
<file path=[Content_Types].xml><?xml version="1.0" encoding="utf-8"?>
<Types xmlns="http://schemas.openxmlformats.org/package/2006/content-types">
  <Default Extension="jpeg" ContentType="image/jpeg"/>
  <Default Extension="jpg" ContentType="image/jpeg"/>
  <Default Extension="png" ContentType="image/png"/>
  <Default Extension="rels" ContentType="application/vnd.openxmlformats-package.relationships+xml"/>
  <Default Extension="svg" ContentType="image/svg+xml"/>
  <Default Extension="wdp" ContentType="image/vnd.ms-photo"/>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ppt/slideLayouts/slideLayout18.xml" ContentType="application/vnd.openxmlformats-officedocument.presentationml.slideLayout+xml"/>
  <Override PartName="/ppt/slideLayouts/slideLayout19.xml" ContentType="application/vnd.openxmlformats-officedocument.presentationml.slideLayout+xml"/>
  <Override PartName="/ppt/slideLayouts/slideLayout20.xml" ContentType="application/vnd.openxmlformats-officedocument.presentationml.slideLayout+xml"/>
  <Override PartName="/ppt/slideLayouts/slideLayout21.xml" ContentType="application/vnd.openxmlformats-officedocument.presentationml.slideLayout+xml"/>
  <Override PartName="/ppt/theme/theme2.xml" ContentType="application/vnd.openxmlformats-officedocument.theme+xml"/>
  <Override PartName="/ppt/slideLayouts/slideLayout22.xml" ContentType="application/vnd.openxmlformats-officedocument.presentationml.slideLayout+xml"/>
  <Override PartName="/ppt/slideLayouts/slideLayout23.xml" ContentType="application/vnd.openxmlformats-officedocument.presentationml.slideLayout+xml"/>
  <Override PartName="/ppt/slideLayouts/slideLayout24.xml" ContentType="application/vnd.openxmlformats-officedocument.presentationml.slideLayout+xml"/>
  <Override PartName="/ppt/slideLayouts/slideLayout25.xml" ContentType="application/vnd.openxmlformats-officedocument.presentationml.slideLayout+xml"/>
  <Override PartName="/ppt/slideLayouts/slideLayout26.xml" ContentType="application/vnd.openxmlformats-officedocument.presentationml.slideLayout+xml"/>
  <Override PartName="/ppt/slideLayouts/slideLayout27.xml" ContentType="application/vnd.openxmlformats-officedocument.presentationml.slideLayout+xml"/>
  <Override PartName="/ppt/slideLayouts/slideLayout28.xml" ContentType="application/vnd.openxmlformats-officedocument.presentationml.slideLayout+xml"/>
  <Override PartName="/ppt/slideLayouts/slideLayout29.xml" ContentType="application/vnd.openxmlformats-officedocument.presentationml.slideLayout+xml"/>
  <Override PartName="/ppt/slideLayouts/slideLayout30.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theme/themeOverride1.xml" ContentType="application/vnd.openxmlformats-officedocument.themeOverride+xml"/>
  <Override PartName="/ppt/charts/chartEx2.xml" ContentType="application/vnd.ms-office.chartex+xml"/>
  <Override PartName="/ppt/charts/style2.xml" ContentType="application/vnd.ms-office.chartstyle+xml"/>
  <Override PartName="/ppt/charts/colors2.xml" ContentType="application/vnd.ms-office.chartcolorstyle+xml"/>
  <Override PartName="/ppt/theme/themeOverride2.xml" ContentType="application/vnd.openxmlformats-officedocument.themeOverr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diagrams/data3.xml" ContentType="application/vnd.openxmlformats-officedocument.drawingml.diagramData+xml"/>
  <Override PartName="/ppt/diagrams/layout3.xml" ContentType="application/vnd.openxmlformats-officedocument.drawingml.diagramLayout+xml"/>
  <Override PartName="/ppt/diagrams/quickStyle3.xml" ContentType="application/vnd.openxmlformats-officedocument.drawingml.diagramStyle+xml"/>
  <Override PartName="/ppt/diagrams/colors3.xml" ContentType="application/vnd.openxmlformats-officedocument.drawingml.diagramColors+xml"/>
  <Override PartName="/ppt/diagrams/drawing3.xml" ContentType="application/vnd.ms-office.drawingml.diagramDrawing+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revisionInfo.xml" ContentType="application/vnd.ms-powerpoint.revisioninfo+xml"/>
  <Override PartName="/ppt/authors.xml" ContentType="application/vnd.ms-powerpoint.authors+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5" Type="http://schemas.openxmlformats.org/officeDocument/2006/relationships/custom-properties" Target="docProps/custom.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p:sldMasterIdLst>
    <p:sldMasterId id="2147483672" r:id="rId4"/>
    <p:sldMasterId id="2147483678" r:id="rId5"/>
    <p:sldMasterId id="2147483648" r:id="rId6"/>
  </p:sldMasterIdLst>
  <p:notesMasterIdLst>
    <p:notesMasterId r:id="rId50"/>
  </p:notesMasterIdLst>
  <p:handoutMasterIdLst>
    <p:handoutMasterId r:id="rId51"/>
  </p:handoutMasterIdLst>
  <p:sldIdLst>
    <p:sldId id="256" r:id="rId7"/>
    <p:sldId id="373" r:id="rId8"/>
    <p:sldId id="367" r:id="rId9"/>
    <p:sldId id="377" r:id="rId10"/>
    <p:sldId id="1556" r:id="rId11"/>
    <p:sldId id="1555" r:id="rId12"/>
    <p:sldId id="1596" r:id="rId13"/>
    <p:sldId id="1557" r:id="rId14"/>
    <p:sldId id="1560" r:id="rId15"/>
    <p:sldId id="1561" r:id="rId16"/>
    <p:sldId id="1565" r:id="rId17"/>
    <p:sldId id="1585" r:id="rId18"/>
    <p:sldId id="1543" r:id="rId19"/>
    <p:sldId id="1568" r:id="rId20"/>
    <p:sldId id="374" r:id="rId21"/>
    <p:sldId id="1571" r:id="rId22"/>
    <p:sldId id="1583" r:id="rId23"/>
    <p:sldId id="1584" r:id="rId24"/>
    <p:sldId id="1600" r:id="rId25"/>
    <p:sldId id="1592" r:id="rId26"/>
    <p:sldId id="1593" r:id="rId27"/>
    <p:sldId id="1594" r:id="rId28"/>
    <p:sldId id="1595" r:id="rId29"/>
    <p:sldId id="1603" r:id="rId30"/>
    <p:sldId id="1599" r:id="rId31"/>
    <p:sldId id="1591" r:id="rId32"/>
    <p:sldId id="1598" r:id="rId33"/>
    <p:sldId id="1602" r:id="rId34"/>
    <p:sldId id="1601" r:id="rId35"/>
    <p:sldId id="1572" r:id="rId36"/>
    <p:sldId id="1573" r:id="rId37"/>
    <p:sldId id="1574" r:id="rId38"/>
    <p:sldId id="1575" r:id="rId39"/>
    <p:sldId id="1576" r:id="rId40"/>
    <p:sldId id="1577" r:id="rId41"/>
    <p:sldId id="1579" r:id="rId42"/>
    <p:sldId id="1578" r:id="rId43"/>
    <p:sldId id="1580" r:id="rId44"/>
    <p:sldId id="1581" r:id="rId45"/>
    <p:sldId id="1582" r:id="rId46"/>
    <p:sldId id="1553" r:id="rId47"/>
    <p:sldId id="1589" r:id="rId48"/>
    <p:sldId id="1590" r:id="rId49"/>
  </p:sldIdLst>
  <p:sldSz cx="24120475" cy="13679488"/>
  <p:notesSz cx="6797675" cy="9926638"/>
  <p:defaultTextStyle>
    <a:defPPr>
      <a:defRPr lang="en-US"/>
    </a:defPPr>
    <a:lvl1pPr marL="0" algn="l" defTabSz="2177278" rtl="0" eaLnBrk="1" latinLnBrk="0" hangingPunct="1">
      <a:defRPr sz="4286" kern="1200">
        <a:solidFill>
          <a:schemeClr val="tx1"/>
        </a:solidFill>
        <a:latin typeface="+mn-lt"/>
        <a:ea typeface="+mn-ea"/>
        <a:cs typeface="+mn-cs"/>
      </a:defRPr>
    </a:lvl1pPr>
    <a:lvl2pPr marL="1088639" algn="l" defTabSz="2177278" rtl="0" eaLnBrk="1" latinLnBrk="0" hangingPunct="1">
      <a:defRPr sz="4286" kern="1200">
        <a:solidFill>
          <a:schemeClr val="tx1"/>
        </a:solidFill>
        <a:latin typeface="+mn-lt"/>
        <a:ea typeface="+mn-ea"/>
        <a:cs typeface="+mn-cs"/>
      </a:defRPr>
    </a:lvl2pPr>
    <a:lvl3pPr marL="2177278" algn="l" defTabSz="2177278" rtl="0" eaLnBrk="1" latinLnBrk="0" hangingPunct="1">
      <a:defRPr sz="4286" kern="1200">
        <a:solidFill>
          <a:schemeClr val="tx1"/>
        </a:solidFill>
        <a:latin typeface="+mn-lt"/>
        <a:ea typeface="+mn-ea"/>
        <a:cs typeface="+mn-cs"/>
      </a:defRPr>
    </a:lvl3pPr>
    <a:lvl4pPr marL="3265917" algn="l" defTabSz="2177278" rtl="0" eaLnBrk="1" latinLnBrk="0" hangingPunct="1">
      <a:defRPr sz="4286" kern="1200">
        <a:solidFill>
          <a:schemeClr val="tx1"/>
        </a:solidFill>
        <a:latin typeface="+mn-lt"/>
        <a:ea typeface="+mn-ea"/>
        <a:cs typeface="+mn-cs"/>
      </a:defRPr>
    </a:lvl4pPr>
    <a:lvl5pPr marL="4354556" algn="l" defTabSz="2177278" rtl="0" eaLnBrk="1" latinLnBrk="0" hangingPunct="1">
      <a:defRPr sz="4286" kern="1200">
        <a:solidFill>
          <a:schemeClr val="tx1"/>
        </a:solidFill>
        <a:latin typeface="+mn-lt"/>
        <a:ea typeface="+mn-ea"/>
        <a:cs typeface="+mn-cs"/>
      </a:defRPr>
    </a:lvl5pPr>
    <a:lvl6pPr marL="5443195" algn="l" defTabSz="2177278" rtl="0" eaLnBrk="1" latinLnBrk="0" hangingPunct="1">
      <a:defRPr sz="4286" kern="1200">
        <a:solidFill>
          <a:schemeClr val="tx1"/>
        </a:solidFill>
        <a:latin typeface="+mn-lt"/>
        <a:ea typeface="+mn-ea"/>
        <a:cs typeface="+mn-cs"/>
      </a:defRPr>
    </a:lvl6pPr>
    <a:lvl7pPr marL="6531834" algn="l" defTabSz="2177278" rtl="0" eaLnBrk="1" latinLnBrk="0" hangingPunct="1">
      <a:defRPr sz="4286" kern="1200">
        <a:solidFill>
          <a:schemeClr val="tx1"/>
        </a:solidFill>
        <a:latin typeface="+mn-lt"/>
        <a:ea typeface="+mn-ea"/>
        <a:cs typeface="+mn-cs"/>
      </a:defRPr>
    </a:lvl7pPr>
    <a:lvl8pPr marL="7620472" algn="l" defTabSz="2177278" rtl="0" eaLnBrk="1" latinLnBrk="0" hangingPunct="1">
      <a:defRPr sz="4286" kern="1200">
        <a:solidFill>
          <a:schemeClr val="tx1"/>
        </a:solidFill>
        <a:latin typeface="+mn-lt"/>
        <a:ea typeface="+mn-ea"/>
        <a:cs typeface="+mn-cs"/>
      </a:defRPr>
    </a:lvl8pPr>
    <a:lvl9pPr marL="8709111" algn="l" defTabSz="2177278" rtl="0" eaLnBrk="1" latinLnBrk="0" hangingPunct="1">
      <a:defRPr sz="4286" kern="1200">
        <a:solidFill>
          <a:schemeClr val="tx1"/>
        </a:solidFill>
        <a:latin typeface="+mn-lt"/>
        <a:ea typeface="+mn-ea"/>
        <a:cs typeface="+mn-cs"/>
      </a:defRPr>
    </a:lvl9pPr>
  </p:defaultTextStyle>
  <p:extLst>
    <p:ext uri="{521415D9-36F7-43E2-AB2F-B90AF26B5E84}">
      <p14:sectionLst xmlns:p14="http://schemas.microsoft.com/office/powerpoint/2010/main">
        <p14:section name="Default Section" id="{333C08A4-6477-4CD2-B8E6-5D42BB59460A}">
          <p14:sldIdLst>
            <p14:sldId id="256"/>
            <p14:sldId id="373"/>
            <p14:sldId id="367"/>
            <p14:sldId id="377"/>
            <p14:sldId id="1556"/>
            <p14:sldId id="1555"/>
            <p14:sldId id="1596"/>
            <p14:sldId id="1557"/>
            <p14:sldId id="1560"/>
            <p14:sldId id="1561"/>
            <p14:sldId id="1565"/>
            <p14:sldId id="1585"/>
            <p14:sldId id="1543"/>
            <p14:sldId id="1568"/>
            <p14:sldId id="374"/>
            <p14:sldId id="1571"/>
            <p14:sldId id="1583"/>
            <p14:sldId id="1584"/>
            <p14:sldId id="1600"/>
            <p14:sldId id="1592"/>
            <p14:sldId id="1593"/>
            <p14:sldId id="1594"/>
            <p14:sldId id="1595"/>
            <p14:sldId id="1603"/>
            <p14:sldId id="1599"/>
            <p14:sldId id="1591"/>
            <p14:sldId id="1598"/>
            <p14:sldId id="1602"/>
            <p14:sldId id="1601"/>
            <p14:sldId id="1572"/>
            <p14:sldId id="1573"/>
            <p14:sldId id="1574"/>
            <p14:sldId id="1575"/>
            <p14:sldId id="1576"/>
            <p14:sldId id="1577"/>
            <p14:sldId id="1579"/>
            <p14:sldId id="1578"/>
            <p14:sldId id="1580"/>
            <p14:sldId id="1581"/>
            <p14:sldId id="1582"/>
            <p14:sldId id="1553"/>
          </p14:sldIdLst>
        </p14:section>
        <p14:section name="AI" id="{C71E48AA-0EC2-1842-AF0B-1AFEA793127A}">
          <p14:sldIdLst>
            <p14:sldId id="1589"/>
            <p14:sldId id="1590"/>
          </p14:sldIdLst>
        </p14:section>
      </p14:sectionLst>
    </p:ext>
    <p:ext uri="{EFAFB233-063F-42B5-8137-9DF3F51BA10A}">
      <p15:sldGuideLst xmlns:p15="http://schemas.microsoft.com/office/powerpoint/2012/main">
        <p15:guide id="1" orient="horz" pos="7870" userDrawn="1">
          <p15:clr>
            <a:srgbClr val="A4A3A4"/>
          </p15:clr>
        </p15:guide>
        <p15:guide id="2" pos="7597" userDrawn="1">
          <p15:clr>
            <a:srgbClr val="A4A3A4"/>
          </p15:clr>
        </p15:guide>
      </p15:sldGuideLst>
    </p:ext>
    <p:ext uri="{2D200454-40CA-4A62-9FC3-DE9A4176ACB9}">
      <p15:notesGuideLst xmlns:p15="http://schemas.microsoft.com/office/powerpoint/2012/main">
        <p15:guide id="1" orient="horz" pos="3127" userDrawn="1">
          <p15:clr>
            <a:srgbClr val="A4A3A4"/>
          </p15:clr>
        </p15:guide>
        <p15:guide id="2" pos="2141" userDrawn="1">
          <p15:clr>
            <a:srgbClr val="A4A3A4"/>
          </p15:clr>
        </p15:guide>
      </p15:notesGuideLst>
    </p:ext>
  </p:extLst>
</p:presentation>
</file>

<file path=ppt/authors.xml><?xml version="1.0" encoding="utf-8"?>
<p188:authorLst xmlns:a="http://schemas.openxmlformats.org/drawingml/2006/main" xmlns:r="http://schemas.openxmlformats.org/officeDocument/2006/relationships" xmlns:p188="http://schemas.microsoft.com/office/powerpoint/2018/8/main">
  <p188:author id="{26D70D37-B744-D6E2-B197-440BD2F7E9B4}" name="Lee Cowdrey" initials="LC" userId="S::lee.cowdrey@merkator.com::a378e1a8-1ed3-4edd-a49b-2ca1a78bb9cd" providerId="AD"/>
  <p188:author id="{C5C81C4D-2010-47F0-47CB-92049D2A5D00}" name="Mathijs Dumon" initials="" userId="S::mathijs.dumon@merkator.com::4c09cfaf-454c-4510-be8b-57d84e3f2ef3" providerId="AD"/>
  <p188:author id="{5E1B93BE-BEF4-F669-F502-2E809773DA4D}" name="Olivier Damanet" initials="OD" userId="S::olivier.damanet@merkator.com::0144015c-e17a-44f3-8f05-1f7e80d440aa" providerId="AD"/>
</p188: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03F71"/>
    <a:srgbClr val="DAE3F3"/>
    <a:srgbClr val="4472C4"/>
    <a:srgbClr val="F47E72"/>
    <a:srgbClr val="FF0000"/>
    <a:srgbClr val="76D6FF"/>
    <a:srgbClr val="0096FF"/>
    <a:srgbClr val="005493"/>
    <a:srgbClr val="AAAAAA"/>
    <a:srgbClr val="F4AB22"/>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16393877-B98B-475B-85AE-421AE643BE19}" v="81" dt="2024-10-14T13:32:27.536"/>
    <p1510:client id="{3970E8C5-FBC2-42C2-8241-E407EA99DADA}" v="844" dt="2024-10-14T13:25:57.981"/>
    <p1510:client id="{D9711919-0FDA-493B-AD2E-A1B3517354B2}" v="767" dt="2024-10-14T13:36:37.664"/>
  </p1510:revLst>
</p1510:revInfo>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3B4B98B0-60AC-42C2-AFA5-B58CD77FA1E5}" styleName="Light Style 1 - Accent 1">
    <a:wholeTbl>
      <a:tcTxStyle>
        <a:fontRef idx="minor">
          <a:scrgbClr r="0" g="0" b="0"/>
        </a:fontRef>
        <a:schemeClr val="tx1"/>
      </a:tcTxStyle>
      <a:tcStyle>
        <a:tcBdr>
          <a:left>
            <a:ln>
              <a:noFill/>
            </a:ln>
          </a:left>
          <a:right>
            <a:ln>
              <a:noFill/>
            </a:ln>
          </a:right>
          <a:top>
            <a:ln w="12700" cmpd="sng">
              <a:solidFill>
                <a:schemeClr val="accent1"/>
              </a:solidFill>
            </a:ln>
          </a:top>
          <a:bottom>
            <a:ln w="12700" cmpd="sng">
              <a:solidFill>
                <a:schemeClr val="accent1"/>
              </a:solidFill>
            </a:ln>
          </a:bottom>
          <a:insideH>
            <a:ln>
              <a:noFill/>
            </a:ln>
          </a:insideH>
          <a:insideV>
            <a:ln>
              <a:noFill/>
            </a:ln>
          </a:insideV>
        </a:tcBdr>
        <a:fill>
          <a:noFill/>
        </a:fill>
      </a:tcStyle>
    </a:wholeTbl>
    <a:band1H>
      <a:tcStyle>
        <a:tcBdr/>
        <a:fill>
          <a:solidFill>
            <a:schemeClr val="accent1">
              <a:alpha val="20000"/>
            </a:schemeClr>
          </a:solidFill>
        </a:fill>
      </a:tcStyle>
    </a:band1H>
    <a:band2H>
      <a:tcStyle>
        <a:tcBdr/>
      </a:tcStyle>
    </a:band2H>
    <a:band1V>
      <a:tcStyle>
        <a:tcBdr/>
        <a:fill>
          <a:solidFill>
            <a:schemeClr val="accent1">
              <a:alpha val="20000"/>
            </a:schemeClr>
          </a:solidFill>
        </a:fill>
      </a:tcStyle>
    </a:band1V>
    <a:lastCol>
      <a:tcTxStyle b="on"/>
      <a:tcStyle>
        <a:tcBdr/>
      </a:tcStyle>
    </a:lastCol>
    <a:firstCol>
      <a:tcTxStyle b="on"/>
      <a:tcStyle>
        <a:tcBdr/>
      </a:tcStyle>
    </a:firstCol>
    <a:lastRow>
      <a:tcTxStyle b="on"/>
      <a:tcStyle>
        <a:tcBdr>
          <a:top>
            <a:ln w="12700" cmpd="sng">
              <a:solidFill>
                <a:schemeClr val="accent1"/>
              </a:solidFill>
            </a:ln>
          </a:top>
        </a:tcBdr>
        <a:fill>
          <a:noFill/>
        </a:fill>
      </a:tcStyle>
    </a:lastRow>
    <a:firstRow>
      <a:tcTxStyle b="on"/>
      <a:tcStyle>
        <a:tcBdr>
          <a:bottom>
            <a:ln w="12700" cmpd="sng">
              <a:solidFill>
                <a:schemeClr val="accent1"/>
              </a:solidFill>
            </a:ln>
          </a:bottom>
        </a:tcBdr>
        <a:fill>
          <a:no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5834"/>
    <p:restoredTop sz="93425"/>
  </p:normalViewPr>
  <p:slideViewPr>
    <p:cSldViewPr snapToGrid="0">
      <p:cViewPr>
        <p:scale>
          <a:sx n="70" d="100"/>
          <a:sy n="70" d="100"/>
        </p:scale>
        <p:origin x="736" y="-296"/>
      </p:cViewPr>
      <p:guideLst>
        <p:guide orient="horz" pos="7870"/>
        <p:guide pos="7597"/>
      </p:guideLst>
    </p:cSldViewPr>
  </p:slideViewPr>
  <p:notesTextViewPr>
    <p:cViewPr>
      <p:scale>
        <a:sx n="1" d="1"/>
        <a:sy n="1" d="1"/>
      </p:scale>
      <p:origin x="0" y="0"/>
    </p:cViewPr>
  </p:notesTextViewPr>
  <p:sorterViewPr>
    <p:cViewPr>
      <p:scale>
        <a:sx n="80" d="100"/>
        <a:sy n="80" d="100"/>
      </p:scale>
      <p:origin x="0" y="0"/>
    </p:cViewPr>
  </p:sorterViewPr>
  <p:notesViewPr>
    <p:cSldViewPr snapToGrid="0">
      <p:cViewPr>
        <p:scale>
          <a:sx n="1" d="2"/>
          <a:sy n="1" d="2"/>
        </p:scale>
        <p:origin x="0" y="0"/>
      </p:cViewPr>
      <p:guideLst>
        <p:guide orient="horz" pos="3127"/>
        <p:guide pos="2141"/>
      </p:guideLst>
    </p:cSldViewPr>
  </p:notesViewPr>
  <p:gridSpacing cx="76200" cy="76200"/>
</p:viewPr>
</file>

<file path=ppt/_rels/presentation.xml.rels><?xml version="1.0" encoding="UTF-8" standalone="yes"?>
<Relationships xmlns="http://schemas.openxmlformats.org/package/2006/relationships"><Relationship Id="rId13" Type="http://schemas.openxmlformats.org/officeDocument/2006/relationships/slide" Target="slides/slide7.xml"/><Relationship Id="rId18" Type="http://schemas.openxmlformats.org/officeDocument/2006/relationships/slide" Target="slides/slide12.xml"/><Relationship Id="rId26" Type="http://schemas.openxmlformats.org/officeDocument/2006/relationships/slide" Target="slides/slide20.xml"/><Relationship Id="rId39" Type="http://schemas.openxmlformats.org/officeDocument/2006/relationships/slide" Target="slides/slide33.xml"/><Relationship Id="rId21" Type="http://schemas.openxmlformats.org/officeDocument/2006/relationships/slide" Target="slides/slide15.xml"/><Relationship Id="rId34" Type="http://schemas.openxmlformats.org/officeDocument/2006/relationships/slide" Target="slides/slide28.xml"/><Relationship Id="rId42" Type="http://schemas.openxmlformats.org/officeDocument/2006/relationships/slide" Target="slides/slide36.xml"/><Relationship Id="rId47" Type="http://schemas.openxmlformats.org/officeDocument/2006/relationships/slide" Target="slides/slide41.xml"/><Relationship Id="rId50" Type="http://schemas.openxmlformats.org/officeDocument/2006/relationships/notesMaster" Target="notesMasters/notesMaster1.xml"/><Relationship Id="rId55" Type="http://schemas.openxmlformats.org/officeDocument/2006/relationships/tableStyles" Target="tableStyles.xml"/><Relationship Id="rId7" Type="http://schemas.openxmlformats.org/officeDocument/2006/relationships/slide" Target="slides/slide1.xml"/><Relationship Id="rId2" Type="http://schemas.openxmlformats.org/officeDocument/2006/relationships/customXml" Target="../customXml/item2.xml"/><Relationship Id="rId16" Type="http://schemas.openxmlformats.org/officeDocument/2006/relationships/slide" Target="slides/slide10.xml"/><Relationship Id="rId29" Type="http://schemas.openxmlformats.org/officeDocument/2006/relationships/slide" Target="slides/slide23.xml"/><Relationship Id="rId11" Type="http://schemas.openxmlformats.org/officeDocument/2006/relationships/slide" Target="slides/slide5.xml"/><Relationship Id="rId24" Type="http://schemas.openxmlformats.org/officeDocument/2006/relationships/slide" Target="slides/slide18.xml"/><Relationship Id="rId32" Type="http://schemas.openxmlformats.org/officeDocument/2006/relationships/slide" Target="slides/slide26.xml"/><Relationship Id="rId37" Type="http://schemas.openxmlformats.org/officeDocument/2006/relationships/slide" Target="slides/slide31.xml"/><Relationship Id="rId40" Type="http://schemas.openxmlformats.org/officeDocument/2006/relationships/slide" Target="slides/slide34.xml"/><Relationship Id="rId45" Type="http://schemas.openxmlformats.org/officeDocument/2006/relationships/slide" Target="slides/slide39.xml"/><Relationship Id="rId53" Type="http://schemas.openxmlformats.org/officeDocument/2006/relationships/viewProps" Target="viewProps.xml"/><Relationship Id="rId5" Type="http://schemas.openxmlformats.org/officeDocument/2006/relationships/slideMaster" Target="slideMasters/slideMaster2.xml"/><Relationship Id="rId19" Type="http://schemas.openxmlformats.org/officeDocument/2006/relationships/slide" Target="slides/slide13.xml"/><Relationship Id="rId4" Type="http://schemas.openxmlformats.org/officeDocument/2006/relationships/slideMaster" Target="slideMasters/slideMaster1.xml"/><Relationship Id="rId9" Type="http://schemas.openxmlformats.org/officeDocument/2006/relationships/slide" Target="slides/slide3.xml"/><Relationship Id="rId14" Type="http://schemas.openxmlformats.org/officeDocument/2006/relationships/slide" Target="slides/slide8.xml"/><Relationship Id="rId22" Type="http://schemas.openxmlformats.org/officeDocument/2006/relationships/slide" Target="slides/slide16.xml"/><Relationship Id="rId27" Type="http://schemas.openxmlformats.org/officeDocument/2006/relationships/slide" Target="slides/slide21.xml"/><Relationship Id="rId30" Type="http://schemas.openxmlformats.org/officeDocument/2006/relationships/slide" Target="slides/slide24.xml"/><Relationship Id="rId35" Type="http://schemas.openxmlformats.org/officeDocument/2006/relationships/slide" Target="slides/slide29.xml"/><Relationship Id="rId43" Type="http://schemas.openxmlformats.org/officeDocument/2006/relationships/slide" Target="slides/slide37.xml"/><Relationship Id="rId48" Type="http://schemas.openxmlformats.org/officeDocument/2006/relationships/slide" Target="slides/slide42.xml"/><Relationship Id="rId56" Type="http://schemas.microsoft.com/office/2015/10/relationships/revisionInfo" Target="revisionInfo.xml"/><Relationship Id="rId8" Type="http://schemas.openxmlformats.org/officeDocument/2006/relationships/slide" Target="slides/slide2.xml"/><Relationship Id="rId51" Type="http://schemas.openxmlformats.org/officeDocument/2006/relationships/handoutMaster" Target="handoutMasters/handoutMaster1.xml"/><Relationship Id="rId3" Type="http://schemas.openxmlformats.org/officeDocument/2006/relationships/customXml" Target="../customXml/item3.xml"/><Relationship Id="rId12" Type="http://schemas.openxmlformats.org/officeDocument/2006/relationships/slide" Target="slides/slide6.xml"/><Relationship Id="rId17" Type="http://schemas.openxmlformats.org/officeDocument/2006/relationships/slide" Target="slides/slide11.xml"/><Relationship Id="rId25" Type="http://schemas.openxmlformats.org/officeDocument/2006/relationships/slide" Target="slides/slide19.xml"/><Relationship Id="rId33" Type="http://schemas.openxmlformats.org/officeDocument/2006/relationships/slide" Target="slides/slide27.xml"/><Relationship Id="rId38" Type="http://schemas.openxmlformats.org/officeDocument/2006/relationships/slide" Target="slides/slide32.xml"/><Relationship Id="rId46" Type="http://schemas.openxmlformats.org/officeDocument/2006/relationships/slide" Target="slides/slide40.xml"/><Relationship Id="rId20" Type="http://schemas.openxmlformats.org/officeDocument/2006/relationships/slide" Target="slides/slide14.xml"/><Relationship Id="rId41" Type="http://schemas.openxmlformats.org/officeDocument/2006/relationships/slide" Target="slides/slide35.xml"/><Relationship Id="rId54" Type="http://schemas.openxmlformats.org/officeDocument/2006/relationships/theme" Target="theme/theme1.xml"/><Relationship Id="rId1" Type="http://schemas.openxmlformats.org/officeDocument/2006/relationships/customXml" Target="../customXml/item1.xml"/><Relationship Id="rId6" Type="http://schemas.openxmlformats.org/officeDocument/2006/relationships/slideMaster" Target="slideMasters/slideMaster3.xml"/><Relationship Id="rId15" Type="http://schemas.openxmlformats.org/officeDocument/2006/relationships/slide" Target="slides/slide9.xml"/><Relationship Id="rId23" Type="http://schemas.openxmlformats.org/officeDocument/2006/relationships/slide" Target="slides/slide17.xml"/><Relationship Id="rId28" Type="http://schemas.openxmlformats.org/officeDocument/2006/relationships/slide" Target="slides/slide22.xml"/><Relationship Id="rId36" Type="http://schemas.openxmlformats.org/officeDocument/2006/relationships/slide" Target="slides/slide30.xml"/><Relationship Id="rId49" Type="http://schemas.openxmlformats.org/officeDocument/2006/relationships/slide" Target="slides/slide43.xml"/><Relationship Id="rId57" Type="http://schemas.microsoft.com/office/2018/10/relationships/authors" Target="authors.xml"/><Relationship Id="rId10" Type="http://schemas.openxmlformats.org/officeDocument/2006/relationships/slide" Target="slides/slide4.xml"/><Relationship Id="rId31" Type="http://schemas.openxmlformats.org/officeDocument/2006/relationships/slide" Target="slides/slide25.xml"/><Relationship Id="rId44" Type="http://schemas.openxmlformats.org/officeDocument/2006/relationships/slide" Target="slides/slide38.xml"/><Relationship Id="rId52" Type="http://schemas.openxmlformats.org/officeDocument/2006/relationships/presProps" Target="presProps.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 Id="rId4" Type="http://schemas.openxmlformats.org/officeDocument/2006/relationships/themeOverride" Target="../theme/themeOverride1.xml"/></Relationships>
</file>

<file path=ppt/charts/_rels/chartEx2.xml.rels><?xml version="1.0" encoding="UTF-8" standalone="yes"?>
<Relationships xmlns="http://schemas.openxmlformats.org/package/2006/relationships"><Relationship Id="rId3" Type="http://schemas.microsoft.com/office/2011/relationships/chartColorStyle" Target="colors2.xml"/><Relationship Id="rId2" Type="http://schemas.microsoft.com/office/2011/relationships/chartStyle" Target="style2.xml"/><Relationship Id="rId1" Type="http://schemas.openxmlformats.org/officeDocument/2006/relationships/oleObject" Target="Book1" TargetMode="External"/><Relationship Id="rId4" Type="http://schemas.openxmlformats.org/officeDocument/2006/relationships/themeOverride" Target="../theme/themeOverride2.xml"/></Relationships>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Sheet1!$A$12:$C$31</cx:f>
        <cx:lvl ptCount="20">
          <cx:pt idx="0">ge0/0/0</cx:pt>
          <cx:pt idx="1">ge0/0/1</cx:pt>
          <cx:pt idx="2">ge0/0/2</cx:pt>
          <cx:pt idx="3">ge0/0/3</cx:pt>
          <cx:pt idx="4">ge0/0/4</cx:pt>
          <cx:pt idx="5">ge0/0/5</cx:pt>
          <cx:pt idx="6">ge0/0/6</cx:pt>
          <cx:pt idx="7">ge0/0/7</cx:pt>
          <cx:pt idx="8">lag1/0</cx:pt>
          <cx:pt idx="9">lag1/1</cx:pt>
          <cx:pt idx="10">ge0/0/0</cx:pt>
          <cx:pt idx="11">ge0/0/1</cx:pt>
          <cx:pt idx="12">ge0/0/2</cx:pt>
          <cx:pt idx="13">ge0/0/3</cx:pt>
          <cx:pt idx="14">ge0/0/4</cx:pt>
          <cx:pt idx="15">ge0/0/5</cx:pt>
          <cx:pt idx="16">ge0/0/6</cx:pt>
          <cx:pt idx="17">ge0/0/7</cx:pt>
          <cx:pt idx="18">lag1/0</cx:pt>
          <cx:pt idx="19">lag1/1</cx:pt>
        </cx:lvl>
        <cx:lvl ptCount="20">
          <cx:pt idx="0">lon-edge-01</cx:pt>
          <cx:pt idx="1">lon-edge-01</cx:pt>
          <cx:pt idx="2">lon-edge-01</cx:pt>
          <cx:pt idx="3">lon-edge-01</cx:pt>
          <cx:pt idx="4">lon-edge-01</cx:pt>
          <cx:pt idx="5">lon-edge-01</cx:pt>
          <cx:pt idx="6">lon-edge-01</cx:pt>
          <cx:pt idx="7">lon-edge-01</cx:pt>
          <cx:pt idx="8">lon-edge-01</cx:pt>
          <cx:pt idx="9">lon-edge-01</cx:pt>
          <cx:pt idx="10">lon-edge-01</cx:pt>
          <cx:pt idx="11">lon-edge-01</cx:pt>
          <cx:pt idx="12">lon-edge-01</cx:pt>
          <cx:pt idx="13">lon-edge-01</cx:pt>
          <cx:pt idx="14">lon-edge-01</cx:pt>
          <cx:pt idx="15">lon-edge-01</cx:pt>
          <cx:pt idx="16">lon-edge-01</cx:pt>
          <cx:pt idx="17">lon-edge-01</cx:pt>
          <cx:pt idx="18">lon-edge-01</cx:pt>
          <cx:pt idx="19">lon-edge-01</cx:pt>
        </cx:lvl>
        <cx:lvl ptCount="20">
          <cx:pt idx="0">17/09/2024</cx:pt>
          <cx:pt idx="1">17/09/2024</cx:pt>
          <cx:pt idx="2">17/09/2024</cx:pt>
          <cx:pt idx="3">17/09/2024</cx:pt>
          <cx:pt idx="4">17/09/2024</cx:pt>
          <cx:pt idx="5">17/09/2024</cx:pt>
          <cx:pt idx="6">17/09/2024</cx:pt>
          <cx:pt idx="7">17/09/2024</cx:pt>
          <cx:pt idx="8">17/09/2024</cx:pt>
          <cx:pt idx="9">17/09/2024</cx:pt>
          <cx:pt idx="10">18/09/2024</cx:pt>
          <cx:pt idx="11">18/09/2024</cx:pt>
          <cx:pt idx="12">18/09/2024</cx:pt>
          <cx:pt idx="13">18/09/2024</cx:pt>
          <cx:pt idx="14">18/09/2024</cx:pt>
          <cx:pt idx="15">18/09/2024</cx:pt>
          <cx:pt idx="16">18/09/2024</cx:pt>
          <cx:pt idx="17">18/09/2024</cx:pt>
          <cx:pt idx="18">18/09/2024</cx:pt>
          <cx:pt idx="19">18/09/2024</cx:pt>
        </cx:lvl>
      </cx:strDim>
      <cx:numDim type="size">
        <cx:f>Sheet1!$D$12:$D$31</cx:f>
        <cx:lvl ptCount="20" formatCode="General">
          <cx:pt idx="0">0</cx:pt>
          <cx:pt idx="1">0</cx:pt>
          <cx:pt idx="2">0</cx:pt>
          <cx:pt idx="3">34</cx:pt>
          <cx:pt idx="4">2</cx:pt>
          <cx:pt idx="5">0</cx:pt>
          <cx:pt idx="6">0</cx:pt>
          <cx:pt idx="7">0</cx:pt>
          <cx:pt idx="8">0</cx:pt>
          <cx:pt idx="9">0</cx:pt>
          <cx:pt idx="10">0</cx:pt>
          <cx:pt idx="11">0</cx:pt>
          <cx:pt idx="12">0</cx:pt>
          <cx:pt idx="13">63</cx:pt>
          <cx:pt idx="14">3</cx:pt>
          <cx:pt idx="15">0</cx:pt>
          <cx:pt idx="16">0</cx:pt>
          <cx:pt idx="17">0</cx:pt>
          <cx:pt idx="18">0</cx:pt>
          <cx:pt idx="19">0</cx:pt>
        </cx:lvl>
      </cx:numDim>
    </cx:data>
    <cx:data id="1">
      <cx:strDim type="cat">
        <cx:f>Sheet1!$A$12:$C$31</cx:f>
        <cx:lvl ptCount="20">
          <cx:pt idx="0">ge0/0/0</cx:pt>
          <cx:pt idx="1">ge0/0/1</cx:pt>
          <cx:pt idx="2">ge0/0/2</cx:pt>
          <cx:pt idx="3">ge0/0/3</cx:pt>
          <cx:pt idx="4">ge0/0/4</cx:pt>
          <cx:pt idx="5">ge0/0/5</cx:pt>
          <cx:pt idx="6">ge0/0/6</cx:pt>
          <cx:pt idx="7">ge0/0/7</cx:pt>
          <cx:pt idx="8">lag1/0</cx:pt>
          <cx:pt idx="9">lag1/1</cx:pt>
          <cx:pt idx="10">ge0/0/0</cx:pt>
          <cx:pt idx="11">ge0/0/1</cx:pt>
          <cx:pt idx="12">ge0/0/2</cx:pt>
          <cx:pt idx="13">ge0/0/3</cx:pt>
          <cx:pt idx="14">ge0/0/4</cx:pt>
          <cx:pt idx="15">ge0/0/5</cx:pt>
          <cx:pt idx="16">ge0/0/6</cx:pt>
          <cx:pt idx="17">ge0/0/7</cx:pt>
          <cx:pt idx="18">lag1/0</cx:pt>
          <cx:pt idx="19">lag1/1</cx:pt>
        </cx:lvl>
        <cx:lvl ptCount="20">
          <cx:pt idx="0">lon-edge-01</cx:pt>
          <cx:pt idx="1">lon-edge-01</cx:pt>
          <cx:pt idx="2">lon-edge-01</cx:pt>
          <cx:pt idx="3">lon-edge-01</cx:pt>
          <cx:pt idx="4">lon-edge-01</cx:pt>
          <cx:pt idx="5">lon-edge-01</cx:pt>
          <cx:pt idx="6">lon-edge-01</cx:pt>
          <cx:pt idx="7">lon-edge-01</cx:pt>
          <cx:pt idx="8">lon-edge-01</cx:pt>
          <cx:pt idx="9">lon-edge-01</cx:pt>
          <cx:pt idx="10">lon-edge-01</cx:pt>
          <cx:pt idx="11">lon-edge-01</cx:pt>
          <cx:pt idx="12">lon-edge-01</cx:pt>
          <cx:pt idx="13">lon-edge-01</cx:pt>
          <cx:pt idx="14">lon-edge-01</cx:pt>
          <cx:pt idx="15">lon-edge-01</cx:pt>
          <cx:pt idx="16">lon-edge-01</cx:pt>
          <cx:pt idx="17">lon-edge-01</cx:pt>
          <cx:pt idx="18">lon-edge-01</cx:pt>
          <cx:pt idx="19">lon-edge-01</cx:pt>
        </cx:lvl>
        <cx:lvl ptCount="20">
          <cx:pt idx="0">17/09/2024</cx:pt>
          <cx:pt idx="1">17/09/2024</cx:pt>
          <cx:pt idx="2">17/09/2024</cx:pt>
          <cx:pt idx="3">17/09/2024</cx:pt>
          <cx:pt idx="4">17/09/2024</cx:pt>
          <cx:pt idx="5">17/09/2024</cx:pt>
          <cx:pt idx="6">17/09/2024</cx:pt>
          <cx:pt idx="7">17/09/2024</cx:pt>
          <cx:pt idx="8">17/09/2024</cx:pt>
          <cx:pt idx="9">17/09/2024</cx:pt>
          <cx:pt idx="10">18/09/2024</cx:pt>
          <cx:pt idx="11">18/09/2024</cx:pt>
          <cx:pt idx="12">18/09/2024</cx:pt>
          <cx:pt idx="13">18/09/2024</cx:pt>
          <cx:pt idx="14">18/09/2024</cx:pt>
          <cx:pt idx="15">18/09/2024</cx:pt>
          <cx:pt idx="16">18/09/2024</cx:pt>
          <cx:pt idx="17">18/09/2024</cx:pt>
          <cx:pt idx="18">18/09/2024</cx:pt>
          <cx:pt idx="19">18/09/2024</cx:pt>
        </cx:lvl>
      </cx:strDim>
      <cx:numDim type="size">
        <cx:f>Sheet1!$E$12:$E$31</cx:f>
        <cx:lvl ptCount="20" formatCode="General">
          <cx:pt idx="0">0</cx:pt>
          <cx:pt idx="1">0</cx:pt>
          <cx:pt idx="2">0</cx:pt>
          <cx:pt idx="3">62</cx:pt>
          <cx:pt idx="4">0</cx:pt>
          <cx:pt idx="5">2</cx:pt>
          <cx:pt idx="6">0</cx:pt>
          <cx:pt idx="7">0</cx:pt>
          <cx:pt idx="8">0</cx:pt>
          <cx:pt idx="9">0</cx:pt>
          <cx:pt idx="10">0</cx:pt>
          <cx:pt idx="11">0</cx:pt>
          <cx:pt idx="12">0</cx:pt>
          <cx:pt idx="13">128</cx:pt>
          <cx:pt idx="14">0</cx:pt>
          <cx:pt idx="15">3</cx:pt>
          <cx:pt idx="16">0</cx:pt>
          <cx:pt idx="17">0</cx:pt>
          <cx:pt idx="18">0</cx:pt>
          <cx:pt idx="19">0</cx:pt>
        </cx:lvl>
      </cx:numDim>
    </cx:data>
  </cx:chartData>
  <cx:chart>
    <cx:title pos="t" align="ctr" overlay="0">
      <cx:tx>
        <cx:txData>
          <cx:v>esp-zar-daro-01</cx:v>
        </cx:txData>
      </cx:tx>
      <cx:txPr>
        <a:bodyPr spcFirstLastPara="1" vertOverflow="ellipsis" horzOverflow="overflow" wrap="square" lIns="0" tIns="0" rIns="0" bIns="0" anchor="ctr" anchorCtr="1"/>
        <a:lstStyle/>
        <a:p>
          <a:pPr algn="ctr" rtl="0">
            <a:defRPr/>
          </a:pPr>
          <a:r>
            <a:rPr lang="en-US" sz="1400" b="0" i="0" u="none" strike="noStrike" baseline="0" dirty="0">
              <a:solidFill>
                <a:schemeClr val="bg1"/>
              </a:solidFill>
              <a:latin typeface="Aptos Narrow" panose="02110004020202020204"/>
            </a:rPr>
            <a:t>esp-zar-daro-01</a:t>
          </a:r>
        </a:p>
      </cx:txPr>
    </cx:title>
    <cx:plotArea>
      <cx:plotAreaRegion>
        <cx:series layoutId="treemap" uniqueId="{A2CEB980-E831-476E-8A31-C524F2F16816}" formatIdx="0">
          <cx:tx>
            <cx:txData>
              <cx:f>Sheet1!$D$1</cx:f>
              <cx:v>TX </cx:v>
            </cx:txData>
          </cx:tx>
          <cx:dataLabels pos="inEnd">
            <cx:visibility seriesName="0" categoryName="1" value="0"/>
          </cx:dataLabels>
          <cx:dataId val="0"/>
          <cx:layoutPr>
            <cx:parentLabelLayout val="overlapping"/>
          </cx:layoutPr>
        </cx:series>
        <cx:series layoutId="treemap" hidden="1" uniqueId="{E75540AE-E54B-491B-AED6-FC7A64BD3748}" formatIdx="1">
          <cx:tx>
            <cx:txData>
              <cx:f>Sheet1!$E$1</cx:f>
              <cx:v>RX</cx:v>
            </cx:txData>
          </cx:tx>
          <cx:dataLabels pos="inEnd">
            <cx:visibility seriesName="0" categoryName="1" value="0"/>
          </cx:dataLabels>
          <cx:dataId val="1"/>
          <cx:layoutPr>
            <cx:parentLabelLayout val="overlapping"/>
          </cx:layoutPr>
        </cx:series>
      </cx:plotAreaRegion>
    </cx:plotArea>
    <cx:legend pos="t" align="ctr" overlay="0">
      <cx:txPr>
        <a:bodyPr spcFirstLastPara="1" vertOverflow="ellipsis" horzOverflow="overflow" wrap="square" lIns="0" tIns="0" rIns="0" bIns="0" anchor="ctr" anchorCtr="1"/>
        <a:lstStyle/>
        <a:p>
          <a:pPr algn="ctr" rtl="0">
            <a:defRPr>
              <a:solidFill>
                <a:schemeClr val="bg1"/>
              </a:solidFill>
            </a:defRPr>
          </a:pPr>
          <a:endParaRPr lang="en-GB" sz="900" b="0" i="0" u="none" strike="noStrike" baseline="0">
            <a:solidFill>
              <a:schemeClr val="bg1"/>
            </a:solidFill>
            <a:latin typeface="Calibri" panose="020F0502020204030204"/>
          </a:endParaRPr>
        </a:p>
      </cx:txPr>
    </cx:legend>
  </cx:chart>
  <cx:clrMapOvr bg1="lt1" tx1="dk1" bg2="lt2" tx2="dk2" accent1="accent1" accent2="accent2" accent3="accent3" accent4="accent4" accent5="accent5" accent6="accent6" hlink="hlink" folHlink="folHlink"/>
</cx:chartSpace>
</file>

<file path=ppt/charts/chartEx2.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Sheet1!$A$2:$C$31</cx:f>
        <cx:lvl ptCount="30">
          <cx:pt idx="0">ge0/0/0</cx:pt>
          <cx:pt idx="1">ge0/0/1</cx:pt>
          <cx:pt idx="2">ge0/0/2</cx:pt>
          <cx:pt idx="3">ge0/0/3</cx:pt>
          <cx:pt idx="4">ge0/0/4</cx:pt>
          <cx:pt idx="5">ge0/0/5</cx:pt>
          <cx:pt idx="6">ge0/0/6</cx:pt>
          <cx:pt idx="7">ge0/0/7</cx:pt>
          <cx:pt idx="8">lag1/0</cx:pt>
          <cx:pt idx="9">lag1/1</cx:pt>
          <cx:pt idx="10">ge0/0/0</cx:pt>
          <cx:pt idx="11">ge0/0/1</cx:pt>
          <cx:pt idx="12">ge0/0/2</cx:pt>
          <cx:pt idx="13">ge0/0/3</cx:pt>
          <cx:pt idx="14">ge0/0/4</cx:pt>
          <cx:pt idx="15">ge0/0/5</cx:pt>
          <cx:pt idx="16">ge0/0/6</cx:pt>
          <cx:pt idx="17">ge0/0/7</cx:pt>
          <cx:pt idx="18">lag1/0</cx:pt>
          <cx:pt idx="19">lag1/1</cx:pt>
          <cx:pt idx="20">ge0/0/0</cx:pt>
          <cx:pt idx="21">ge0/0/1</cx:pt>
          <cx:pt idx="22">ge0/0/2</cx:pt>
          <cx:pt idx="23">ge0/0/3</cx:pt>
          <cx:pt idx="24">ge0/0/4</cx:pt>
          <cx:pt idx="25">ge0/0/5</cx:pt>
          <cx:pt idx="26">ge0/0/6</cx:pt>
          <cx:pt idx="27">ge0/0/7</cx:pt>
          <cx:pt idx="28">lag1/0</cx:pt>
          <cx:pt idx="29">lag1/1</cx:pt>
        </cx:lvl>
        <cx:lvl ptCount="30">
          <cx:pt idx="0">lon-edge-01</cx:pt>
          <cx:pt idx="1">lon-edge-01</cx:pt>
          <cx:pt idx="2">lon-edge-01</cx:pt>
          <cx:pt idx="3">lon-edge-01</cx:pt>
          <cx:pt idx="4">lon-edge-01</cx:pt>
          <cx:pt idx="5">lon-edge-01</cx:pt>
          <cx:pt idx="6">lon-edge-01</cx:pt>
          <cx:pt idx="7">lon-edge-01</cx:pt>
          <cx:pt idx="8">lon-edge-01</cx:pt>
          <cx:pt idx="9">lon-edge-01</cx:pt>
          <cx:pt idx="10">lon-edge-01</cx:pt>
          <cx:pt idx="11">lon-edge-01</cx:pt>
          <cx:pt idx="12">lon-edge-01</cx:pt>
          <cx:pt idx="13">lon-edge-01</cx:pt>
          <cx:pt idx="14">lon-edge-01</cx:pt>
          <cx:pt idx="15">lon-edge-01</cx:pt>
          <cx:pt idx="16">lon-edge-01</cx:pt>
          <cx:pt idx="17">lon-edge-01</cx:pt>
          <cx:pt idx="18">lon-edge-01</cx:pt>
          <cx:pt idx="19">lon-edge-01</cx:pt>
          <cx:pt idx="20">lon-edge-01</cx:pt>
          <cx:pt idx="21">lon-edge-01</cx:pt>
          <cx:pt idx="22">lon-edge-01</cx:pt>
          <cx:pt idx="23">lon-edge-01</cx:pt>
          <cx:pt idx="24">lon-edge-01</cx:pt>
          <cx:pt idx="25">lon-edge-01</cx:pt>
          <cx:pt idx="26">lon-edge-01</cx:pt>
          <cx:pt idx="27">lon-edge-01</cx:pt>
          <cx:pt idx="28">lon-edge-01</cx:pt>
          <cx:pt idx="29">lon-edge-01</cx:pt>
        </cx:lvl>
        <cx:lvl ptCount="30">
          <cx:pt idx="0">16/09/2024</cx:pt>
          <cx:pt idx="1">16/09/2024</cx:pt>
          <cx:pt idx="2">16/09/2024</cx:pt>
          <cx:pt idx="3">16/09/2024</cx:pt>
          <cx:pt idx="4">16/09/2024</cx:pt>
          <cx:pt idx="5">16/09/2024</cx:pt>
          <cx:pt idx="6">16/09/2024</cx:pt>
          <cx:pt idx="7">16/09/2024</cx:pt>
          <cx:pt idx="8">16/09/2024</cx:pt>
          <cx:pt idx="9">16/09/2024</cx:pt>
          <cx:pt idx="10">17/09/2024</cx:pt>
          <cx:pt idx="11">17/09/2024</cx:pt>
          <cx:pt idx="12">17/09/2024</cx:pt>
          <cx:pt idx="13">17/09/2024</cx:pt>
          <cx:pt idx="14">17/09/2024</cx:pt>
          <cx:pt idx="15">17/09/2024</cx:pt>
          <cx:pt idx="16">17/09/2024</cx:pt>
          <cx:pt idx="17">17/09/2024</cx:pt>
          <cx:pt idx="18">17/09/2024</cx:pt>
          <cx:pt idx="19">17/09/2024</cx:pt>
          <cx:pt idx="20">18/09/2024</cx:pt>
          <cx:pt idx="21">18/09/2024</cx:pt>
          <cx:pt idx="22">18/09/2024</cx:pt>
          <cx:pt idx="23">18/09/2024</cx:pt>
          <cx:pt idx="24">18/09/2024</cx:pt>
          <cx:pt idx="25">18/09/2024</cx:pt>
          <cx:pt idx="26">18/09/2024</cx:pt>
          <cx:pt idx="27">18/09/2024</cx:pt>
          <cx:pt idx="28">18/09/2024</cx:pt>
          <cx:pt idx="29">18/09/2024</cx:pt>
        </cx:lvl>
      </cx:strDim>
      <cx:numDim type="size">
        <cx:f>Sheet1!$D$2:$D$31</cx:f>
        <cx:lvl ptCount="30" formatCode="General">
          <cx:pt idx="0">0</cx:pt>
          <cx:pt idx="1">0</cx:pt>
          <cx:pt idx="2">0</cx:pt>
          <cx:pt idx="3">17</cx:pt>
          <cx:pt idx="4">2</cx:pt>
          <cx:pt idx="5">0</cx:pt>
          <cx:pt idx="6">0</cx:pt>
          <cx:pt idx="7">0</cx:pt>
          <cx:pt idx="8">0</cx:pt>
          <cx:pt idx="9">0</cx:pt>
          <cx:pt idx="10">0</cx:pt>
          <cx:pt idx="11">0</cx:pt>
          <cx:pt idx="12">0</cx:pt>
          <cx:pt idx="13">34</cx:pt>
          <cx:pt idx="14">2</cx:pt>
          <cx:pt idx="15">0</cx:pt>
          <cx:pt idx="16">0</cx:pt>
          <cx:pt idx="17">0</cx:pt>
          <cx:pt idx="18">0</cx:pt>
          <cx:pt idx="19">0</cx:pt>
          <cx:pt idx="20">0</cx:pt>
          <cx:pt idx="21">0</cx:pt>
          <cx:pt idx="22">0</cx:pt>
          <cx:pt idx="23">63</cx:pt>
          <cx:pt idx="24">3</cx:pt>
          <cx:pt idx="25">0</cx:pt>
          <cx:pt idx="26">0</cx:pt>
          <cx:pt idx="27">0</cx:pt>
          <cx:pt idx="28">0</cx:pt>
          <cx:pt idx="29">0</cx:pt>
        </cx:lvl>
      </cx:numDim>
    </cx:data>
    <cx:data id="1">
      <cx:strDim type="cat">
        <cx:f>Sheet1!$A$2:$C$31</cx:f>
        <cx:lvl ptCount="30">
          <cx:pt idx="0">ge0/0/0</cx:pt>
          <cx:pt idx="1">ge0/0/1</cx:pt>
          <cx:pt idx="2">ge0/0/2</cx:pt>
          <cx:pt idx="3">ge0/0/3</cx:pt>
          <cx:pt idx="4">ge0/0/4</cx:pt>
          <cx:pt idx="5">ge0/0/5</cx:pt>
          <cx:pt idx="6">ge0/0/6</cx:pt>
          <cx:pt idx="7">ge0/0/7</cx:pt>
          <cx:pt idx="8">lag1/0</cx:pt>
          <cx:pt idx="9">lag1/1</cx:pt>
          <cx:pt idx="10">ge0/0/0</cx:pt>
          <cx:pt idx="11">ge0/0/1</cx:pt>
          <cx:pt idx="12">ge0/0/2</cx:pt>
          <cx:pt idx="13">ge0/0/3</cx:pt>
          <cx:pt idx="14">ge0/0/4</cx:pt>
          <cx:pt idx="15">ge0/0/5</cx:pt>
          <cx:pt idx="16">ge0/0/6</cx:pt>
          <cx:pt idx="17">ge0/0/7</cx:pt>
          <cx:pt idx="18">lag1/0</cx:pt>
          <cx:pt idx="19">lag1/1</cx:pt>
          <cx:pt idx="20">ge0/0/0</cx:pt>
          <cx:pt idx="21">ge0/0/1</cx:pt>
          <cx:pt idx="22">ge0/0/2</cx:pt>
          <cx:pt idx="23">ge0/0/3</cx:pt>
          <cx:pt idx="24">ge0/0/4</cx:pt>
          <cx:pt idx="25">ge0/0/5</cx:pt>
          <cx:pt idx="26">ge0/0/6</cx:pt>
          <cx:pt idx="27">ge0/0/7</cx:pt>
          <cx:pt idx="28">lag1/0</cx:pt>
          <cx:pt idx="29">lag1/1</cx:pt>
        </cx:lvl>
        <cx:lvl ptCount="30">
          <cx:pt idx="0">lon-edge-01</cx:pt>
          <cx:pt idx="1">lon-edge-01</cx:pt>
          <cx:pt idx="2">lon-edge-01</cx:pt>
          <cx:pt idx="3">lon-edge-01</cx:pt>
          <cx:pt idx="4">lon-edge-01</cx:pt>
          <cx:pt idx="5">lon-edge-01</cx:pt>
          <cx:pt idx="6">lon-edge-01</cx:pt>
          <cx:pt idx="7">lon-edge-01</cx:pt>
          <cx:pt idx="8">lon-edge-01</cx:pt>
          <cx:pt idx="9">lon-edge-01</cx:pt>
          <cx:pt idx="10">lon-edge-01</cx:pt>
          <cx:pt idx="11">lon-edge-01</cx:pt>
          <cx:pt idx="12">lon-edge-01</cx:pt>
          <cx:pt idx="13">lon-edge-01</cx:pt>
          <cx:pt idx="14">lon-edge-01</cx:pt>
          <cx:pt idx="15">lon-edge-01</cx:pt>
          <cx:pt idx="16">lon-edge-01</cx:pt>
          <cx:pt idx="17">lon-edge-01</cx:pt>
          <cx:pt idx="18">lon-edge-01</cx:pt>
          <cx:pt idx="19">lon-edge-01</cx:pt>
          <cx:pt idx="20">lon-edge-01</cx:pt>
          <cx:pt idx="21">lon-edge-01</cx:pt>
          <cx:pt idx="22">lon-edge-01</cx:pt>
          <cx:pt idx="23">lon-edge-01</cx:pt>
          <cx:pt idx="24">lon-edge-01</cx:pt>
          <cx:pt idx="25">lon-edge-01</cx:pt>
          <cx:pt idx="26">lon-edge-01</cx:pt>
          <cx:pt idx="27">lon-edge-01</cx:pt>
          <cx:pt idx="28">lon-edge-01</cx:pt>
          <cx:pt idx="29">lon-edge-01</cx:pt>
        </cx:lvl>
        <cx:lvl ptCount="30">
          <cx:pt idx="0">16/09/2024</cx:pt>
          <cx:pt idx="1">16/09/2024</cx:pt>
          <cx:pt idx="2">16/09/2024</cx:pt>
          <cx:pt idx="3">16/09/2024</cx:pt>
          <cx:pt idx="4">16/09/2024</cx:pt>
          <cx:pt idx="5">16/09/2024</cx:pt>
          <cx:pt idx="6">16/09/2024</cx:pt>
          <cx:pt idx="7">16/09/2024</cx:pt>
          <cx:pt idx="8">16/09/2024</cx:pt>
          <cx:pt idx="9">16/09/2024</cx:pt>
          <cx:pt idx="10">17/09/2024</cx:pt>
          <cx:pt idx="11">17/09/2024</cx:pt>
          <cx:pt idx="12">17/09/2024</cx:pt>
          <cx:pt idx="13">17/09/2024</cx:pt>
          <cx:pt idx="14">17/09/2024</cx:pt>
          <cx:pt idx="15">17/09/2024</cx:pt>
          <cx:pt idx="16">17/09/2024</cx:pt>
          <cx:pt idx="17">17/09/2024</cx:pt>
          <cx:pt idx="18">17/09/2024</cx:pt>
          <cx:pt idx="19">17/09/2024</cx:pt>
          <cx:pt idx="20">18/09/2024</cx:pt>
          <cx:pt idx="21">18/09/2024</cx:pt>
          <cx:pt idx="22">18/09/2024</cx:pt>
          <cx:pt idx="23">18/09/2024</cx:pt>
          <cx:pt idx="24">18/09/2024</cx:pt>
          <cx:pt idx="25">18/09/2024</cx:pt>
          <cx:pt idx="26">18/09/2024</cx:pt>
          <cx:pt idx="27">18/09/2024</cx:pt>
          <cx:pt idx="28">18/09/2024</cx:pt>
          <cx:pt idx="29">18/09/2024</cx:pt>
        </cx:lvl>
      </cx:strDim>
      <cx:numDim type="size">
        <cx:f>Sheet1!$E$2:$E$31</cx:f>
        <cx:lvl ptCount="30" formatCode="General">
          <cx:pt idx="0">0</cx:pt>
          <cx:pt idx="1">0</cx:pt>
          <cx:pt idx="2">0</cx:pt>
          <cx:pt idx="3">24</cx:pt>
          <cx:pt idx="4">0</cx:pt>
          <cx:pt idx="5">2</cx:pt>
          <cx:pt idx="6">0</cx:pt>
          <cx:pt idx="7">0</cx:pt>
          <cx:pt idx="8">0</cx:pt>
          <cx:pt idx="9">0</cx:pt>
          <cx:pt idx="10">0</cx:pt>
          <cx:pt idx="11">0</cx:pt>
          <cx:pt idx="12">0</cx:pt>
          <cx:pt idx="13">62</cx:pt>
          <cx:pt idx="14">0</cx:pt>
          <cx:pt idx="15">2</cx:pt>
          <cx:pt idx="16">0</cx:pt>
          <cx:pt idx="17">0</cx:pt>
          <cx:pt idx="18">0</cx:pt>
          <cx:pt idx="19">0</cx:pt>
          <cx:pt idx="20">0</cx:pt>
          <cx:pt idx="21">0</cx:pt>
          <cx:pt idx="22">0</cx:pt>
          <cx:pt idx="23">128</cx:pt>
          <cx:pt idx="24">0</cx:pt>
          <cx:pt idx="25">3</cx:pt>
          <cx:pt idx="26">0</cx:pt>
          <cx:pt idx="27">0</cx:pt>
          <cx:pt idx="28">0</cx:pt>
          <cx:pt idx="29">0</cx:pt>
        </cx:lvl>
      </cx:numDim>
    </cx:data>
  </cx:chartData>
  <cx:chart>
    <cx:title pos="t" align="ctr" overlay="0">
      <cx:tx>
        <cx:txData>
          <cx:v>esp-zar-daro-01</cx:v>
        </cx:txData>
      </cx:tx>
      <cx:txPr>
        <a:bodyPr spcFirstLastPara="1" vertOverflow="ellipsis" horzOverflow="overflow" wrap="square" lIns="0" tIns="0" rIns="0" bIns="0" anchor="ctr" anchorCtr="1"/>
        <a:lstStyle/>
        <a:p>
          <a:pPr algn="ctr" rtl="0">
            <a:defRPr/>
          </a:pPr>
          <a:r>
            <a:rPr lang="en-US" sz="1400" b="0" i="0" u="none" strike="noStrike" baseline="0" dirty="0">
              <a:solidFill>
                <a:schemeClr val="bg1"/>
              </a:solidFill>
              <a:latin typeface="Aptos Narrow" panose="02110004020202020204"/>
            </a:rPr>
            <a:t>esp-zar-daro-01</a:t>
          </a:r>
        </a:p>
      </cx:txPr>
    </cx:title>
    <cx:plotArea>
      <cx:plotAreaRegion>
        <cx:series layoutId="treemap" uniqueId="{A2CEB980-E831-476E-8A31-C524F2F16816}" formatIdx="0">
          <cx:tx>
            <cx:txData>
              <cx:f>Sheet1!$D$1</cx:f>
              <cx:v>TX </cx:v>
            </cx:txData>
          </cx:tx>
          <cx:dataLabels pos="inEnd">
            <cx:visibility seriesName="0" categoryName="1" value="0"/>
          </cx:dataLabels>
          <cx:dataId val="0"/>
          <cx:layoutPr>
            <cx:parentLabelLayout val="overlapping"/>
          </cx:layoutPr>
        </cx:series>
        <cx:series layoutId="treemap" hidden="1" uniqueId="{E75540AE-E54B-491B-AED6-FC7A64BD3748}" formatIdx="1">
          <cx:tx>
            <cx:txData>
              <cx:f>Sheet1!$E$1</cx:f>
              <cx:v>RX</cx:v>
            </cx:txData>
          </cx:tx>
          <cx:dataLabels pos="inEnd">
            <cx:visibility seriesName="0" categoryName="1" value="0"/>
          </cx:dataLabels>
          <cx:dataId val="1"/>
          <cx:layoutPr>
            <cx:parentLabelLayout val="overlapping"/>
          </cx:layoutPr>
        </cx:series>
      </cx:plotAreaRegion>
    </cx:plotArea>
    <cx:legend pos="t" align="ctr" overlay="0">
      <cx:txPr>
        <a:bodyPr spcFirstLastPara="1" vertOverflow="ellipsis" horzOverflow="overflow" wrap="square" lIns="0" tIns="0" rIns="0" bIns="0" anchor="ctr" anchorCtr="1"/>
        <a:lstStyle/>
        <a:p>
          <a:pPr algn="ctr" rtl="0">
            <a:defRPr>
              <a:solidFill>
                <a:schemeClr val="bg1"/>
              </a:solidFill>
            </a:defRPr>
          </a:pPr>
          <a:endParaRPr lang="en-GB" sz="900" b="0" i="0" u="none" strike="noStrike" baseline="0">
            <a:solidFill>
              <a:schemeClr val="bg1"/>
            </a:solidFill>
            <a:latin typeface="Calibri" panose="020F0502020204030204"/>
          </a:endParaRPr>
        </a:p>
      </cx:txPr>
    </cx:legend>
  </cx:chart>
  <cx:clrMapOvr bg1="lt1" tx1="dk1" bg2="lt2" tx2="dk2" accent1="accent1" accent2="accent2" accent3="accent3" accent4="accent4" accent5="accent5" accent6="accent6" hlink="hlink" folHlink="folHlink"/>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6_3">
  <dgm:title val=""/>
  <dgm:desc val=""/>
  <dgm:catLst>
    <dgm:cat type="accent6" pri="11300"/>
  </dgm:catLst>
  <dgm:styleLbl name="node0">
    <dgm:fillClrLst meth="repeat">
      <a:schemeClr val="accent6">
        <a:shade val="80000"/>
      </a:schemeClr>
    </dgm:fillClrLst>
    <dgm:linClrLst meth="repeat">
      <a:schemeClr val="lt1"/>
    </dgm:linClrLst>
    <dgm:effectClrLst/>
    <dgm:txLinClrLst/>
    <dgm:txFillClrLst/>
    <dgm:txEffectClrLst/>
  </dgm:styleLbl>
  <dgm:styleLbl name="node1">
    <dgm:fillClrLst>
      <a:schemeClr val="accent6">
        <a:shade val="80000"/>
      </a:schemeClr>
      <a:schemeClr val="accent6">
        <a:tint val="70000"/>
      </a:schemeClr>
    </dgm:fillClrLst>
    <dgm:linClrLst meth="repeat">
      <a:schemeClr val="lt1"/>
    </dgm:linClrLst>
    <dgm:effectClrLst/>
    <dgm:txLinClrLst/>
    <dgm:txFillClrLst/>
    <dgm:txEffectClrLst/>
  </dgm:styleLbl>
  <dgm:styleLbl name="alignNode1">
    <dgm:fillClrLst>
      <a:schemeClr val="accent6">
        <a:shade val="80000"/>
      </a:schemeClr>
      <a:schemeClr val="accent6">
        <a:tint val="70000"/>
      </a:schemeClr>
    </dgm:fillClrLst>
    <dgm:linClrLst>
      <a:schemeClr val="accent6">
        <a:shade val="80000"/>
      </a:schemeClr>
      <a:schemeClr val="accent6">
        <a:tint val="70000"/>
      </a:schemeClr>
    </dgm:linClrLst>
    <dgm:effectClrLst/>
    <dgm:txLinClrLst/>
    <dgm:txFillClrLst/>
    <dgm:txEffectClrLst/>
  </dgm:styleLbl>
  <dgm:styleLbl name="lnNode1">
    <dgm:fillClrLst>
      <a:schemeClr val="accent6">
        <a:shade val="80000"/>
      </a:schemeClr>
      <a:schemeClr val="accent6">
        <a:tint val="70000"/>
      </a:schemeClr>
    </dgm:fillClrLst>
    <dgm:linClrLst meth="repeat">
      <a:schemeClr val="lt1"/>
    </dgm:linClrLst>
    <dgm:effectClrLst/>
    <dgm:txLinClrLst/>
    <dgm:txFillClrLst/>
    <dgm:txEffectClrLst/>
  </dgm:styleLbl>
  <dgm:styleLbl name="vennNode1">
    <dgm:fillClrLst>
      <a:schemeClr val="accent6">
        <a:shade val="80000"/>
        <a:alpha val="50000"/>
      </a:schemeClr>
      <a:schemeClr val="accent6">
        <a:tint val="70000"/>
        <a:alpha val="50000"/>
      </a:schemeClr>
    </dgm:fillClrLst>
    <dgm:linClrLst meth="repeat">
      <a:schemeClr val="lt1"/>
    </dgm:linClrLst>
    <dgm:effectClrLst/>
    <dgm:txLinClrLst/>
    <dgm:txFillClrLst/>
    <dgm:txEffectClrLst/>
  </dgm:styleLbl>
  <dgm:styleLbl name="node2">
    <dgm:fillClrLst>
      <a:schemeClr val="accent6">
        <a:tint val="99000"/>
      </a:schemeClr>
    </dgm:fillClrLst>
    <dgm:linClrLst meth="repeat">
      <a:schemeClr val="lt1"/>
    </dgm:linClrLst>
    <dgm:effectClrLst/>
    <dgm:txLinClrLst/>
    <dgm:txFillClrLst/>
    <dgm:txEffectClrLst/>
  </dgm:styleLbl>
  <dgm:styleLbl name="node3">
    <dgm:fillClrLst>
      <a:schemeClr val="accent6">
        <a:tint val="80000"/>
      </a:schemeClr>
    </dgm:fillClrLst>
    <dgm:linClrLst meth="repeat">
      <a:schemeClr val="lt1"/>
    </dgm:linClrLst>
    <dgm:effectClrLst/>
    <dgm:txLinClrLst/>
    <dgm:txFillClrLst/>
    <dgm:txEffectClrLst/>
  </dgm:styleLbl>
  <dgm:styleLbl name="node4">
    <dgm:fillClrLst>
      <a:schemeClr val="accent6">
        <a:tint val="70000"/>
      </a:schemeClr>
    </dgm:fillClrLst>
    <dgm:linClrLst meth="repeat">
      <a:schemeClr val="lt1"/>
    </dgm:linClrLst>
    <dgm:effectClrLst/>
    <dgm:txLinClrLst/>
    <dgm:txFillClrLst/>
    <dgm:txEffectClrLst/>
  </dgm:styleLbl>
  <dgm:styleLbl name="f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align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bgImgPlace1">
    <dgm:fillClrLst>
      <a:schemeClr val="accent6">
        <a:tint val="50000"/>
      </a:schemeClr>
      <a:schemeClr val="accent6">
        <a:tint val="20000"/>
      </a:schemeClr>
    </dgm:fillClrLst>
    <dgm:linClrLst meth="repeat">
      <a:schemeClr val="lt1"/>
    </dgm:linClrLst>
    <dgm:effectClrLst/>
    <dgm:txLinClrLst/>
    <dgm:txFillClrLst meth="repeat">
      <a:schemeClr val="lt1"/>
    </dgm:txFillClrLst>
    <dgm:txEffectClrLst/>
  </dgm:styleLbl>
  <dgm:styleLbl name="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dgm:txEffectClrLst/>
  </dgm:styleLbl>
  <dgm:styleLbl name="f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bgSibTrans2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lt1"/>
    </dgm:txFillClrLst>
    <dgm:txEffectClrLst/>
  </dgm:styleLbl>
  <dgm:styleLbl name="sibTrans1D1">
    <dgm:fillClrLst>
      <a:schemeClr val="accent6">
        <a:shade val="90000"/>
      </a:schemeClr>
      <a:schemeClr val="accent6">
        <a:tint val="70000"/>
      </a:schemeClr>
    </dgm:fillClrLst>
    <dgm:linClrLst>
      <a:schemeClr val="accent6">
        <a:shade val="90000"/>
      </a:schemeClr>
      <a:schemeClr val="accent6">
        <a:tint val="70000"/>
      </a:schemeClr>
    </dgm:linClrLst>
    <dgm:effectClrLst/>
    <dgm:txLinClrLst/>
    <dgm:txFillClrLst meth="repeat">
      <a:schemeClr val="tx1"/>
    </dgm:txFillClrLst>
    <dgm:txEffectClrLst/>
  </dgm:styleLbl>
  <dgm:styleLbl name="callout">
    <dgm:fillClrLst meth="repeat">
      <a:schemeClr val="accent6"/>
    </dgm:fillClrLst>
    <dgm:linClrLst meth="repeat">
      <a:schemeClr val="accent6"/>
    </dgm:linClrLst>
    <dgm:effectClrLst/>
    <dgm:txLinClrLst/>
    <dgm:txFillClrLst meth="repeat">
      <a:schemeClr val="tx1"/>
    </dgm:txFillClrLst>
    <dgm:txEffectClrLst/>
  </dgm:styleLbl>
  <dgm:styleLbl name="asst0">
    <dgm:fillClrLst meth="repeat">
      <a:schemeClr val="accent6">
        <a:shade val="80000"/>
      </a:schemeClr>
    </dgm:fillClrLst>
    <dgm:linClrLst meth="repeat">
      <a:schemeClr val="lt1"/>
    </dgm:linClrLst>
    <dgm:effectClrLst/>
    <dgm:txLinClrLst/>
    <dgm:txFillClrLst/>
    <dgm:txEffectClrLst/>
  </dgm:styleLbl>
  <dgm:styleLbl name="asst1">
    <dgm:fillClrLst meth="repeat">
      <a:schemeClr val="accent6">
        <a:shade val="80000"/>
      </a:schemeClr>
    </dgm:fillClrLst>
    <dgm:linClrLst meth="repeat">
      <a:schemeClr val="lt1"/>
    </dgm:linClrLst>
    <dgm:effectClrLst/>
    <dgm:txLinClrLst/>
    <dgm:txFillClrLst/>
    <dgm:txEffectClrLst/>
  </dgm:styleLbl>
  <dgm:styleLbl name="asst2">
    <dgm:fillClrLst>
      <a:schemeClr val="accent6">
        <a:tint val="99000"/>
      </a:schemeClr>
    </dgm:fillClrLst>
    <dgm:linClrLst meth="repeat">
      <a:schemeClr val="lt1"/>
    </dgm:linClrLst>
    <dgm:effectClrLst/>
    <dgm:txLinClrLst/>
    <dgm:txFillClrLst/>
    <dgm:txEffectClrLst/>
  </dgm:styleLbl>
  <dgm:styleLbl name="asst3">
    <dgm:fillClrLst>
      <a:schemeClr val="accent6">
        <a:tint val="80000"/>
      </a:schemeClr>
    </dgm:fillClrLst>
    <dgm:linClrLst meth="repeat">
      <a:schemeClr val="lt1"/>
    </dgm:linClrLst>
    <dgm:effectClrLst/>
    <dgm:txLinClrLst/>
    <dgm:txFillClrLst/>
    <dgm:txEffectClrLst/>
  </dgm:styleLbl>
  <dgm:styleLbl name="asst4">
    <dgm:fillClrLst>
      <a:schemeClr val="accent6">
        <a:tint val="70000"/>
      </a:schemeClr>
    </dgm:fillClrLst>
    <dgm:linClrLst meth="repeat">
      <a:schemeClr val="lt1"/>
    </dgm:linClrLst>
    <dgm:effectClrLst/>
    <dgm:txLinClrLst/>
    <dgm:txFillClrLst/>
    <dgm:txEffectClrLst/>
  </dgm:styleLbl>
  <dgm:styleLbl name="parChTrans2D1">
    <dgm:fillClrLst meth="repeat">
      <a:schemeClr val="accent6">
        <a:tint val="60000"/>
      </a:schemeClr>
    </dgm:fillClrLst>
    <dgm:linClrLst meth="repeat">
      <a:schemeClr val="accent6">
        <a:tint val="60000"/>
      </a:schemeClr>
    </dgm:linClrLst>
    <dgm:effectClrLst/>
    <dgm:txLinClrLst/>
    <dgm:txFillClrLst meth="repeat">
      <a:schemeClr val="lt1"/>
    </dgm:txFillClrLst>
    <dgm:txEffectClrLst/>
  </dgm:styleLbl>
  <dgm:styleLbl name="parChTrans2D2">
    <dgm:fillClrLst meth="repeat">
      <a:schemeClr val="accent6">
        <a:tint val="90000"/>
      </a:schemeClr>
    </dgm:fillClrLst>
    <dgm:linClrLst meth="repeat">
      <a:schemeClr val="accent6">
        <a:tint val="90000"/>
      </a:schemeClr>
    </dgm:linClrLst>
    <dgm:effectClrLst/>
    <dgm:txLinClrLst/>
    <dgm:txFillClrLst/>
    <dgm:txEffectClrLst/>
  </dgm:styleLbl>
  <dgm:styleLbl name="parChTrans2D3">
    <dgm:fillClrLst meth="repeat">
      <a:schemeClr val="accent6">
        <a:tint val="70000"/>
      </a:schemeClr>
    </dgm:fillClrLst>
    <dgm:linClrLst meth="repeat">
      <a:schemeClr val="accent6">
        <a:tint val="70000"/>
      </a:schemeClr>
    </dgm:linClrLst>
    <dgm:effectClrLst/>
    <dgm:txLinClrLst/>
    <dgm:txFillClrLst/>
    <dgm:txEffectClrLst/>
  </dgm:styleLbl>
  <dgm:styleLbl name="parChTrans2D4">
    <dgm:fillClrLst meth="repeat">
      <a:schemeClr val="accent6">
        <a:tint val="50000"/>
      </a:schemeClr>
    </dgm:fillClrLst>
    <dgm:linClrLst meth="repeat">
      <a:schemeClr val="accent6">
        <a:tint val="50000"/>
      </a:schemeClr>
    </dgm:linClrLst>
    <dgm:effectClrLst/>
    <dgm:txLinClrLst/>
    <dgm:txFillClrLst meth="repeat">
      <a:schemeClr val="lt1"/>
    </dgm:txFillClrLst>
    <dgm:txEffectClrLst/>
  </dgm:styleLbl>
  <dgm:styleLbl name="parChTrans1D1">
    <dgm:fillClrLst meth="repeat">
      <a:schemeClr val="accent6">
        <a:shade val="80000"/>
      </a:schemeClr>
    </dgm:fillClrLst>
    <dgm:linClrLst meth="repeat">
      <a:schemeClr val="accent6">
        <a:shade val="80000"/>
      </a:schemeClr>
    </dgm:linClrLst>
    <dgm:effectClrLst/>
    <dgm:txLinClrLst/>
    <dgm:txFillClrLst meth="repeat">
      <a:schemeClr val="tx1"/>
    </dgm:txFillClrLst>
    <dgm:txEffectClrLst/>
  </dgm:styleLbl>
  <dgm:styleLbl name="parChTrans1D2">
    <dgm:fillClrLst meth="repeat">
      <a:schemeClr val="accent6">
        <a:tint val="99000"/>
      </a:schemeClr>
    </dgm:fillClrLst>
    <dgm:linClrLst meth="repeat">
      <a:schemeClr val="accent6">
        <a:tint val="99000"/>
      </a:schemeClr>
    </dgm:linClrLst>
    <dgm:effectClrLst/>
    <dgm:txLinClrLst/>
    <dgm:txFillClrLst meth="repeat">
      <a:schemeClr val="tx1"/>
    </dgm:txFillClrLst>
    <dgm:txEffectClrLst/>
  </dgm:styleLbl>
  <dgm:styleLbl name="parChTrans1D3">
    <dgm:fillClrLst meth="repeat">
      <a:schemeClr val="accent6">
        <a:tint val="80000"/>
      </a:schemeClr>
    </dgm:fillClrLst>
    <dgm:linClrLst meth="repeat">
      <a:schemeClr val="accent6">
        <a:tint val="80000"/>
      </a:schemeClr>
    </dgm:linClrLst>
    <dgm:effectClrLst/>
    <dgm:txLinClrLst/>
    <dgm:txFillClrLst meth="repeat">
      <a:schemeClr val="tx1"/>
    </dgm:txFillClrLst>
    <dgm:txEffectClrLst/>
  </dgm:styleLbl>
  <dgm:styleLbl name="parChTrans1D4">
    <dgm:fillClrLst meth="repeat">
      <a:schemeClr val="accent6">
        <a:tint val="70000"/>
      </a:schemeClr>
    </dgm:fillClrLst>
    <dgm:linClrLst meth="repeat">
      <a:schemeClr val="accent6">
        <a:tint val="70000"/>
      </a:schemeClr>
    </dgm:linClrLst>
    <dgm:effectClrLst/>
    <dgm:txLinClrLst/>
    <dgm:txFillClrLst meth="repeat">
      <a:schemeClr val="tx1"/>
    </dgm:txFillClrLst>
    <dgm:txEffectClrLst/>
  </dgm:styleLbl>
  <dgm:styleLbl name="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conF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align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6"/>
    </dgm:linClrLst>
    <dgm:effectClrLst/>
    <dgm:txLinClrLst/>
    <dgm:txFillClrLst meth="repeat">
      <a:schemeClr val="dk1"/>
    </dgm:txFillClrLst>
    <dgm:txEffectClrLst/>
  </dgm:styleLbl>
  <dgm:styleLbl name="bgAcc1">
    <dgm:fillClrLst meth="repeat">
      <a:schemeClr val="lt1">
        <a:alpha val="90000"/>
      </a:schemeClr>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FgAcc1">
    <dgm:fillClrLst meth="repeat">
      <a:schemeClr val="lt1"/>
    </dgm:fillClrLst>
    <dgm:linClrLst>
      <a:schemeClr val="accent6">
        <a:shade val="80000"/>
      </a:schemeClr>
      <a:schemeClr val="accent6">
        <a:tint val="70000"/>
      </a:schemeClr>
    </dgm:linClrLst>
    <dgm:effectClrLst/>
    <dgm:txLinClrLst/>
    <dgm:txFillClrLst meth="repeat">
      <a:schemeClr val="dk1"/>
    </dgm:txFillClrLst>
    <dgm:txEffectClrLst/>
  </dgm:styleLbl>
  <dgm:styleLbl name="solidAlignAcc1">
    <dgm:fillClrLst meth="repeat">
      <a:schemeClr val="lt1"/>
    </dgm:fillClrLst>
    <dgm:linClrLst meth="repeat">
      <a:schemeClr val="accent6"/>
    </dgm:linClrLst>
    <dgm:effectClrLst/>
    <dgm:txLinClrLst/>
    <dgm:txFillClrLst meth="repeat">
      <a:schemeClr val="dk1"/>
    </dgm:txFillClrLst>
    <dgm:txEffectClrLst/>
  </dgm:styleLbl>
  <dgm:styleLbl name="solidBgAcc1">
    <dgm:fillClrLst meth="repeat">
      <a:schemeClr val="lt1"/>
    </dgm:fillClrLst>
    <dgm:linClrLst meth="repeat">
      <a:schemeClr val="accent6"/>
    </dgm:linClrLst>
    <dgm:effectClrLst/>
    <dgm:txLinClrLst/>
    <dgm:txFillClrLst meth="repeat">
      <a:schemeClr val="dk1"/>
    </dgm:txFillClrLst>
    <dgm:txEffectClrLst/>
  </dgm:styleLbl>
  <dgm:styleLbl name="fg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alignAccFollowNode1">
    <dgm:fillClrLst meth="repeat">
      <a:schemeClr val="accent6">
        <a:alpha val="90000"/>
        <a:tint val="40000"/>
      </a:schemeClr>
    </dgm:fillClrLst>
    <dgm:linClrLst meth="repeat">
      <a:schemeClr val="accent6">
        <a:alpha val="90000"/>
        <a:tint val="40000"/>
      </a:schemeClr>
    </dgm:linClrLst>
    <dgm:effectClrLst/>
    <dgm:txLinClrLst/>
    <dgm:txFillClrLst meth="repeat">
      <a:schemeClr val="dk1"/>
    </dgm:txFillClrLst>
    <dgm:txEffectClrLst/>
  </dgm:styleLbl>
  <dgm:styleLbl name="bgAccFollowNode1">
    <dgm:fillClrLst meth="repeat">
      <a:schemeClr val="accent6">
        <a:alpha val="90000"/>
        <a:tint val="40000"/>
      </a:schemeClr>
    </dgm:fillClrLst>
    <dgm:linClrLst meth="repeat">
      <a:schemeClr val="lt1"/>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6">
        <a:shade val="80000"/>
      </a:schemeClr>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6">
        <a:tint val="99000"/>
      </a:schemeClr>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6">
        <a:tint val="80000"/>
      </a:schemeClr>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6">
        <a:tint val="70000"/>
      </a:schemeClr>
    </dgm:linClrLst>
    <dgm:effectClrLst/>
    <dgm:txLinClrLst/>
    <dgm:txFillClrLst meth="repeat">
      <a:schemeClr val="dk1"/>
    </dgm:txFillClrLst>
    <dgm:txEffectClrLst/>
  </dgm:styleLbl>
  <dgm:styleLbl name="bgShp">
    <dgm:fillClrLst meth="repeat">
      <a:schemeClr val="accent6">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accent6">
        <a:shade val="90000"/>
      </a:schemeClr>
    </dgm:fillClrLst>
    <dgm:linClrLst meth="repeat">
      <a:schemeClr val="dk1"/>
    </dgm:linClrLst>
    <dgm:effectClrLst/>
    <dgm:txLinClrLst/>
    <dgm:txFillClrLst meth="repeat">
      <a:schemeClr val="lt1"/>
    </dgm:txFillClrLst>
    <dgm:txEffectClrLst/>
  </dgm:styleLbl>
  <dgm:styleLbl name="trBgShp">
    <dgm:fillClrLst meth="repeat">
      <a:schemeClr val="accent6">
        <a:tint val="50000"/>
        <a:alpha val="40000"/>
      </a:schemeClr>
    </dgm:fillClrLst>
    <dgm:linClrLst meth="repeat">
      <a:schemeClr val="accent6"/>
    </dgm:linClrLst>
    <dgm:effectClrLst/>
    <dgm:txLinClrLst/>
    <dgm:txFillClrLst meth="repeat">
      <a:schemeClr val="lt1"/>
    </dgm:txFillClrLst>
    <dgm:txEffectClrLst/>
  </dgm:styleLbl>
  <dgm:styleLbl name="fgShp">
    <dgm:fillClrLst meth="repeat">
      <a:schemeClr val="accent6">
        <a:tint val="4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3.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B0EBCBF6-0D5B-B24E-9038-98326C49C91D}" type="doc">
      <dgm:prSet loTypeId="urn:microsoft.com/office/officeart/2005/8/layout/gear1" loCatId="" qsTypeId="urn:microsoft.com/office/officeart/2005/8/quickstyle/simple1" qsCatId="simple" csTypeId="urn:microsoft.com/office/officeart/2005/8/colors/accent1_2" csCatId="accent1" phldr="1"/>
      <dgm:spPr/>
    </dgm:pt>
    <dgm:pt modelId="{4F7CAAC7-E5AC-BC47-B58C-CBAA1555D95B}">
      <dgm:prSet phldrT="[Text]"/>
      <dgm:spPr/>
      <dgm:t>
        <a:bodyPr/>
        <a:lstStyle/>
        <a:p>
          <a:r>
            <a:rPr lang="en-GB" dirty="0"/>
            <a:t>Operational</a:t>
          </a:r>
        </a:p>
        <a:p>
          <a:r>
            <a:rPr lang="en-GB" dirty="0"/>
            <a:t>Effectiveness</a:t>
          </a:r>
        </a:p>
      </dgm:t>
    </dgm:pt>
    <dgm:pt modelId="{FA474DF7-53C2-ED4A-AAB5-A3580B56E8DC}" type="parTrans" cxnId="{C76064E6-99ED-F642-ADE0-75CAC608FEDF}">
      <dgm:prSet/>
      <dgm:spPr/>
      <dgm:t>
        <a:bodyPr/>
        <a:lstStyle/>
        <a:p>
          <a:endParaRPr lang="en-GB"/>
        </a:p>
      </dgm:t>
    </dgm:pt>
    <dgm:pt modelId="{FF2635D9-CE9B-3A40-9D90-641B15D823E2}" type="sibTrans" cxnId="{C76064E6-99ED-F642-ADE0-75CAC608FEDF}">
      <dgm:prSet/>
      <dgm:spPr/>
      <dgm:t>
        <a:bodyPr/>
        <a:lstStyle/>
        <a:p>
          <a:endParaRPr lang="en-GB"/>
        </a:p>
      </dgm:t>
    </dgm:pt>
    <dgm:pt modelId="{F03641E6-88F3-344E-B1C4-9C9E18C1B3BA}">
      <dgm:prSet phldrT="[Text]"/>
      <dgm:spPr/>
      <dgm:t>
        <a:bodyPr/>
        <a:lstStyle/>
        <a:p>
          <a:r>
            <a:rPr lang="en-GB" dirty="0"/>
            <a:t>External Influences</a:t>
          </a:r>
        </a:p>
      </dgm:t>
    </dgm:pt>
    <dgm:pt modelId="{C1A78F85-F3D4-7F40-A246-2F6D9A210579}" type="parTrans" cxnId="{46076610-1FD1-1743-9D7E-1633FD4B5379}">
      <dgm:prSet/>
      <dgm:spPr/>
      <dgm:t>
        <a:bodyPr/>
        <a:lstStyle/>
        <a:p>
          <a:endParaRPr lang="en-GB"/>
        </a:p>
      </dgm:t>
    </dgm:pt>
    <dgm:pt modelId="{A0E88F10-A520-2C42-BB04-182D2AE1A280}" type="sibTrans" cxnId="{46076610-1FD1-1743-9D7E-1633FD4B5379}">
      <dgm:prSet/>
      <dgm:spPr/>
      <dgm:t>
        <a:bodyPr/>
        <a:lstStyle/>
        <a:p>
          <a:endParaRPr lang="en-GB"/>
        </a:p>
      </dgm:t>
    </dgm:pt>
    <dgm:pt modelId="{F4938E12-26CD-3142-A0E3-70C4C70DFFBF}">
      <dgm:prSet phldrT="[Text]"/>
      <dgm:spPr/>
      <dgm:t>
        <a:bodyPr/>
        <a:lstStyle/>
        <a:p>
          <a:r>
            <a:rPr lang="en-GB" dirty="0"/>
            <a:t>Business Processes</a:t>
          </a:r>
        </a:p>
      </dgm:t>
    </dgm:pt>
    <dgm:pt modelId="{FECF834E-CC71-CF44-9A1F-A13C0ADE06C7}" type="parTrans" cxnId="{7C53A744-9891-114B-969E-177090340ACF}">
      <dgm:prSet/>
      <dgm:spPr/>
      <dgm:t>
        <a:bodyPr/>
        <a:lstStyle/>
        <a:p>
          <a:endParaRPr lang="en-GB"/>
        </a:p>
      </dgm:t>
    </dgm:pt>
    <dgm:pt modelId="{3EE91306-D059-DD45-9A2B-2940CE556628}" type="sibTrans" cxnId="{7C53A744-9891-114B-969E-177090340ACF}">
      <dgm:prSet/>
      <dgm:spPr/>
      <dgm:t>
        <a:bodyPr/>
        <a:lstStyle/>
        <a:p>
          <a:endParaRPr lang="en-GB"/>
        </a:p>
      </dgm:t>
    </dgm:pt>
    <dgm:pt modelId="{05E8E588-18A1-3D44-9B76-A1836315CCF6}" type="pres">
      <dgm:prSet presAssocID="{B0EBCBF6-0D5B-B24E-9038-98326C49C91D}" presName="composite" presStyleCnt="0">
        <dgm:presLayoutVars>
          <dgm:chMax val="3"/>
          <dgm:animLvl val="lvl"/>
          <dgm:resizeHandles val="exact"/>
        </dgm:presLayoutVars>
      </dgm:prSet>
      <dgm:spPr/>
    </dgm:pt>
    <dgm:pt modelId="{F2EA7672-EF22-3743-9BF0-CB4BC0D0A6F9}" type="pres">
      <dgm:prSet presAssocID="{4F7CAAC7-E5AC-BC47-B58C-CBAA1555D95B}" presName="gear1" presStyleLbl="node1" presStyleIdx="0" presStyleCnt="3">
        <dgm:presLayoutVars>
          <dgm:chMax val="1"/>
          <dgm:bulletEnabled val="1"/>
        </dgm:presLayoutVars>
      </dgm:prSet>
      <dgm:spPr/>
    </dgm:pt>
    <dgm:pt modelId="{651324F4-7E50-3D49-9397-A4BC5BF699A5}" type="pres">
      <dgm:prSet presAssocID="{4F7CAAC7-E5AC-BC47-B58C-CBAA1555D95B}" presName="gear1srcNode" presStyleLbl="node1" presStyleIdx="0" presStyleCnt="3"/>
      <dgm:spPr/>
    </dgm:pt>
    <dgm:pt modelId="{16FF3521-4464-5944-83F4-81D92EE7B1F4}" type="pres">
      <dgm:prSet presAssocID="{4F7CAAC7-E5AC-BC47-B58C-CBAA1555D95B}" presName="gear1dstNode" presStyleLbl="node1" presStyleIdx="0" presStyleCnt="3"/>
      <dgm:spPr/>
    </dgm:pt>
    <dgm:pt modelId="{34237376-6F60-3B42-88B6-81CF8A506899}" type="pres">
      <dgm:prSet presAssocID="{F03641E6-88F3-344E-B1C4-9C9E18C1B3BA}" presName="gear2" presStyleLbl="node1" presStyleIdx="1" presStyleCnt="3">
        <dgm:presLayoutVars>
          <dgm:chMax val="1"/>
          <dgm:bulletEnabled val="1"/>
        </dgm:presLayoutVars>
      </dgm:prSet>
      <dgm:spPr/>
    </dgm:pt>
    <dgm:pt modelId="{1D1E4D9E-2A82-9241-B763-1F9E5126AE6B}" type="pres">
      <dgm:prSet presAssocID="{F03641E6-88F3-344E-B1C4-9C9E18C1B3BA}" presName="gear2srcNode" presStyleLbl="node1" presStyleIdx="1" presStyleCnt="3"/>
      <dgm:spPr/>
    </dgm:pt>
    <dgm:pt modelId="{036DAFA7-A60D-2743-9F57-15900B5D19A4}" type="pres">
      <dgm:prSet presAssocID="{F03641E6-88F3-344E-B1C4-9C9E18C1B3BA}" presName="gear2dstNode" presStyleLbl="node1" presStyleIdx="1" presStyleCnt="3"/>
      <dgm:spPr/>
    </dgm:pt>
    <dgm:pt modelId="{4E311D91-DA8A-1F48-8C91-2B63E2201894}" type="pres">
      <dgm:prSet presAssocID="{F4938E12-26CD-3142-A0E3-70C4C70DFFBF}" presName="gear3" presStyleLbl="node1" presStyleIdx="2" presStyleCnt="3"/>
      <dgm:spPr/>
    </dgm:pt>
    <dgm:pt modelId="{AE0EFB21-541F-894A-B1DF-5EA255AADFBD}" type="pres">
      <dgm:prSet presAssocID="{F4938E12-26CD-3142-A0E3-70C4C70DFFBF}" presName="gear3tx" presStyleLbl="node1" presStyleIdx="2" presStyleCnt="3">
        <dgm:presLayoutVars>
          <dgm:chMax val="1"/>
          <dgm:bulletEnabled val="1"/>
        </dgm:presLayoutVars>
      </dgm:prSet>
      <dgm:spPr/>
    </dgm:pt>
    <dgm:pt modelId="{5943BF2B-C82E-9947-BB79-743F74184CE4}" type="pres">
      <dgm:prSet presAssocID="{F4938E12-26CD-3142-A0E3-70C4C70DFFBF}" presName="gear3srcNode" presStyleLbl="node1" presStyleIdx="2" presStyleCnt="3"/>
      <dgm:spPr/>
    </dgm:pt>
    <dgm:pt modelId="{4C39345E-467C-5143-A84A-F65510206E33}" type="pres">
      <dgm:prSet presAssocID="{F4938E12-26CD-3142-A0E3-70C4C70DFFBF}" presName="gear3dstNode" presStyleLbl="node1" presStyleIdx="2" presStyleCnt="3"/>
      <dgm:spPr/>
    </dgm:pt>
    <dgm:pt modelId="{792CD43D-F861-6E45-ACA6-F82BC57C165D}" type="pres">
      <dgm:prSet presAssocID="{FF2635D9-CE9B-3A40-9D90-641B15D823E2}" presName="connector1" presStyleLbl="sibTrans2D1" presStyleIdx="0" presStyleCnt="3"/>
      <dgm:spPr/>
    </dgm:pt>
    <dgm:pt modelId="{FD077D7E-2186-9049-B57D-A1912FBD9C22}" type="pres">
      <dgm:prSet presAssocID="{A0E88F10-A520-2C42-BB04-182D2AE1A280}" presName="connector2" presStyleLbl="sibTrans2D1" presStyleIdx="1" presStyleCnt="3"/>
      <dgm:spPr/>
    </dgm:pt>
    <dgm:pt modelId="{2D68B674-3A29-5448-B52B-BFC5E683A88A}" type="pres">
      <dgm:prSet presAssocID="{3EE91306-D059-DD45-9A2B-2940CE556628}" presName="connector3" presStyleLbl="sibTrans2D1" presStyleIdx="2" presStyleCnt="3"/>
      <dgm:spPr/>
    </dgm:pt>
  </dgm:ptLst>
  <dgm:cxnLst>
    <dgm:cxn modelId="{46076610-1FD1-1743-9D7E-1633FD4B5379}" srcId="{B0EBCBF6-0D5B-B24E-9038-98326C49C91D}" destId="{F03641E6-88F3-344E-B1C4-9C9E18C1B3BA}" srcOrd="1" destOrd="0" parTransId="{C1A78F85-F3D4-7F40-A246-2F6D9A210579}" sibTransId="{A0E88F10-A520-2C42-BB04-182D2AE1A280}"/>
    <dgm:cxn modelId="{68926B2C-EC20-B146-AE3F-B12E48B556AC}" type="presOf" srcId="{A0E88F10-A520-2C42-BB04-182D2AE1A280}" destId="{FD077D7E-2186-9049-B57D-A1912FBD9C22}" srcOrd="0" destOrd="0" presId="urn:microsoft.com/office/officeart/2005/8/layout/gear1"/>
    <dgm:cxn modelId="{BCEF753E-1AFD-DF42-941A-0C844A035E9E}" type="presOf" srcId="{F03641E6-88F3-344E-B1C4-9C9E18C1B3BA}" destId="{34237376-6F60-3B42-88B6-81CF8A506899}" srcOrd="0" destOrd="0" presId="urn:microsoft.com/office/officeart/2005/8/layout/gear1"/>
    <dgm:cxn modelId="{7C53A744-9891-114B-969E-177090340ACF}" srcId="{B0EBCBF6-0D5B-B24E-9038-98326C49C91D}" destId="{F4938E12-26CD-3142-A0E3-70C4C70DFFBF}" srcOrd="2" destOrd="0" parTransId="{FECF834E-CC71-CF44-9A1F-A13C0ADE06C7}" sibTransId="{3EE91306-D059-DD45-9A2B-2940CE556628}"/>
    <dgm:cxn modelId="{1DF27248-1CDA-CA40-9B9D-01208410D759}" type="presOf" srcId="{F4938E12-26CD-3142-A0E3-70C4C70DFFBF}" destId="{AE0EFB21-541F-894A-B1DF-5EA255AADFBD}" srcOrd="1" destOrd="0" presId="urn:microsoft.com/office/officeart/2005/8/layout/gear1"/>
    <dgm:cxn modelId="{9CA86849-2EE8-CF49-AE81-AD351BEAB263}" type="presOf" srcId="{F4938E12-26CD-3142-A0E3-70C4C70DFFBF}" destId="{4C39345E-467C-5143-A84A-F65510206E33}" srcOrd="3" destOrd="0" presId="urn:microsoft.com/office/officeart/2005/8/layout/gear1"/>
    <dgm:cxn modelId="{3471E253-E2A6-324E-A835-A540AD55FBE3}" type="presOf" srcId="{F4938E12-26CD-3142-A0E3-70C4C70DFFBF}" destId="{4E311D91-DA8A-1F48-8C91-2B63E2201894}" srcOrd="0" destOrd="0" presId="urn:microsoft.com/office/officeart/2005/8/layout/gear1"/>
    <dgm:cxn modelId="{6CAFB38C-F05D-DC4F-8EA2-AF0F6C0775EF}" type="presOf" srcId="{B0EBCBF6-0D5B-B24E-9038-98326C49C91D}" destId="{05E8E588-18A1-3D44-9B76-A1836315CCF6}" srcOrd="0" destOrd="0" presId="urn:microsoft.com/office/officeart/2005/8/layout/gear1"/>
    <dgm:cxn modelId="{05A5268D-262B-B44E-8A8A-33C55ACE0BC6}" type="presOf" srcId="{FF2635D9-CE9B-3A40-9D90-641B15D823E2}" destId="{792CD43D-F861-6E45-ACA6-F82BC57C165D}" srcOrd="0" destOrd="0" presId="urn:microsoft.com/office/officeart/2005/8/layout/gear1"/>
    <dgm:cxn modelId="{35688895-D423-C044-AE20-D89C814C1149}" type="presOf" srcId="{4F7CAAC7-E5AC-BC47-B58C-CBAA1555D95B}" destId="{16FF3521-4464-5944-83F4-81D92EE7B1F4}" srcOrd="2" destOrd="0" presId="urn:microsoft.com/office/officeart/2005/8/layout/gear1"/>
    <dgm:cxn modelId="{7B3D03B1-92ED-DA46-A599-172C48F0248D}" type="presOf" srcId="{F03641E6-88F3-344E-B1C4-9C9E18C1B3BA}" destId="{1D1E4D9E-2A82-9241-B763-1F9E5126AE6B}" srcOrd="1" destOrd="0" presId="urn:microsoft.com/office/officeart/2005/8/layout/gear1"/>
    <dgm:cxn modelId="{03FCB0B3-92BC-DA49-A0BB-9D751DCEE9B0}" type="presOf" srcId="{F03641E6-88F3-344E-B1C4-9C9E18C1B3BA}" destId="{036DAFA7-A60D-2743-9F57-15900B5D19A4}" srcOrd="2" destOrd="0" presId="urn:microsoft.com/office/officeart/2005/8/layout/gear1"/>
    <dgm:cxn modelId="{D5CFF1B4-D4E0-0047-96C1-72AE4F048626}" type="presOf" srcId="{4F7CAAC7-E5AC-BC47-B58C-CBAA1555D95B}" destId="{F2EA7672-EF22-3743-9BF0-CB4BC0D0A6F9}" srcOrd="0" destOrd="0" presId="urn:microsoft.com/office/officeart/2005/8/layout/gear1"/>
    <dgm:cxn modelId="{25591BD4-D254-CD45-9F0A-AD61737A254C}" type="presOf" srcId="{3EE91306-D059-DD45-9A2B-2940CE556628}" destId="{2D68B674-3A29-5448-B52B-BFC5E683A88A}" srcOrd="0" destOrd="0" presId="urn:microsoft.com/office/officeart/2005/8/layout/gear1"/>
    <dgm:cxn modelId="{CAE453E5-3173-114D-A615-0B7C9E9F6780}" type="presOf" srcId="{4F7CAAC7-E5AC-BC47-B58C-CBAA1555D95B}" destId="{651324F4-7E50-3D49-9397-A4BC5BF699A5}" srcOrd="1" destOrd="0" presId="urn:microsoft.com/office/officeart/2005/8/layout/gear1"/>
    <dgm:cxn modelId="{C76064E6-99ED-F642-ADE0-75CAC608FEDF}" srcId="{B0EBCBF6-0D5B-B24E-9038-98326C49C91D}" destId="{4F7CAAC7-E5AC-BC47-B58C-CBAA1555D95B}" srcOrd="0" destOrd="0" parTransId="{FA474DF7-53C2-ED4A-AAB5-A3580B56E8DC}" sibTransId="{FF2635D9-CE9B-3A40-9D90-641B15D823E2}"/>
    <dgm:cxn modelId="{9257C1FD-F978-2440-B3C5-7D828C2BEB10}" type="presOf" srcId="{F4938E12-26CD-3142-A0E3-70C4C70DFFBF}" destId="{5943BF2B-C82E-9947-BB79-743F74184CE4}" srcOrd="2" destOrd="0" presId="urn:microsoft.com/office/officeart/2005/8/layout/gear1"/>
    <dgm:cxn modelId="{7347D4CA-9951-0C48-9D33-94766ACFEE11}" type="presParOf" srcId="{05E8E588-18A1-3D44-9B76-A1836315CCF6}" destId="{F2EA7672-EF22-3743-9BF0-CB4BC0D0A6F9}" srcOrd="0" destOrd="0" presId="urn:microsoft.com/office/officeart/2005/8/layout/gear1"/>
    <dgm:cxn modelId="{1F822ABC-1E83-B144-98B7-58A0C119776F}" type="presParOf" srcId="{05E8E588-18A1-3D44-9B76-A1836315CCF6}" destId="{651324F4-7E50-3D49-9397-A4BC5BF699A5}" srcOrd="1" destOrd="0" presId="urn:microsoft.com/office/officeart/2005/8/layout/gear1"/>
    <dgm:cxn modelId="{D2B23098-8D24-C344-B1E6-9A5E5A3AC444}" type="presParOf" srcId="{05E8E588-18A1-3D44-9B76-A1836315CCF6}" destId="{16FF3521-4464-5944-83F4-81D92EE7B1F4}" srcOrd="2" destOrd="0" presId="urn:microsoft.com/office/officeart/2005/8/layout/gear1"/>
    <dgm:cxn modelId="{E98E02EB-1EC8-CA49-8950-430D4A80CCF5}" type="presParOf" srcId="{05E8E588-18A1-3D44-9B76-A1836315CCF6}" destId="{34237376-6F60-3B42-88B6-81CF8A506899}" srcOrd="3" destOrd="0" presId="urn:microsoft.com/office/officeart/2005/8/layout/gear1"/>
    <dgm:cxn modelId="{17166D3C-2763-6C43-AFD5-011208670FF5}" type="presParOf" srcId="{05E8E588-18A1-3D44-9B76-A1836315CCF6}" destId="{1D1E4D9E-2A82-9241-B763-1F9E5126AE6B}" srcOrd="4" destOrd="0" presId="urn:microsoft.com/office/officeart/2005/8/layout/gear1"/>
    <dgm:cxn modelId="{371AA243-EEEE-DB47-A532-915EE7D8BE1E}" type="presParOf" srcId="{05E8E588-18A1-3D44-9B76-A1836315CCF6}" destId="{036DAFA7-A60D-2743-9F57-15900B5D19A4}" srcOrd="5" destOrd="0" presId="urn:microsoft.com/office/officeart/2005/8/layout/gear1"/>
    <dgm:cxn modelId="{393D08C2-7EF4-8F4E-85CB-302A554EE033}" type="presParOf" srcId="{05E8E588-18A1-3D44-9B76-A1836315CCF6}" destId="{4E311D91-DA8A-1F48-8C91-2B63E2201894}" srcOrd="6" destOrd="0" presId="urn:microsoft.com/office/officeart/2005/8/layout/gear1"/>
    <dgm:cxn modelId="{7789EBF1-AECC-9A49-A716-B5D97B08A8E7}" type="presParOf" srcId="{05E8E588-18A1-3D44-9B76-A1836315CCF6}" destId="{AE0EFB21-541F-894A-B1DF-5EA255AADFBD}" srcOrd="7" destOrd="0" presId="urn:microsoft.com/office/officeart/2005/8/layout/gear1"/>
    <dgm:cxn modelId="{48EE8A29-4C94-F441-9A2B-CAA25BF24EE6}" type="presParOf" srcId="{05E8E588-18A1-3D44-9B76-A1836315CCF6}" destId="{5943BF2B-C82E-9947-BB79-743F74184CE4}" srcOrd="8" destOrd="0" presId="urn:microsoft.com/office/officeart/2005/8/layout/gear1"/>
    <dgm:cxn modelId="{B9A7500A-B770-934E-8DB9-20FE19A1A48B}" type="presParOf" srcId="{05E8E588-18A1-3D44-9B76-A1836315CCF6}" destId="{4C39345E-467C-5143-A84A-F65510206E33}" srcOrd="9" destOrd="0" presId="urn:microsoft.com/office/officeart/2005/8/layout/gear1"/>
    <dgm:cxn modelId="{72AD7927-504B-1B4C-86AC-18130A7BE784}" type="presParOf" srcId="{05E8E588-18A1-3D44-9B76-A1836315CCF6}" destId="{792CD43D-F861-6E45-ACA6-F82BC57C165D}" srcOrd="10" destOrd="0" presId="urn:microsoft.com/office/officeart/2005/8/layout/gear1"/>
    <dgm:cxn modelId="{215C6CA8-65B8-E547-9899-74D11C1D02A7}" type="presParOf" srcId="{05E8E588-18A1-3D44-9B76-A1836315CCF6}" destId="{FD077D7E-2186-9049-B57D-A1912FBD9C22}" srcOrd="11" destOrd="0" presId="urn:microsoft.com/office/officeart/2005/8/layout/gear1"/>
    <dgm:cxn modelId="{51111CD2-8E80-4549-89EF-C075995ACB9A}" type="presParOf" srcId="{05E8E588-18A1-3D44-9B76-A1836315CCF6}" destId="{2D68B674-3A29-5448-B52B-BFC5E683A88A}" srcOrd="12" destOrd="0" presId="urn:microsoft.com/office/officeart/2005/8/layout/gear1"/>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4C4140B7-2969-1B4E-8240-13E19AB518B0}" type="doc">
      <dgm:prSet loTypeId="urn:microsoft.com/office/officeart/2005/8/layout/venn2" loCatId="" qsTypeId="urn:microsoft.com/office/officeart/2009/2/quickstyle/3d8" qsCatId="3D" csTypeId="urn:microsoft.com/office/officeart/2005/8/colors/accent6_3" csCatId="accent6" phldr="1"/>
      <dgm:spPr/>
      <dgm:t>
        <a:bodyPr/>
        <a:lstStyle/>
        <a:p>
          <a:endParaRPr lang="en-GB"/>
        </a:p>
      </dgm:t>
    </dgm:pt>
    <dgm:pt modelId="{E83B3AE7-3633-FD43-B6BB-9180C627A4BC}">
      <dgm:prSet phldrT="[Text]" custT="1"/>
      <dgm:spPr>
        <a:solidFill>
          <a:srgbClr val="003F71"/>
        </a:solidFill>
      </dgm:spPr>
      <dgm:t>
        <a:bodyPr/>
        <a:lstStyle/>
        <a:p>
          <a:r>
            <a:rPr lang="en-GB" sz="1800" b="1" dirty="0"/>
            <a:t>Artificial Intelligence</a:t>
          </a:r>
        </a:p>
      </dgm:t>
    </dgm:pt>
    <dgm:pt modelId="{4E1AB854-AE62-1842-B9A0-FABCDB28A588}" type="parTrans" cxnId="{F816C20C-C256-DD47-9B77-F3CF5C1B75C1}">
      <dgm:prSet/>
      <dgm:spPr/>
      <dgm:t>
        <a:bodyPr/>
        <a:lstStyle/>
        <a:p>
          <a:endParaRPr lang="en-GB" sz="1800">
            <a:solidFill>
              <a:srgbClr val="151E36"/>
            </a:solidFill>
          </a:endParaRPr>
        </a:p>
      </dgm:t>
    </dgm:pt>
    <dgm:pt modelId="{F90AF496-D469-E847-B55B-2C6A265281D3}" type="sibTrans" cxnId="{F816C20C-C256-DD47-9B77-F3CF5C1B75C1}">
      <dgm:prSet/>
      <dgm:spPr/>
      <dgm:t>
        <a:bodyPr/>
        <a:lstStyle/>
        <a:p>
          <a:endParaRPr lang="en-GB" sz="1800">
            <a:solidFill>
              <a:srgbClr val="151E36"/>
            </a:solidFill>
          </a:endParaRPr>
        </a:p>
      </dgm:t>
    </dgm:pt>
    <dgm:pt modelId="{33BB35FD-386D-5543-91DD-99FA80358309}">
      <dgm:prSet phldrT="[Text]" custT="1"/>
      <dgm:spPr>
        <a:solidFill>
          <a:srgbClr val="005493"/>
        </a:solidFill>
      </dgm:spPr>
      <dgm:t>
        <a:bodyPr/>
        <a:lstStyle/>
        <a:p>
          <a:r>
            <a:rPr lang="en-GB" sz="1800" b="1" dirty="0">
              <a:solidFill>
                <a:schemeClr val="bg1"/>
              </a:solidFill>
            </a:rPr>
            <a:t>Machine Learning</a:t>
          </a:r>
        </a:p>
      </dgm:t>
    </dgm:pt>
    <dgm:pt modelId="{868A0A73-E596-2F43-A083-207D1E5CA749}" type="parTrans" cxnId="{870BC4AB-DF41-4E4C-BAB6-B175AAFB359D}">
      <dgm:prSet/>
      <dgm:spPr/>
      <dgm:t>
        <a:bodyPr/>
        <a:lstStyle/>
        <a:p>
          <a:endParaRPr lang="en-GB" sz="1800">
            <a:solidFill>
              <a:srgbClr val="151E36"/>
            </a:solidFill>
          </a:endParaRPr>
        </a:p>
      </dgm:t>
    </dgm:pt>
    <dgm:pt modelId="{5F900947-3DEE-4E41-9666-82D9408AE742}" type="sibTrans" cxnId="{870BC4AB-DF41-4E4C-BAB6-B175AAFB359D}">
      <dgm:prSet/>
      <dgm:spPr/>
      <dgm:t>
        <a:bodyPr/>
        <a:lstStyle/>
        <a:p>
          <a:endParaRPr lang="en-GB" sz="1800">
            <a:solidFill>
              <a:srgbClr val="151E36"/>
            </a:solidFill>
          </a:endParaRPr>
        </a:p>
      </dgm:t>
    </dgm:pt>
    <dgm:pt modelId="{E8DB5100-CA06-CA4D-B752-067CB7C8D523}">
      <dgm:prSet phldrT="[Text]" custT="1"/>
      <dgm:spPr>
        <a:solidFill>
          <a:srgbClr val="0096FF"/>
        </a:solidFill>
      </dgm:spPr>
      <dgm:t>
        <a:bodyPr/>
        <a:lstStyle/>
        <a:p>
          <a:r>
            <a:rPr lang="en-GB" sz="1800" b="1" dirty="0"/>
            <a:t>Deep Learning</a:t>
          </a:r>
        </a:p>
      </dgm:t>
    </dgm:pt>
    <dgm:pt modelId="{2A7EC927-0423-3E41-B747-11056A99B01C}" type="parTrans" cxnId="{C23E59C0-D73C-FB4E-93DA-BCFCD5896C89}">
      <dgm:prSet/>
      <dgm:spPr/>
      <dgm:t>
        <a:bodyPr/>
        <a:lstStyle/>
        <a:p>
          <a:endParaRPr lang="en-GB" sz="1800">
            <a:solidFill>
              <a:srgbClr val="151E36"/>
            </a:solidFill>
          </a:endParaRPr>
        </a:p>
      </dgm:t>
    </dgm:pt>
    <dgm:pt modelId="{935FC8B0-5CEA-C046-916C-9D3190A384F1}" type="sibTrans" cxnId="{C23E59C0-D73C-FB4E-93DA-BCFCD5896C89}">
      <dgm:prSet/>
      <dgm:spPr/>
      <dgm:t>
        <a:bodyPr/>
        <a:lstStyle/>
        <a:p>
          <a:endParaRPr lang="en-GB" sz="1800">
            <a:solidFill>
              <a:srgbClr val="151E36"/>
            </a:solidFill>
          </a:endParaRPr>
        </a:p>
      </dgm:t>
    </dgm:pt>
    <dgm:pt modelId="{BF664DAB-85D8-A543-A264-A6D9D2357235}">
      <dgm:prSet phldrT="[Text]" custT="1"/>
      <dgm:spPr>
        <a:solidFill>
          <a:srgbClr val="76D6FF"/>
        </a:solidFill>
      </dgm:spPr>
      <dgm:t>
        <a:bodyPr/>
        <a:lstStyle/>
        <a:p>
          <a:r>
            <a:rPr lang="en-GB" sz="1800" b="1" dirty="0"/>
            <a:t>Generate AI</a:t>
          </a:r>
        </a:p>
      </dgm:t>
    </dgm:pt>
    <dgm:pt modelId="{8D8AC645-7E19-0343-8F09-8B8C2CFFDF61}" type="parTrans" cxnId="{6B862500-0148-D14C-AF87-41736F141953}">
      <dgm:prSet/>
      <dgm:spPr/>
      <dgm:t>
        <a:bodyPr/>
        <a:lstStyle/>
        <a:p>
          <a:endParaRPr lang="en-GB" sz="1400"/>
        </a:p>
      </dgm:t>
    </dgm:pt>
    <dgm:pt modelId="{2A2E0825-B858-7E47-88A6-0AD6ABE9AC9A}" type="sibTrans" cxnId="{6B862500-0148-D14C-AF87-41736F141953}">
      <dgm:prSet/>
      <dgm:spPr/>
      <dgm:t>
        <a:bodyPr/>
        <a:lstStyle/>
        <a:p>
          <a:endParaRPr lang="en-GB" sz="1400"/>
        </a:p>
      </dgm:t>
    </dgm:pt>
    <dgm:pt modelId="{C6E3F1DA-FF12-A947-B0A2-41EDB1597F23}" type="pres">
      <dgm:prSet presAssocID="{4C4140B7-2969-1B4E-8240-13E19AB518B0}" presName="Name0" presStyleCnt="0">
        <dgm:presLayoutVars>
          <dgm:chMax val="7"/>
          <dgm:resizeHandles val="exact"/>
        </dgm:presLayoutVars>
      </dgm:prSet>
      <dgm:spPr/>
    </dgm:pt>
    <dgm:pt modelId="{E12528F9-22AD-E74B-AFCB-C7711D4D58EA}" type="pres">
      <dgm:prSet presAssocID="{4C4140B7-2969-1B4E-8240-13E19AB518B0}" presName="comp1" presStyleCnt="0"/>
      <dgm:spPr/>
    </dgm:pt>
    <dgm:pt modelId="{D7EC8050-A91C-7846-B7F0-5A0FA0F03C5F}" type="pres">
      <dgm:prSet presAssocID="{4C4140B7-2969-1B4E-8240-13E19AB518B0}" presName="circle1" presStyleLbl="node1" presStyleIdx="0" presStyleCnt="4"/>
      <dgm:spPr/>
    </dgm:pt>
    <dgm:pt modelId="{9DD98B04-7E47-1D42-9B73-4C49914C01CF}" type="pres">
      <dgm:prSet presAssocID="{4C4140B7-2969-1B4E-8240-13E19AB518B0}" presName="c1text" presStyleLbl="node1" presStyleIdx="0" presStyleCnt="4">
        <dgm:presLayoutVars>
          <dgm:bulletEnabled val="1"/>
        </dgm:presLayoutVars>
      </dgm:prSet>
      <dgm:spPr/>
    </dgm:pt>
    <dgm:pt modelId="{7CE01D6C-05A4-DC41-AE5B-CB0AA5603BFE}" type="pres">
      <dgm:prSet presAssocID="{4C4140B7-2969-1B4E-8240-13E19AB518B0}" presName="comp2" presStyleCnt="0"/>
      <dgm:spPr/>
    </dgm:pt>
    <dgm:pt modelId="{DCC69351-9538-7D4A-8F30-36787EC55FB2}" type="pres">
      <dgm:prSet presAssocID="{4C4140B7-2969-1B4E-8240-13E19AB518B0}" presName="circle2" presStyleLbl="node1" presStyleIdx="1" presStyleCnt="4"/>
      <dgm:spPr/>
    </dgm:pt>
    <dgm:pt modelId="{D909F96F-5A21-6A4A-949E-73E03233583C}" type="pres">
      <dgm:prSet presAssocID="{4C4140B7-2969-1B4E-8240-13E19AB518B0}" presName="c2text" presStyleLbl="node1" presStyleIdx="1" presStyleCnt="4">
        <dgm:presLayoutVars>
          <dgm:bulletEnabled val="1"/>
        </dgm:presLayoutVars>
      </dgm:prSet>
      <dgm:spPr/>
    </dgm:pt>
    <dgm:pt modelId="{08E7D407-F2FD-4441-8EB7-609C7C116831}" type="pres">
      <dgm:prSet presAssocID="{4C4140B7-2969-1B4E-8240-13E19AB518B0}" presName="comp3" presStyleCnt="0"/>
      <dgm:spPr/>
    </dgm:pt>
    <dgm:pt modelId="{58AA34A0-C462-924B-81BE-826C2DA862E7}" type="pres">
      <dgm:prSet presAssocID="{4C4140B7-2969-1B4E-8240-13E19AB518B0}" presName="circle3" presStyleLbl="node1" presStyleIdx="2" presStyleCnt="4"/>
      <dgm:spPr/>
    </dgm:pt>
    <dgm:pt modelId="{897840CB-0267-3D42-9C96-8788C7D81F12}" type="pres">
      <dgm:prSet presAssocID="{4C4140B7-2969-1B4E-8240-13E19AB518B0}" presName="c3text" presStyleLbl="node1" presStyleIdx="2" presStyleCnt="4">
        <dgm:presLayoutVars>
          <dgm:bulletEnabled val="1"/>
        </dgm:presLayoutVars>
      </dgm:prSet>
      <dgm:spPr/>
    </dgm:pt>
    <dgm:pt modelId="{492AD9EF-C02C-254B-8D29-7A8D17F53C95}" type="pres">
      <dgm:prSet presAssocID="{4C4140B7-2969-1B4E-8240-13E19AB518B0}" presName="comp4" presStyleCnt="0"/>
      <dgm:spPr/>
    </dgm:pt>
    <dgm:pt modelId="{2C2D8D76-5B66-0F4B-91D1-BBBD383D8311}" type="pres">
      <dgm:prSet presAssocID="{4C4140B7-2969-1B4E-8240-13E19AB518B0}" presName="circle4" presStyleLbl="node1" presStyleIdx="3" presStyleCnt="4"/>
      <dgm:spPr/>
    </dgm:pt>
    <dgm:pt modelId="{88D68C33-F069-6641-B4B1-F8E70703784C}" type="pres">
      <dgm:prSet presAssocID="{4C4140B7-2969-1B4E-8240-13E19AB518B0}" presName="c4text" presStyleLbl="node1" presStyleIdx="3" presStyleCnt="4">
        <dgm:presLayoutVars>
          <dgm:bulletEnabled val="1"/>
        </dgm:presLayoutVars>
      </dgm:prSet>
      <dgm:spPr/>
    </dgm:pt>
  </dgm:ptLst>
  <dgm:cxnLst>
    <dgm:cxn modelId="{6B862500-0148-D14C-AF87-41736F141953}" srcId="{4C4140B7-2969-1B4E-8240-13E19AB518B0}" destId="{BF664DAB-85D8-A543-A264-A6D9D2357235}" srcOrd="3" destOrd="0" parTransId="{8D8AC645-7E19-0343-8F09-8B8C2CFFDF61}" sibTransId="{2A2E0825-B858-7E47-88A6-0AD6ABE9AC9A}"/>
    <dgm:cxn modelId="{F816C20C-C256-DD47-9B77-F3CF5C1B75C1}" srcId="{4C4140B7-2969-1B4E-8240-13E19AB518B0}" destId="{E83B3AE7-3633-FD43-B6BB-9180C627A4BC}" srcOrd="0" destOrd="0" parTransId="{4E1AB854-AE62-1842-B9A0-FABCDB28A588}" sibTransId="{F90AF496-D469-E847-B55B-2C6A265281D3}"/>
    <dgm:cxn modelId="{A856CC10-E2BA-5B4A-9CD4-832C9CC66330}" type="presOf" srcId="{E8DB5100-CA06-CA4D-B752-067CB7C8D523}" destId="{897840CB-0267-3D42-9C96-8788C7D81F12}" srcOrd="1" destOrd="0" presId="urn:microsoft.com/office/officeart/2005/8/layout/venn2"/>
    <dgm:cxn modelId="{CCB73517-516A-A745-8178-F797AC5D4D64}" type="presOf" srcId="{BF664DAB-85D8-A543-A264-A6D9D2357235}" destId="{2C2D8D76-5B66-0F4B-91D1-BBBD383D8311}" srcOrd="0" destOrd="0" presId="urn:microsoft.com/office/officeart/2005/8/layout/venn2"/>
    <dgm:cxn modelId="{008C161E-4921-A341-BE90-C623B242737D}" type="presOf" srcId="{E83B3AE7-3633-FD43-B6BB-9180C627A4BC}" destId="{D7EC8050-A91C-7846-B7F0-5A0FA0F03C5F}" srcOrd="0" destOrd="0" presId="urn:microsoft.com/office/officeart/2005/8/layout/venn2"/>
    <dgm:cxn modelId="{D478575A-7CFC-2542-AFC0-D61AC2C8B370}" type="presOf" srcId="{E8DB5100-CA06-CA4D-B752-067CB7C8D523}" destId="{58AA34A0-C462-924B-81BE-826C2DA862E7}" srcOrd="0" destOrd="0" presId="urn:microsoft.com/office/officeart/2005/8/layout/venn2"/>
    <dgm:cxn modelId="{CED2435B-E663-2345-8FE4-4B63EA3AC294}" type="presOf" srcId="{33BB35FD-386D-5543-91DD-99FA80358309}" destId="{D909F96F-5A21-6A4A-949E-73E03233583C}" srcOrd="1" destOrd="0" presId="urn:microsoft.com/office/officeart/2005/8/layout/venn2"/>
    <dgm:cxn modelId="{7FEA2786-66FC-6A4F-B47A-8EECF593F08E}" type="presOf" srcId="{E83B3AE7-3633-FD43-B6BB-9180C627A4BC}" destId="{9DD98B04-7E47-1D42-9B73-4C49914C01CF}" srcOrd="1" destOrd="0" presId="urn:microsoft.com/office/officeart/2005/8/layout/venn2"/>
    <dgm:cxn modelId="{8B6A448A-F82A-8A45-999E-5B7535185BCC}" type="presOf" srcId="{BF664DAB-85D8-A543-A264-A6D9D2357235}" destId="{88D68C33-F069-6641-B4B1-F8E70703784C}" srcOrd="1" destOrd="0" presId="urn:microsoft.com/office/officeart/2005/8/layout/venn2"/>
    <dgm:cxn modelId="{11B066A1-981F-4049-ADDA-8E7B20369ABC}" type="presOf" srcId="{4C4140B7-2969-1B4E-8240-13E19AB518B0}" destId="{C6E3F1DA-FF12-A947-B0A2-41EDB1597F23}" srcOrd="0" destOrd="0" presId="urn:microsoft.com/office/officeart/2005/8/layout/venn2"/>
    <dgm:cxn modelId="{870BC4AB-DF41-4E4C-BAB6-B175AAFB359D}" srcId="{4C4140B7-2969-1B4E-8240-13E19AB518B0}" destId="{33BB35FD-386D-5543-91DD-99FA80358309}" srcOrd="1" destOrd="0" parTransId="{868A0A73-E596-2F43-A083-207D1E5CA749}" sibTransId="{5F900947-3DEE-4E41-9666-82D9408AE742}"/>
    <dgm:cxn modelId="{969621BE-8234-B44F-B863-655FD0D39281}" type="presOf" srcId="{33BB35FD-386D-5543-91DD-99FA80358309}" destId="{DCC69351-9538-7D4A-8F30-36787EC55FB2}" srcOrd="0" destOrd="0" presId="urn:microsoft.com/office/officeart/2005/8/layout/venn2"/>
    <dgm:cxn modelId="{C23E59C0-D73C-FB4E-93DA-BCFCD5896C89}" srcId="{4C4140B7-2969-1B4E-8240-13E19AB518B0}" destId="{E8DB5100-CA06-CA4D-B752-067CB7C8D523}" srcOrd="2" destOrd="0" parTransId="{2A7EC927-0423-3E41-B747-11056A99B01C}" sibTransId="{935FC8B0-5CEA-C046-916C-9D3190A384F1}"/>
    <dgm:cxn modelId="{6C98DFE8-F0C6-6F45-9CAD-D87D815C0FE0}" type="presParOf" srcId="{C6E3F1DA-FF12-A947-B0A2-41EDB1597F23}" destId="{E12528F9-22AD-E74B-AFCB-C7711D4D58EA}" srcOrd="0" destOrd="0" presId="urn:microsoft.com/office/officeart/2005/8/layout/venn2"/>
    <dgm:cxn modelId="{80EC7F3D-C13F-7744-887A-20C0000ED6FB}" type="presParOf" srcId="{E12528F9-22AD-E74B-AFCB-C7711D4D58EA}" destId="{D7EC8050-A91C-7846-B7F0-5A0FA0F03C5F}" srcOrd="0" destOrd="0" presId="urn:microsoft.com/office/officeart/2005/8/layout/venn2"/>
    <dgm:cxn modelId="{F5DC0514-B18F-1849-8C6A-A0D4FCCA729C}" type="presParOf" srcId="{E12528F9-22AD-E74B-AFCB-C7711D4D58EA}" destId="{9DD98B04-7E47-1D42-9B73-4C49914C01CF}" srcOrd="1" destOrd="0" presId="urn:microsoft.com/office/officeart/2005/8/layout/venn2"/>
    <dgm:cxn modelId="{3AF78064-D6F1-4F49-9F2D-0A1E08AB91A6}" type="presParOf" srcId="{C6E3F1DA-FF12-A947-B0A2-41EDB1597F23}" destId="{7CE01D6C-05A4-DC41-AE5B-CB0AA5603BFE}" srcOrd="1" destOrd="0" presId="urn:microsoft.com/office/officeart/2005/8/layout/venn2"/>
    <dgm:cxn modelId="{4EBB47C1-7559-DC49-8A60-117446B2AADA}" type="presParOf" srcId="{7CE01D6C-05A4-DC41-AE5B-CB0AA5603BFE}" destId="{DCC69351-9538-7D4A-8F30-36787EC55FB2}" srcOrd="0" destOrd="0" presId="urn:microsoft.com/office/officeart/2005/8/layout/venn2"/>
    <dgm:cxn modelId="{29A28A75-AE60-3F47-BCB7-B652EAF771A4}" type="presParOf" srcId="{7CE01D6C-05A4-DC41-AE5B-CB0AA5603BFE}" destId="{D909F96F-5A21-6A4A-949E-73E03233583C}" srcOrd="1" destOrd="0" presId="urn:microsoft.com/office/officeart/2005/8/layout/venn2"/>
    <dgm:cxn modelId="{8AC9EE5A-8B54-9C48-B2EE-68657504278B}" type="presParOf" srcId="{C6E3F1DA-FF12-A947-B0A2-41EDB1597F23}" destId="{08E7D407-F2FD-4441-8EB7-609C7C116831}" srcOrd="2" destOrd="0" presId="urn:microsoft.com/office/officeart/2005/8/layout/venn2"/>
    <dgm:cxn modelId="{92DD54F9-94DB-0C41-B77B-49398FEC3017}" type="presParOf" srcId="{08E7D407-F2FD-4441-8EB7-609C7C116831}" destId="{58AA34A0-C462-924B-81BE-826C2DA862E7}" srcOrd="0" destOrd="0" presId="urn:microsoft.com/office/officeart/2005/8/layout/venn2"/>
    <dgm:cxn modelId="{C17855D9-A04D-CC4D-86DD-8D93F16A31BD}" type="presParOf" srcId="{08E7D407-F2FD-4441-8EB7-609C7C116831}" destId="{897840CB-0267-3D42-9C96-8788C7D81F12}" srcOrd="1" destOrd="0" presId="urn:microsoft.com/office/officeart/2005/8/layout/venn2"/>
    <dgm:cxn modelId="{2582360D-C59F-F44A-BE37-5B566BB80FC7}" type="presParOf" srcId="{C6E3F1DA-FF12-A947-B0A2-41EDB1597F23}" destId="{492AD9EF-C02C-254B-8D29-7A8D17F53C95}" srcOrd="3" destOrd="0" presId="urn:microsoft.com/office/officeart/2005/8/layout/venn2"/>
    <dgm:cxn modelId="{F911D89D-C58E-0048-8470-60453EDED139}" type="presParOf" srcId="{492AD9EF-C02C-254B-8D29-7A8D17F53C95}" destId="{2C2D8D76-5B66-0F4B-91D1-BBBD383D8311}" srcOrd="0" destOrd="0" presId="urn:microsoft.com/office/officeart/2005/8/layout/venn2"/>
    <dgm:cxn modelId="{94997D8C-722A-6C44-BCF2-D25D46086D57}" type="presParOf" srcId="{492AD9EF-C02C-254B-8D29-7A8D17F53C95}" destId="{88D68C33-F069-6641-B4B1-F8E70703784C}" srcOrd="1" destOrd="0" presId="urn:microsoft.com/office/officeart/2005/8/layout/venn2"/>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3.xml><?xml version="1.0" encoding="utf-8"?>
<dgm:dataModel xmlns:dgm="http://schemas.openxmlformats.org/drawingml/2006/diagram" xmlns:a="http://schemas.openxmlformats.org/drawingml/2006/main">
  <dgm:ptLst>
    <dgm:pt modelId="{A28A7A74-425E-FF4A-977D-61836617D967}" type="doc">
      <dgm:prSet loTypeId="urn:microsoft.com/office/officeart/2005/8/layout/hierarchy5" loCatId="" qsTypeId="urn:microsoft.com/office/officeart/2005/8/quickstyle/simple1" qsCatId="simple" csTypeId="urn:microsoft.com/office/officeart/2005/8/colors/accent1_2" csCatId="accent1" phldr="1"/>
      <dgm:spPr/>
      <dgm:t>
        <a:bodyPr/>
        <a:lstStyle/>
        <a:p>
          <a:endParaRPr lang="en-GB"/>
        </a:p>
      </dgm:t>
    </dgm:pt>
    <dgm:pt modelId="{97403DDB-03F5-7640-A5FD-414CC4F4BD30}">
      <dgm:prSet phldrT="[Text]" custT="1"/>
      <dgm:spPr>
        <a:xfrm>
          <a:off x="155729" y="418221"/>
          <a:ext cx="284672" cy="142336"/>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GB" sz="1600">
              <a:solidFill>
                <a:sysClr val="window" lastClr="FFFFFF"/>
              </a:solidFill>
              <a:latin typeface="Lato" panose="020F0502020204030203" pitchFamily="34" charset="77"/>
              <a:ea typeface="+mn-ea"/>
              <a:cs typeface="+mn-cs"/>
            </a:rPr>
            <a:t>Bluevia</a:t>
          </a:r>
          <a:endParaRPr lang="en-GB" sz="1600" dirty="0">
            <a:solidFill>
              <a:sysClr val="window" lastClr="FFFFFF"/>
            </a:solidFill>
            <a:latin typeface="Lato" panose="020F0502020204030203" pitchFamily="34" charset="77"/>
            <a:ea typeface="+mn-ea"/>
            <a:cs typeface="+mn-cs"/>
          </a:endParaRPr>
        </a:p>
      </dgm:t>
    </dgm:pt>
    <dgm:pt modelId="{9DC20C1C-629A-DE45-9ACE-F357D63ED8DB}" type="parTrans" cxnId="{22100BD7-CE04-454C-9354-4726B4B06D18}">
      <dgm:prSet/>
      <dgm:spPr/>
      <dgm:t>
        <a:bodyPr/>
        <a:lstStyle/>
        <a:p>
          <a:endParaRPr lang="en-GB" sz="1600">
            <a:latin typeface="Lato" panose="020F0502020204030203" pitchFamily="34" charset="77"/>
          </a:endParaRPr>
        </a:p>
      </dgm:t>
    </dgm:pt>
    <dgm:pt modelId="{3606FBA3-E61A-4C45-AB31-DA0B6EB4B757}" type="sibTrans" cxnId="{22100BD7-CE04-454C-9354-4726B4B06D18}">
      <dgm:prSet/>
      <dgm:spPr/>
      <dgm:t>
        <a:bodyPr/>
        <a:lstStyle/>
        <a:p>
          <a:endParaRPr lang="en-GB" sz="1600">
            <a:latin typeface="Lato" panose="020F0502020204030203" pitchFamily="34" charset="77"/>
          </a:endParaRPr>
        </a:p>
      </dgm:t>
    </dgm:pt>
    <dgm:pt modelId="{9D92C7BF-99A7-1C41-8F16-4432ACE9DAD2}">
      <dgm:prSet phldrT="[Text]" custT="1"/>
      <dgm:spPr>
        <a:xfrm>
          <a:off x="952810" y="213613"/>
          <a:ext cx="284672" cy="142336"/>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GB" sz="1600" dirty="0">
              <a:solidFill>
                <a:sysClr val="window" lastClr="FFFFFF"/>
              </a:solidFill>
              <a:latin typeface="Lato" panose="020F0502020204030203" pitchFamily="34" charset="77"/>
              <a:ea typeface="+mn-ea"/>
              <a:cs typeface="+mn-cs"/>
            </a:rPr>
            <a:t>Burgos</a:t>
          </a:r>
        </a:p>
      </dgm:t>
    </dgm:pt>
    <dgm:pt modelId="{7C8D358E-95F4-0A45-A174-7BC512422932}" type="parTrans" cxnId="{C5E11786-FDD5-034E-8D1B-ACB24B59BA3A}">
      <dgm:prSet custT="1"/>
      <dgm:spPr>
        <a:xfrm rot="19457599">
          <a:off x="825761" y="307707"/>
          <a:ext cx="140229" cy="35991"/>
        </a:xfrm>
        <a:custGeom>
          <a:avLst/>
          <a:gdLst/>
          <a:ahLst/>
          <a:cxnLst/>
          <a:rect l="0" t="0" r="0" b="0"/>
          <a:pathLst>
            <a:path>
              <a:moveTo>
                <a:pt x="0" y="17995"/>
              </a:moveTo>
              <a:lnTo>
                <a:pt x="140229" y="17995"/>
              </a:lnTo>
            </a:path>
          </a:pathLst>
        </a:custGeom>
        <a:noFill/>
        <a:ln w="22225" cap="flat" cmpd="sng" algn="ctr">
          <a:solidFill>
            <a:schemeClr val="bg1"/>
          </a:solidFill>
          <a:prstDash val="solid"/>
          <a:miter lim="800000"/>
        </a:ln>
        <a:effectLst/>
      </dgm:spPr>
      <dgm:t>
        <a:bodyPr/>
        <a:lstStyle/>
        <a:p>
          <a:pPr>
            <a:buNone/>
          </a:pPr>
          <a:endParaRPr lang="en-GB" sz="1600">
            <a:solidFill>
              <a:sysClr val="windowText" lastClr="000000">
                <a:hueOff val="0"/>
                <a:satOff val="0"/>
                <a:lumOff val="0"/>
                <a:alphaOff val="0"/>
              </a:sysClr>
            </a:solidFill>
            <a:latin typeface="Lato" panose="020F0502020204030203" pitchFamily="34" charset="77"/>
            <a:ea typeface="+mn-ea"/>
            <a:cs typeface="+mn-cs"/>
          </a:endParaRPr>
        </a:p>
      </dgm:t>
    </dgm:pt>
    <dgm:pt modelId="{508F1A30-435D-E641-BB48-88BC20DB32C9}" type="sibTrans" cxnId="{C5E11786-FDD5-034E-8D1B-ACB24B59BA3A}">
      <dgm:prSet/>
      <dgm:spPr/>
      <dgm:t>
        <a:bodyPr/>
        <a:lstStyle/>
        <a:p>
          <a:endParaRPr lang="en-GB" sz="1600">
            <a:latin typeface="Lato" panose="020F0502020204030203" pitchFamily="34" charset="77"/>
          </a:endParaRPr>
        </a:p>
      </dgm:t>
    </dgm:pt>
    <dgm:pt modelId="{B012E20D-5B51-C74A-9E19-68CE52D1B1D0}">
      <dgm:prSet phldrT="[Text]" custT="1"/>
      <dgm:spPr>
        <a:xfrm>
          <a:off x="952810" y="377299"/>
          <a:ext cx="284672" cy="142336"/>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GB" sz="1600" dirty="0">
              <a:solidFill>
                <a:sysClr val="window" lastClr="FFFFFF"/>
              </a:solidFill>
              <a:latin typeface="Lato" panose="020F0502020204030203" pitchFamily="34" charset="77"/>
              <a:ea typeface="+mn-ea"/>
              <a:cs typeface="+mn-cs"/>
            </a:rPr>
            <a:t>Madrid</a:t>
          </a:r>
        </a:p>
      </dgm:t>
    </dgm:pt>
    <dgm:pt modelId="{F17A4427-D104-E24D-BEAD-DFFE5856DE14}" type="parTrans" cxnId="{DC7E61DE-2AAB-2646-A206-0B8F622FE0F6}">
      <dgm:prSet custT="1"/>
      <dgm:spPr>
        <a:xfrm rot="2142401">
          <a:off x="825761" y="389550"/>
          <a:ext cx="140229" cy="35991"/>
        </a:xfrm>
        <a:custGeom>
          <a:avLst/>
          <a:gdLst/>
          <a:ahLst/>
          <a:cxnLst/>
          <a:rect l="0" t="0" r="0" b="0"/>
          <a:pathLst>
            <a:path>
              <a:moveTo>
                <a:pt x="0" y="17995"/>
              </a:moveTo>
              <a:lnTo>
                <a:pt x="140229" y="17995"/>
              </a:lnTo>
            </a:path>
          </a:pathLst>
        </a:custGeom>
        <a:noFill/>
        <a:ln w="22225" cap="flat" cmpd="sng" algn="ctr">
          <a:solidFill>
            <a:schemeClr val="bg1"/>
          </a:solidFill>
          <a:prstDash val="solid"/>
          <a:miter lim="800000"/>
        </a:ln>
        <a:effectLst/>
      </dgm:spPr>
      <dgm:t>
        <a:bodyPr/>
        <a:lstStyle/>
        <a:p>
          <a:pPr>
            <a:buNone/>
          </a:pPr>
          <a:endParaRPr lang="en-GB" sz="1600">
            <a:solidFill>
              <a:sysClr val="windowText" lastClr="000000">
                <a:hueOff val="0"/>
                <a:satOff val="0"/>
                <a:lumOff val="0"/>
                <a:alphaOff val="0"/>
              </a:sysClr>
            </a:solidFill>
            <a:latin typeface="Lato" panose="020F0502020204030203" pitchFamily="34" charset="77"/>
            <a:ea typeface="+mn-ea"/>
            <a:cs typeface="+mn-cs"/>
          </a:endParaRPr>
        </a:p>
      </dgm:t>
    </dgm:pt>
    <dgm:pt modelId="{1321134F-D335-0944-A5DE-ED977B7FE192}" type="sibTrans" cxnId="{DC7E61DE-2AAB-2646-A206-0B8F622FE0F6}">
      <dgm:prSet/>
      <dgm:spPr/>
      <dgm:t>
        <a:bodyPr/>
        <a:lstStyle/>
        <a:p>
          <a:endParaRPr lang="en-GB" sz="1600">
            <a:latin typeface="Lato" panose="020F0502020204030203" pitchFamily="34" charset="77"/>
          </a:endParaRPr>
        </a:p>
      </dgm:t>
    </dgm:pt>
    <dgm:pt modelId="{172C7DB0-1C7E-994E-8507-AD01F70DDA64}">
      <dgm:prSet phldrT="[Text]" custT="1"/>
      <dgm:spPr>
        <a:xfrm>
          <a:off x="554269" y="540986"/>
          <a:ext cx="284672" cy="142336"/>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GB" sz="1600">
              <a:solidFill>
                <a:sysClr val="window" lastClr="FFFFFF"/>
              </a:solidFill>
              <a:latin typeface="Lato" panose="020F0502020204030203" pitchFamily="34" charset="77"/>
              <a:ea typeface="+mn-ea"/>
              <a:cs typeface="+mn-cs"/>
            </a:rPr>
            <a:t>Orange</a:t>
          </a:r>
          <a:endParaRPr lang="en-GB" sz="1600" dirty="0">
            <a:solidFill>
              <a:sysClr val="window" lastClr="FFFFFF"/>
            </a:solidFill>
            <a:latin typeface="Lato" panose="020F0502020204030203" pitchFamily="34" charset="77"/>
            <a:ea typeface="+mn-ea"/>
            <a:cs typeface="+mn-cs"/>
          </a:endParaRPr>
        </a:p>
      </dgm:t>
    </dgm:pt>
    <dgm:pt modelId="{CCFA74B4-B1D5-6342-806A-344E32A03ACC}" type="parTrans" cxnId="{20107229-6935-234F-913D-F4715120A453}">
      <dgm:prSet custT="1"/>
      <dgm:spPr>
        <a:xfrm rot="2829178">
          <a:off x="413613" y="532776"/>
          <a:ext cx="167443" cy="35991"/>
        </a:xfrm>
        <a:custGeom>
          <a:avLst/>
          <a:gdLst/>
          <a:ahLst/>
          <a:cxnLst/>
          <a:rect l="0" t="0" r="0" b="0"/>
          <a:pathLst>
            <a:path>
              <a:moveTo>
                <a:pt x="0" y="17995"/>
              </a:moveTo>
              <a:lnTo>
                <a:pt x="167443" y="17995"/>
              </a:lnTo>
            </a:path>
          </a:pathLst>
        </a:custGeom>
        <a:noFill/>
        <a:ln w="22225" cap="flat" cmpd="sng" algn="ctr">
          <a:solidFill>
            <a:schemeClr val="bg1"/>
          </a:solidFill>
          <a:prstDash val="solid"/>
          <a:miter lim="800000"/>
        </a:ln>
        <a:effectLst/>
      </dgm:spPr>
      <dgm:t>
        <a:bodyPr/>
        <a:lstStyle/>
        <a:p>
          <a:pPr>
            <a:buNone/>
          </a:pPr>
          <a:endParaRPr lang="en-GB" sz="1600">
            <a:solidFill>
              <a:sysClr val="windowText" lastClr="000000">
                <a:hueOff val="0"/>
                <a:satOff val="0"/>
                <a:lumOff val="0"/>
                <a:alphaOff val="0"/>
              </a:sysClr>
            </a:solidFill>
            <a:latin typeface="Lato" panose="020F0502020204030203" pitchFamily="34" charset="77"/>
            <a:ea typeface="+mn-ea"/>
            <a:cs typeface="+mn-cs"/>
          </a:endParaRPr>
        </a:p>
      </dgm:t>
    </dgm:pt>
    <dgm:pt modelId="{0FD07EBD-843D-BA40-9BB3-063B398378B8}" type="sibTrans" cxnId="{20107229-6935-234F-913D-F4715120A453}">
      <dgm:prSet/>
      <dgm:spPr/>
      <dgm:t>
        <a:bodyPr/>
        <a:lstStyle/>
        <a:p>
          <a:endParaRPr lang="en-GB" sz="1600">
            <a:latin typeface="Lato" panose="020F0502020204030203" pitchFamily="34" charset="77"/>
          </a:endParaRPr>
        </a:p>
      </dgm:t>
    </dgm:pt>
    <dgm:pt modelId="{B5D1D919-C3E9-104C-BCCA-0526DB690F8B}">
      <dgm:prSet phldrT="[Text]" custT="1"/>
      <dgm:spPr>
        <a:xfrm>
          <a:off x="952810" y="540986"/>
          <a:ext cx="284672" cy="142336"/>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GB" sz="1600" i="0" dirty="0">
              <a:solidFill>
                <a:sysClr val="window" lastClr="FFFFFF"/>
              </a:solidFill>
              <a:latin typeface="Lato" panose="020F0502020204030203" pitchFamily="34" charset="77"/>
              <a:ea typeface="+mn-ea"/>
              <a:cs typeface="+mn-cs"/>
            </a:rPr>
            <a:t>Malaga</a:t>
          </a:r>
        </a:p>
      </dgm:t>
    </dgm:pt>
    <dgm:pt modelId="{AF0D8BD9-3D78-A14E-9604-52997DB04696}" type="parTrans" cxnId="{BBE7170B-EBBE-4F4C-845F-16021295F5CF}">
      <dgm:prSet custT="1"/>
      <dgm:spPr>
        <a:xfrm>
          <a:off x="838942" y="594158"/>
          <a:ext cx="113868" cy="35991"/>
        </a:xfrm>
        <a:custGeom>
          <a:avLst/>
          <a:gdLst/>
          <a:ahLst/>
          <a:cxnLst/>
          <a:rect l="0" t="0" r="0" b="0"/>
          <a:pathLst>
            <a:path>
              <a:moveTo>
                <a:pt x="0" y="17995"/>
              </a:moveTo>
              <a:lnTo>
                <a:pt x="113868" y="17995"/>
              </a:lnTo>
            </a:path>
          </a:pathLst>
        </a:custGeom>
        <a:noFill/>
        <a:ln w="22225" cap="flat" cmpd="sng" algn="ctr">
          <a:solidFill>
            <a:schemeClr val="bg1"/>
          </a:solidFill>
          <a:prstDash val="solid"/>
          <a:miter lim="800000"/>
        </a:ln>
        <a:effectLst/>
      </dgm:spPr>
      <dgm:t>
        <a:bodyPr/>
        <a:lstStyle/>
        <a:p>
          <a:pPr>
            <a:buNone/>
          </a:pPr>
          <a:endParaRPr lang="en-GB" sz="1600">
            <a:solidFill>
              <a:sysClr val="windowText" lastClr="000000">
                <a:hueOff val="0"/>
                <a:satOff val="0"/>
                <a:lumOff val="0"/>
                <a:alphaOff val="0"/>
              </a:sysClr>
            </a:solidFill>
            <a:latin typeface="Lato" panose="020F0502020204030203" pitchFamily="34" charset="77"/>
            <a:ea typeface="+mn-ea"/>
            <a:cs typeface="+mn-cs"/>
          </a:endParaRPr>
        </a:p>
      </dgm:t>
    </dgm:pt>
    <dgm:pt modelId="{7AC3F522-02BF-D24E-B933-C417D754B6F6}" type="sibTrans" cxnId="{BBE7170B-EBBE-4F4C-845F-16021295F5CF}">
      <dgm:prSet/>
      <dgm:spPr/>
      <dgm:t>
        <a:bodyPr/>
        <a:lstStyle/>
        <a:p>
          <a:endParaRPr lang="en-GB" sz="1600">
            <a:latin typeface="Lato" panose="020F0502020204030203" pitchFamily="34" charset="77"/>
          </a:endParaRPr>
        </a:p>
      </dgm:t>
    </dgm:pt>
    <dgm:pt modelId="{F5B4D641-4542-F14C-8C9F-7ACF7CC2C8D3}">
      <dgm:prSet phldrT="[Text]" custT="1"/>
      <dgm:spPr>
        <a:xfrm>
          <a:off x="127261" y="0"/>
          <a:ext cx="341606" cy="711854"/>
        </a:xfrm>
        <a:prstGeom prst="roundRect">
          <a:avLst>
            <a:gd name="adj" fmla="val 10000"/>
          </a:avLst>
        </a:prstGeom>
        <a:solidFill>
          <a:srgbClr val="4472C4">
            <a:tint val="40000"/>
            <a:hueOff val="0"/>
            <a:satOff val="0"/>
            <a:lumOff val="0"/>
            <a:alphaOff val="0"/>
          </a:srgbClr>
        </a:solidFill>
        <a:ln>
          <a:noFill/>
        </a:ln>
        <a:effectLst/>
      </dgm:spPr>
      <dgm:t>
        <a:bodyPr/>
        <a:lstStyle/>
        <a:p>
          <a:pPr>
            <a:buNone/>
          </a:pPr>
          <a:r>
            <a:rPr lang="en-GB" sz="1600" dirty="0">
              <a:solidFill>
                <a:sysClr val="windowText" lastClr="000000">
                  <a:hueOff val="0"/>
                  <a:satOff val="0"/>
                  <a:lumOff val="0"/>
                  <a:alphaOff val="0"/>
                </a:sysClr>
              </a:solidFill>
              <a:latin typeface="Lato" panose="020F0502020204030203" pitchFamily="34" charset="77"/>
              <a:ea typeface="+mn-ea"/>
              <a:cs typeface="+mn-cs"/>
            </a:rPr>
            <a:t>Customer</a:t>
          </a:r>
        </a:p>
      </dgm:t>
    </dgm:pt>
    <dgm:pt modelId="{5F9088EF-8F00-3148-B579-D63B871A65A7}" type="parTrans" cxnId="{EB9A72A9-E2EB-9642-8447-62F16DB81975}">
      <dgm:prSet/>
      <dgm:spPr/>
      <dgm:t>
        <a:bodyPr/>
        <a:lstStyle/>
        <a:p>
          <a:endParaRPr lang="en-GB" sz="1600">
            <a:latin typeface="Lato" panose="020F0502020204030203" pitchFamily="34" charset="77"/>
          </a:endParaRPr>
        </a:p>
      </dgm:t>
    </dgm:pt>
    <dgm:pt modelId="{6E52B087-3425-624B-AE73-DFA4A5940F7C}" type="sibTrans" cxnId="{EB9A72A9-E2EB-9642-8447-62F16DB81975}">
      <dgm:prSet/>
      <dgm:spPr/>
      <dgm:t>
        <a:bodyPr/>
        <a:lstStyle/>
        <a:p>
          <a:endParaRPr lang="en-GB" sz="1600">
            <a:latin typeface="Lato" panose="020F0502020204030203" pitchFamily="34" charset="77"/>
          </a:endParaRPr>
        </a:p>
      </dgm:t>
    </dgm:pt>
    <dgm:pt modelId="{33640FE8-4D7E-824D-BA08-EED3A5A437E8}">
      <dgm:prSet phldrT="[Text]" custT="1"/>
      <dgm:spPr>
        <a:xfrm>
          <a:off x="525802" y="0"/>
          <a:ext cx="341606" cy="711854"/>
        </a:xfrm>
        <a:prstGeom prst="roundRect">
          <a:avLst>
            <a:gd name="adj" fmla="val 10000"/>
          </a:avLst>
        </a:prstGeom>
        <a:solidFill>
          <a:srgbClr val="4472C4">
            <a:tint val="40000"/>
            <a:hueOff val="0"/>
            <a:satOff val="0"/>
            <a:lumOff val="0"/>
            <a:alphaOff val="0"/>
          </a:srgbClr>
        </a:solidFill>
        <a:ln>
          <a:noFill/>
        </a:ln>
        <a:effectLst/>
      </dgm:spPr>
      <dgm:t>
        <a:bodyPr/>
        <a:lstStyle/>
        <a:p>
          <a:pPr>
            <a:buNone/>
          </a:pPr>
          <a:r>
            <a:rPr lang="en-GB" sz="1600" dirty="0">
              <a:solidFill>
                <a:sysClr val="windowText" lastClr="000000">
                  <a:hueOff val="0"/>
                  <a:satOff val="0"/>
                  <a:lumOff val="0"/>
                  <a:alphaOff val="0"/>
                </a:sysClr>
              </a:solidFill>
              <a:latin typeface="Lato" panose="020F0502020204030203" pitchFamily="34" charset="77"/>
              <a:ea typeface="+mn-ea"/>
              <a:cs typeface="+mn-cs"/>
            </a:rPr>
            <a:t>Consumer</a:t>
          </a:r>
        </a:p>
      </dgm:t>
    </dgm:pt>
    <dgm:pt modelId="{2F389D84-06A1-A04E-A7BD-095AC76E9D04}" type="parTrans" cxnId="{50C3C426-3D5E-D447-BF4A-F19559DA825B}">
      <dgm:prSet/>
      <dgm:spPr/>
      <dgm:t>
        <a:bodyPr/>
        <a:lstStyle/>
        <a:p>
          <a:endParaRPr lang="en-GB" sz="1600">
            <a:latin typeface="Lato" panose="020F0502020204030203" pitchFamily="34" charset="77"/>
          </a:endParaRPr>
        </a:p>
      </dgm:t>
    </dgm:pt>
    <dgm:pt modelId="{4139F56D-2391-EC4F-AE67-A25A7974EADB}" type="sibTrans" cxnId="{50C3C426-3D5E-D447-BF4A-F19559DA825B}">
      <dgm:prSet/>
      <dgm:spPr/>
      <dgm:t>
        <a:bodyPr/>
        <a:lstStyle/>
        <a:p>
          <a:endParaRPr lang="en-GB" sz="1600">
            <a:latin typeface="Lato" panose="020F0502020204030203" pitchFamily="34" charset="77"/>
          </a:endParaRPr>
        </a:p>
      </dgm:t>
    </dgm:pt>
    <dgm:pt modelId="{2552455D-6A76-1A45-B681-7FBE6C5D7107}">
      <dgm:prSet phldrT="[Text]" custT="1"/>
      <dgm:spPr>
        <a:xfrm>
          <a:off x="924343" y="0"/>
          <a:ext cx="341606" cy="711854"/>
        </a:xfrm>
        <a:prstGeom prst="roundRect">
          <a:avLst>
            <a:gd name="adj" fmla="val 10000"/>
          </a:avLst>
        </a:prstGeom>
        <a:solidFill>
          <a:srgbClr val="4472C4">
            <a:tint val="40000"/>
            <a:hueOff val="0"/>
            <a:satOff val="0"/>
            <a:lumOff val="0"/>
            <a:alphaOff val="0"/>
          </a:srgbClr>
        </a:solidFill>
        <a:ln>
          <a:noFill/>
        </a:ln>
        <a:effectLst/>
      </dgm:spPr>
      <dgm:t>
        <a:bodyPr/>
        <a:lstStyle/>
        <a:p>
          <a:pPr>
            <a:buNone/>
          </a:pPr>
          <a:r>
            <a:rPr lang="en-GB" sz="1600" dirty="0">
              <a:solidFill>
                <a:sysClr val="windowText" lastClr="000000">
                  <a:hueOff val="0"/>
                  <a:satOff val="0"/>
                  <a:lumOff val="0"/>
                  <a:alphaOff val="0"/>
                </a:sysClr>
              </a:solidFill>
              <a:latin typeface="Lato" panose="020F0502020204030203" pitchFamily="34" charset="77"/>
              <a:ea typeface="+mn-ea"/>
              <a:cs typeface="+mn-cs"/>
            </a:rPr>
            <a:t>Next </a:t>
          </a:r>
          <a:r>
            <a:rPr lang="en-GB" sz="1600" dirty="0" err="1">
              <a:solidFill>
                <a:sysClr val="windowText" lastClr="000000">
                  <a:hueOff val="0"/>
                  <a:satOff val="0"/>
                  <a:lumOff val="0"/>
                  <a:alphaOff val="0"/>
                </a:sysClr>
              </a:solidFill>
              <a:latin typeface="Lato" panose="020F0502020204030203" pitchFamily="34" charset="77"/>
              <a:ea typeface="+mn-ea"/>
              <a:cs typeface="+mn-cs"/>
            </a:rPr>
            <a:t>PoP</a:t>
          </a:r>
          <a:endParaRPr lang="en-GB" sz="1600" dirty="0">
            <a:solidFill>
              <a:sysClr val="windowText" lastClr="000000">
                <a:hueOff val="0"/>
                <a:satOff val="0"/>
                <a:lumOff val="0"/>
                <a:alphaOff val="0"/>
              </a:sysClr>
            </a:solidFill>
            <a:latin typeface="Lato" panose="020F0502020204030203" pitchFamily="34" charset="77"/>
            <a:ea typeface="+mn-ea"/>
            <a:cs typeface="+mn-cs"/>
          </a:endParaRPr>
        </a:p>
      </dgm:t>
    </dgm:pt>
    <dgm:pt modelId="{75BAD7AA-FDA3-9A4B-B0C6-757CB122143C}" type="parTrans" cxnId="{8582BCD0-387D-A947-BE2C-A80A96D7877E}">
      <dgm:prSet/>
      <dgm:spPr/>
      <dgm:t>
        <a:bodyPr/>
        <a:lstStyle/>
        <a:p>
          <a:endParaRPr lang="en-GB" sz="1600">
            <a:latin typeface="Lato" panose="020F0502020204030203" pitchFamily="34" charset="77"/>
          </a:endParaRPr>
        </a:p>
      </dgm:t>
    </dgm:pt>
    <dgm:pt modelId="{56A0CD76-CFC3-8046-8B96-2E9648BD8C1C}" type="sibTrans" cxnId="{8582BCD0-387D-A947-BE2C-A80A96D7877E}">
      <dgm:prSet/>
      <dgm:spPr/>
      <dgm:t>
        <a:bodyPr/>
        <a:lstStyle/>
        <a:p>
          <a:endParaRPr lang="en-GB" sz="1600">
            <a:latin typeface="Lato" panose="020F0502020204030203" pitchFamily="34" charset="77"/>
          </a:endParaRPr>
        </a:p>
      </dgm:t>
    </dgm:pt>
    <dgm:pt modelId="{77CCA289-8332-3843-8606-C17AE9313D36}">
      <dgm:prSet phldrT="[Text]" custT="1"/>
      <dgm:spPr>
        <a:xfrm>
          <a:off x="554269" y="295456"/>
          <a:ext cx="284672" cy="142336"/>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gm:spPr>
      <dgm:t>
        <a:bodyPr/>
        <a:lstStyle/>
        <a:p>
          <a:pPr>
            <a:buNone/>
          </a:pPr>
          <a:r>
            <a:rPr lang="en-GB" sz="1600">
              <a:solidFill>
                <a:sysClr val="window" lastClr="FFFFFF"/>
              </a:solidFill>
              <a:latin typeface="Lato" panose="020F0502020204030203" pitchFamily="34" charset="77"/>
              <a:ea typeface="+mn-ea"/>
              <a:cs typeface="+mn-cs"/>
            </a:rPr>
            <a:t>AT&amp;T</a:t>
          </a:r>
          <a:endParaRPr lang="en-GB" sz="1600" dirty="0">
            <a:solidFill>
              <a:sysClr val="window" lastClr="FFFFFF"/>
            </a:solidFill>
            <a:latin typeface="Lato" panose="020F0502020204030203" pitchFamily="34" charset="77"/>
            <a:ea typeface="+mn-ea"/>
            <a:cs typeface="+mn-cs"/>
          </a:endParaRPr>
        </a:p>
      </dgm:t>
    </dgm:pt>
    <dgm:pt modelId="{B9F733B2-260A-CB40-B468-D774DD73852B}" type="sibTrans" cxnId="{F6FE2445-9A3D-4448-AB19-B8FFC47871C5}">
      <dgm:prSet/>
      <dgm:spPr/>
      <dgm:t>
        <a:bodyPr/>
        <a:lstStyle/>
        <a:p>
          <a:endParaRPr lang="en-GB" sz="1600">
            <a:latin typeface="Lato" panose="020F0502020204030203" pitchFamily="34" charset="77"/>
          </a:endParaRPr>
        </a:p>
      </dgm:t>
    </dgm:pt>
    <dgm:pt modelId="{A24C9DCF-87A7-2741-90C7-E7DA1270FCE5}" type="parTrans" cxnId="{F6FE2445-9A3D-4448-AB19-B8FFC47871C5}">
      <dgm:prSet custT="1"/>
      <dgm:spPr>
        <a:xfrm rot="18770822">
          <a:off x="413613" y="410011"/>
          <a:ext cx="167443" cy="35991"/>
        </a:xfrm>
        <a:custGeom>
          <a:avLst/>
          <a:gdLst/>
          <a:ahLst/>
          <a:cxnLst/>
          <a:rect l="0" t="0" r="0" b="0"/>
          <a:pathLst>
            <a:path>
              <a:moveTo>
                <a:pt x="0" y="17995"/>
              </a:moveTo>
              <a:lnTo>
                <a:pt x="167443" y="17995"/>
              </a:lnTo>
            </a:path>
          </a:pathLst>
        </a:custGeom>
        <a:noFill/>
        <a:ln w="22225" cap="flat" cmpd="sng" algn="ctr">
          <a:solidFill>
            <a:schemeClr val="bg1"/>
          </a:solidFill>
          <a:prstDash val="solid"/>
          <a:miter lim="800000"/>
        </a:ln>
        <a:effectLst/>
      </dgm:spPr>
      <dgm:t>
        <a:bodyPr/>
        <a:lstStyle/>
        <a:p>
          <a:pPr>
            <a:buNone/>
          </a:pPr>
          <a:endParaRPr lang="en-GB" sz="1600">
            <a:solidFill>
              <a:sysClr val="windowText" lastClr="000000">
                <a:hueOff val="0"/>
                <a:satOff val="0"/>
                <a:lumOff val="0"/>
                <a:alphaOff val="0"/>
              </a:sysClr>
            </a:solidFill>
            <a:latin typeface="Lato" panose="020F0502020204030203" pitchFamily="34" charset="77"/>
            <a:ea typeface="+mn-ea"/>
            <a:cs typeface="+mn-cs"/>
          </a:endParaRPr>
        </a:p>
      </dgm:t>
    </dgm:pt>
    <dgm:pt modelId="{991F9101-0509-CA41-B2CD-E4CC1C785AC6}" type="pres">
      <dgm:prSet presAssocID="{A28A7A74-425E-FF4A-977D-61836617D967}" presName="mainComposite" presStyleCnt="0">
        <dgm:presLayoutVars>
          <dgm:chPref val="1"/>
          <dgm:dir/>
          <dgm:animOne val="branch"/>
          <dgm:animLvl val="lvl"/>
          <dgm:resizeHandles val="exact"/>
        </dgm:presLayoutVars>
      </dgm:prSet>
      <dgm:spPr/>
    </dgm:pt>
    <dgm:pt modelId="{DA8E3096-61A7-FE4F-A01B-F6B6072BF59D}" type="pres">
      <dgm:prSet presAssocID="{A28A7A74-425E-FF4A-977D-61836617D967}" presName="hierFlow" presStyleCnt="0"/>
      <dgm:spPr/>
    </dgm:pt>
    <dgm:pt modelId="{DCD62C4B-AD33-1A43-84F6-0D8D28F109CA}" type="pres">
      <dgm:prSet presAssocID="{A28A7A74-425E-FF4A-977D-61836617D967}" presName="firstBuf" presStyleCnt="0"/>
      <dgm:spPr/>
    </dgm:pt>
    <dgm:pt modelId="{450CF945-04C3-034C-AC87-3E9B4B2DF535}" type="pres">
      <dgm:prSet presAssocID="{A28A7A74-425E-FF4A-977D-61836617D967}" presName="hierChild1" presStyleCnt="0">
        <dgm:presLayoutVars>
          <dgm:chPref val="1"/>
          <dgm:animOne val="branch"/>
          <dgm:animLvl val="lvl"/>
        </dgm:presLayoutVars>
      </dgm:prSet>
      <dgm:spPr/>
    </dgm:pt>
    <dgm:pt modelId="{5C30416D-67ED-B945-A08C-170766B8858E}" type="pres">
      <dgm:prSet presAssocID="{97403DDB-03F5-7640-A5FD-414CC4F4BD30}" presName="Name17" presStyleCnt="0"/>
      <dgm:spPr/>
    </dgm:pt>
    <dgm:pt modelId="{BC6C5F25-2B33-7E4B-B6C6-9DFACDEFAEEB}" type="pres">
      <dgm:prSet presAssocID="{97403DDB-03F5-7640-A5FD-414CC4F4BD30}" presName="level1Shape" presStyleLbl="node0" presStyleIdx="0" presStyleCnt="1">
        <dgm:presLayoutVars>
          <dgm:chPref val="3"/>
        </dgm:presLayoutVars>
      </dgm:prSet>
      <dgm:spPr/>
    </dgm:pt>
    <dgm:pt modelId="{83A2F3F7-B069-4F48-BA12-484269D611A9}" type="pres">
      <dgm:prSet presAssocID="{97403DDB-03F5-7640-A5FD-414CC4F4BD30}" presName="hierChild2" presStyleCnt="0"/>
      <dgm:spPr/>
    </dgm:pt>
    <dgm:pt modelId="{BB88EB91-EA65-0F4B-8DB9-A09029418E33}" type="pres">
      <dgm:prSet presAssocID="{A24C9DCF-87A7-2741-90C7-E7DA1270FCE5}" presName="Name25" presStyleLbl="parChTrans1D2" presStyleIdx="0" presStyleCnt="2"/>
      <dgm:spPr/>
    </dgm:pt>
    <dgm:pt modelId="{9B1F74FD-8AF4-6140-B66D-07ED63DF1C01}" type="pres">
      <dgm:prSet presAssocID="{A24C9DCF-87A7-2741-90C7-E7DA1270FCE5}" presName="connTx" presStyleLbl="parChTrans1D2" presStyleIdx="0" presStyleCnt="2"/>
      <dgm:spPr/>
    </dgm:pt>
    <dgm:pt modelId="{0E1DC5AF-782C-3E48-A28B-3C4F7D70486B}" type="pres">
      <dgm:prSet presAssocID="{77CCA289-8332-3843-8606-C17AE9313D36}" presName="Name30" presStyleCnt="0"/>
      <dgm:spPr/>
    </dgm:pt>
    <dgm:pt modelId="{27566A10-1A36-7D45-A818-9DA3C5A4D04B}" type="pres">
      <dgm:prSet presAssocID="{77CCA289-8332-3843-8606-C17AE9313D36}" presName="level2Shape" presStyleLbl="node2" presStyleIdx="0" presStyleCnt="2"/>
      <dgm:spPr/>
    </dgm:pt>
    <dgm:pt modelId="{9FF0C196-FD8A-8F48-AF6D-68A2D35FA285}" type="pres">
      <dgm:prSet presAssocID="{77CCA289-8332-3843-8606-C17AE9313D36}" presName="hierChild3" presStyleCnt="0"/>
      <dgm:spPr/>
    </dgm:pt>
    <dgm:pt modelId="{13D51093-DC8B-A642-AC82-38E8A32F9425}" type="pres">
      <dgm:prSet presAssocID="{7C8D358E-95F4-0A45-A174-7BC512422932}" presName="Name25" presStyleLbl="parChTrans1D3" presStyleIdx="0" presStyleCnt="3"/>
      <dgm:spPr/>
    </dgm:pt>
    <dgm:pt modelId="{9E44FCE8-CADD-5947-8DB0-6F46B47FD3D0}" type="pres">
      <dgm:prSet presAssocID="{7C8D358E-95F4-0A45-A174-7BC512422932}" presName="connTx" presStyleLbl="parChTrans1D3" presStyleIdx="0" presStyleCnt="3"/>
      <dgm:spPr/>
    </dgm:pt>
    <dgm:pt modelId="{BF9F0DE5-E812-E640-9888-B9FAE6B366D0}" type="pres">
      <dgm:prSet presAssocID="{9D92C7BF-99A7-1C41-8F16-4432ACE9DAD2}" presName="Name30" presStyleCnt="0"/>
      <dgm:spPr/>
    </dgm:pt>
    <dgm:pt modelId="{C8D9EAAE-1900-FE4D-A3E9-8505A9275233}" type="pres">
      <dgm:prSet presAssocID="{9D92C7BF-99A7-1C41-8F16-4432ACE9DAD2}" presName="level2Shape" presStyleLbl="node3" presStyleIdx="0" presStyleCnt="3"/>
      <dgm:spPr/>
    </dgm:pt>
    <dgm:pt modelId="{BA99190C-A9A1-4648-BB14-08089714CA48}" type="pres">
      <dgm:prSet presAssocID="{9D92C7BF-99A7-1C41-8F16-4432ACE9DAD2}" presName="hierChild3" presStyleCnt="0"/>
      <dgm:spPr/>
    </dgm:pt>
    <dgm:pt modelId="{3206B1D6-FE01-7749-B052-B7810037D35C}" type="pres">
      <dgm:prSet presAssocID="{F17A4427-D104-E24D-BEAD-DFFE5856DE14}" presName="Name25" presStyleLbl="parChTrans1D3" presStyleIdx="1" presStyleCnt="3"/>
      <dgm:spPr/>
    </dgm:pt>
    <dgm:pt modelId="{220CE7B6-434B-6847-A2D2-782A73576CD0}" type="pres">
      <dgm:prSet presAssocID="{F17A4427-D104-E24D-BEAD-DFFE5856DE14}" presName="connTx" presStyleLbl="parChTrans1D3" presStyleIdx="1" presStyleCnt="3"/>
      <dgm:spPr/>
    </dgm:pt>
    <dgm:pt modelId="{914994DC-727E-194E-9D7F-03979704F5F1}" type="pres">
      <dgm:prSet presAssocID="{B012E20D-5B51-C74A-9E19-68CE52D1B1D0}" presName="Name30" presStyleCnt="0"/>
      <dgm:spPr/>
    </dgm:pt>
    <dgm:pt modelId="{104AA07C-1879-A64B-8AE0-CEC19BBF1DB5}" type="pres">
      <dgm:prSet presAssocID="{B012E20D-5B51-C74A-9E19-68CE52D1B1D0}" presName="level2Shape" presStyleLbl="node3" presStyleIdx="1" presStyleCnt="3"/>
      <dgm:spPr/>
    </dgm:pt>
    <dgm:pt modelId="{03C2480F-4791-924F-957C-B4FB48FE7A08}" type="pres">
      <dgm:prSet presAssocID="{B012E20D-5B51-C74A-9E19-68CE52D1B1D0}" presName="hierChild3" presStyleCnt="0"/>
      <dgm:spPr/>
    </dgm:pt>
    <dgm:pt modelId="{F46180AE-EFD4-0A4F-991B-05B55E837928}" type="pres">
      <dgm:prSet presAssocID="{CCFA74B4-B1D5-6342-806A-344E32A03ACC}" presName="Name25" presStyleLbl="parChTrans1D2" presStyleIdx="1" presStyleCnt="2"/>
      <dgm:spPr/>
    </dgm:pt>
    <dgm:pt modelId="{9844B1BE-8DBB-7B4C-8392-2DC288A520FF}" type="pres">
      <dgm:prSet presAssocID="{CCFA74B4-B1D5-6342-806A-344E32A03ACC}" presName="connTx" presStyleLbl="parChTrans1D2" presStyleIdx="1" presStyleCnt="2"/>
      <dgm:spPr/>
    </dgm:pt>
    <dgm:pt modelId="{19654D77-7CDF-6243-9A7E-E96F570BAFE7}" type="pres">
      <dgm:prSet presAssocID="{172C7DB0-1C7E-994E-8507-AD01F70DDA64}" presName="Name30" presStyleCnt="0"/>
      <dgm:spPr/>
    </dgm:pt>
    <dgm:pt modelId="{12C916CD-D414-864B-B5D8-1C1352EF0BAA}" type="pres">
      <dgm:prSet presAssocID="{172C7DB0-1C7E-994E-8507-AD01F70DDA64}" presName="level2Shape" presStyleLbl="node2" presStyleIdx="1" presStyleCnt="2"/>
      <dgm:spPr/>
    </dgm:pt>
    <dgm:pt modelId="{2BCEB7F8-1E01-2949-B778-0F0FC5D3D64E}" type="pres">
      <dgm:prSet presAssocID="{172C7DB0-1C7E-994E-8507-AD01F70DDA64}" presName="hierChild3" presStyleCnt="0"/>
      <dgm:spPr/>
    </dgm:pt>
    <dgm:pt modelId="{C25357FD-ED6F-0940-9B4A-29CC21C6922C}" type="pres">
      <dgm:prSet presAssocID="{AF0D8BD9-3D78-A14E-9604-52997DB04696}" presName="Name25" presStyleLbl="parChTrans1D3" presStyleIdx="2" presStyleCnt="3"/>
      <dgm:spPr/>
    </dgm:pt>
    <dgm:pt modelId="{CFA36FF0-668E-744C-A464-68F25DC6140F}" type="pres">
      <dgm:prSet presAssocID="{AF0D8BD9-3D78-A14E-9604-52997DB04696}" presName="connTx" presStyleLbl="parChTrans1D3" presStyleIdx="2" presStyleCnt="3"/>
      <dgm:spPr/>
    </dgm:pt>
    <dgm:pt modelId="{AE2B669D-4400-B349-89C6-C220D67E4056}" type="pres">
      <dgm:prSet presAssocID="{B5D1D919-C3E9-104C-BCCA-0526DB690F8B}" presName="Name30" presStyleCnt="0"/>
      <dgm:spPr/>
    </dgm:pt>
    <dgm:pt modelId="{87B42B63-7043-D24C-A435-68E7D1328C00}" type="pres">
      <dgm:prSet presAssocID="{B5D1D919-C3E9-104C-BCCA-0526DB690F8B}" presName="level2Shape" presStyleLbl="node3" presStyleIdx="2" presStyleCnt="3"/>
      <dgm:spPr/>
    </dgm:pt>
    <dgm:pt modelId="{028F19CF-B4CC-B949-8E14-620DBC8B96A9}" type="pres">
      <dgm:prSet presAssocID="{B5D1D919-C3E9-104C-BCCA-0526DB690F8B}" presName="hierChild3" presStyleCnt="0"/>
      <dgm:spPr/>
    </dgm:pt>
    <dgm:pt modelId="{3BABD2CB-4165-A448-A4FC-05D26ED86D4C}" type="pres">
      <dgm:prSet presAssocID="{A28A7A74-425E-FF4A-977D-61836617D967}" presName="bgShapesFlow" presStyleCnt="0"/>
      <dgm:spPr/>
    </dgm:pt>
    <dgm:pt modelId="{EEC92E25-1738-F941-ACDF-B797D77B5C09}" type="pres">
      <dgm:prSet presAssocID="{F5B4D641-4542-F14C-8C9F-7ACF7CC2C8D3}" presName="rectComp" presStyleCnt="0"/>
      <dgm:spPr/>
    </dgm:pt>
    <dgm:pt modelId="{022A5B38-230E-BD47-8D1E-5DC6244E80A7}" type="pres">
      <dgm:prSet presAssocID="{F5B4D641-4542-F14C-8C9F-7ACF7CC2C8D3}" presName="bgRect" presStyleLbl="bgShp" presStyleIdx="0" presStyleCnt="3"/>
      <dgm:spPr/>
    </dgm:pt>
    <dgm:pt modelId="{BC3E5249-C384-A44D-92E0-6AB6C03F0667}" type="pres">
      <dgm:prSet presAssocID="{F5B4D641-4542-F14C-8C9F-7ACF7CC2C8D3}" presName="bgRectTx" presStyleLbl="bgShp" presStyleIdx="0" presStyleCnt="3">
        <dgm:presLayoutVars>
          <dgm:bulletEnabled val="1"/>
        </dgm:presLayoutVars>
      </dgm:prSet>
      <dgm:spPr/>
    </dgm:pt>
    <dgm:pt modelId="{7F25799F-0386-984B-B6AD-F7EABED53E6A}" type="pres">
      <dgm:prSet presAssocID="{F5B4D641-4542-F14C-8C9F-7ACF7CC2C8D3}" presName="spComp" presStyleCnt="0"/>
      <dgm:spPr/>
    </dgm:pt>
    <dgm:pt modelId="{6F1C454F-C122-0A46-AF01-A20749CDC457}" type="pres">
      <dgm:prSet presAssocID="{F5B4D641-4542-F14C-8C9F-7ACF7CC2C8D3}" presName="hSp" presStyleCnt="0"/>
      <dgm:spPr/>
    </dgm:pt>
    <dgm:pt modelId="{91AC60EF-4030-5D43-98D1-08DAC953C3A4}" type="pres">
      <dgm:prSet presAssocID="{33640FE8-4D7E-824D-BA08-EED3A5A437E8}" presName="rectComp" presStyleCnt="0"/>
      <dgm:spPr/>
    </dgm:pt>
    <dgm:pt modelId="{38B320A3-6CF2-464C-9377-6877659B6762}" type="pres">
      <dgm:prSet presAssocID="{33640FE8-4D7E-824D-BA08-EED3A5A437E8}" presName="bgRect" presStyleLbl="bgShp" presStyleIdx="1" presStyleCnt="3"/>
      <dgm:spPr/>
    </dgm:pt>
    <dgm:pt modelId="{282D75A9-1CB9-194C-971C-C9A16DD035E9}" type="pres">
      <dgm:prSet presAssocID="{33640FE8-4D7E-824D-BA08-EED3A5A437E8}" presName="bgRectTx" presStyleLbl="bgShp" presStyleIdx="1" presStyleCnt="3">
        <dgm:presLayoutVars>
          <dgm:bulletEnabled val="1"/>
        </dgm:presLayoutVars>
      </dgm:prSet>
      <dgm:spPr/>
    </dgm:pt>
    <dgm:pt modelId="{E13A1A22-D23E-3146-A984-2597D31233C8}" type="pres">
      <dgm:prSet presAssocID="{33640FE8-4D7E-824D-BA08-EED3A5A437E8}" presName="spComp" presStyleCnt="0"/>
      <dgm:spPr/>
    </dgm:pt>
    <dgm:pt modelId="{C3E4F7C5-E2B1-EF40-BA73-2578DF300DDA}" type="pres">
      <dgm:prSet presAssocID="{33640FE8-4D7E-824D-BA08-EED3A5A437E8}" presName="hSp" presStyleCnt="0"/>
      <dgm:spPr/>
    </dgm:pt>
    <dgm:pt modelId="{27E97F9B-D8A5-A940-86C8-86595C60CF36}" type="pres">
      <dgm:prSet presAssocID="{2552455D-6A76-1A45-B681-7FBE6C5D7107}" presName="rectComp" presStyleCnt="0"/>
      <dgm:spPr/>
    </dgm:pt>
    <dgm:pt modelId="{110BA3BA-1822-424D-9FD4-4C7C7E4FB524}" type="pres">
      <dgm:prSet presAssocID="{2552455D-6A76-1A45-B681-7FBE6C5D7107}" presName="bgRect" presStyleLbl="bgShp" presStyleIdx="2" presStyleCnt="3"/>
      <dgm:spPr/>
    </dgm:pt>
    <dgm:pt modelId="{69229BAF-B9C2-F64B-B941-B3E0404D889B}" type="pres">
      <dgm:prSet presAssocID="{2552455D-6A76-1A45-B681-7FBE6C5D7107}" presName="bgRectTx" presStyleLbl="bgShp" presStyleIdx="2" presStyleCnt="3">
        <dgm:presLayoutVars>
          <dgm:bulletEnabled val="1"/>
        </dgm:presLayoutVars>
      </dgm:prSet>
      <dgm:spPr/>
    </dgm:pt>
  </dgm:ptLst>
  <dgm:cxnLst>
    <dgm:cxn modelId="{BBE7170B-EBBE-4F4C-845F-16021295F5CF}" srcId="{172C7DB0-1C7E-994E-8507-AD01F70DDA64}" destId="{B5D1D919-C3E9-104C-BCCA-0526DB690F8B}" srcOrd="0" destOrd="0" parTransId="{AF0D8BD9-3D78-A14E-9604-52997DB04696}" sibTransId="{7AC3F522-02BF-D24E-B933-C417D754B6F6}"/>
    <dgm:cxn modelId="{566FA70C-1DB6-584D-A03D-CF6500D917D7}" type="presOf" srcId="{AF0D8BD9-3D78-A14E-9604-52997DB04696}" destId="{CFA36FF0-668E-744C-A464-68F25DC6140F}" srcOrd="1" destOrd="0" presId="urn:microsoft.com/office/officeart/2005/8/layout/hierarchy5"/>
    <dgm:cxn modelId="{7905840E-330B-0B45-8935-4613DCC79A05}" type="presOf" srcId="{33640FE8-4D7E-824D-BA08-EED3A5A437E8}" destId="{282D75A9-1CB9-194C-971C-C9A16DD035E9}" srcOrd="1" destOrd="0" presId="urn:microsoft.com/office/officeart/2005/8/layout/hierarchy5"/>
    <dgm:cxn modelId="{46B84D1C-3790-7A4B-B07D-937EC01DDC37}" type="presOf" srcId="{9D92C7BF-99A7-1C41-8F16-4432ACE9DAD2}" destId="{C8D9EAAE-1900-FE4D-A3E9-8505A9275233}" srcOrd="0" destOrd="0" presId="urn:microsoft.com/office/officeart/2005/8/layout/hierarchy5"/>
    <dgm:cxn modelId="{F0B7131F-176A-4543-A965-7AD191EAAD87}" type="presOf" srcId="{B012E20D-5B51-C74A-9E19-68CE52D1B1D0}" destId="{104AA07C-1879-A64B-8AE0-CEC19BBF1DB5}" srcOrd="0" destOrd="0" presId="urn:microsoft.com/office/officeart/2005/8/layout/hierarchy5"/>
    <dgm:cxn modelId="{CE934B20-9208-2449-9A0B-4B1709F5B4A4}" type="presOf" srcId="{F5B4D641-4542-F14C-8C9F-7ACF7CC2C8D3}" destId="{022A5B38-230E-BD47-8D1E-5DC6244E80A7}" srcOrd="0" destOrd="0" presId="urn:microsoft.com/office/officeart/2005/8/layout/hierarchy5"/>
    <dgm:cxn modelId="{50C3C426-3D5E-D447-BF4A-F19559DA825B}" srcId="{A28A7A74-425E-FF4A-977D-61836617D967}" destId="{33640FE8-4D7E-824D-BA08-EED3A5A437E8}" srcOrd="2" destOrd="0" parTransId="{2F389D84-06A1-A04E-A7BD-095AC76E9D04}" sibTransId="{4139F56D-2391-EC4F-AE67-A25A7974EADB}"/>
    <dgm:cxn modelId="{20107229-6935-234F-913D-F4715120A453}" srcId="{97403DDB-03F5-7640-A5FD-414CC4F4BD30}" destId="{172C7DB0-1C7E-994E-8507-AD01F70DDA64}" srcOrd="1" destOrd="0" parTransId="{CCFA74B4-B1D5-6342-806A-344E32A03ACC}" sibTransId="{0FD07EBD-843D-BA40-9BB3-063B398378B8}"/>
    <dgm:cxn modelId="{4A4A3731-3ECB-F147-BE79-E9F0D5B1A2B1}" type="presOf" srcId="{77CCA289-8332-3843-8606-C17AE9313D36}" destId="{27566A10-1A36-7D45-A818-9DA3C5A4D04B}" srcOrd="0" destOrd="0" presId="urn:microsoft.com/office/officeart/2005/8/layout/hierarchy5"/>
    <dgm:cxn modelId="{E5797B31-5484-4043-8E83-1E630251BE1E}" type="presOf" srcId="{F5B4D641-4542-F14C-8C9F-7ACF7CC2C8D3}" destId="{BC3E5249-C384-A44D-92E0-6AB6C03F0667}" srcOrd="1" destOrd="0" presId="urn:microsoft.com/office/officeart/2005/8/layout/hierarchy5"/>
    <dgm:cxn modelId="{F6FE2445-9A3D-4448-AB19-B8FFC47871C5}" srcId="{97403DDB-03F5-7640-A5FD-414CC4F4BD30}" destId="{77CCA289-8332-3843-8606-C17AE9313D36}" srcOrd="0" destOrd="0" parTransId="{A24C9DCF-87A7-2741-90C7-E7DA1270FCE5}" sibTransId="{B9F733B2-260A-CB40-B468-D774DD73852B}"/>
    <dgm:cxn modelId="{A97B7450-423E-9C41-B667-C96FF4BAC37D}" type="presOf" srcId="{2552455D-6A76-1A45-B681-7FBE6C5D7107}" destId="{69229BAF-B9C2-F64B-B941-B3E0404D889B}" srcOrd="1" destOrd="0" presId="urn:microsoft.com/office/officeart/2005/8/layout/hierarchy5"/>
    <dgm:cxn modelId="{70123457-46FA-674D-AFB4-F61A1B7ACA5F}" type="presOf" srcId="{2552455D-6A76-1A45-B681-7FBE6C5D7107}" destId="{110BA3BA-1822-424D-9FD4-4C7C7E4FB524}" srcOrd="0" destOrd="0" presId="urn:microsoft.com/office/officeart/2005/8/layout/hierarchy5"/>
    <dgm:cxn modelId="{E72D4A67-5719-5A4D-A06B-B9CE3FB628AF}" type="presOf" srcId="{7C8D358E-95F4-0A45-A174-7BC512422932}" destId="{13D51093-DC8B-A642-AC82-38E8A32F9425}" srcOrd="0" destOrd="0" presId="urn:microsoft.com/office/officeart/2005/8/layout/hierarchy5"/>
    <dgm:cxn modelId="{8D933B7A-4427-964B-ACF4-5A631E74FBD0}" type="presOf" srcId="{CCFA74B4-B1D5-6342-806A-344E32A03ACC}" destId="{F46180AE-EFD4-0A4F-991B-05B55E837928}" srcOrd="0" destOrd="0" presId="urn:microsoft.com/office/officeart/2005/8/layout/hierarchy5"/>
    <dgm:cxn modelId="{C5E11786-FDD5-034E-8D1B-ACB24B59BA3A}" srcId="{77CCA289-8332-3843-8606-C17AE9313D36}" destId="{9D92C7BF-99A7-1C41-8F16-4432ACE9DAD2}" srcOrd="0" destOrd="0" parTransId="{7C8D358E-95F4-0A45-A174-7BC512422932}" sibTransId="{508F1A30-435D-E641-BB48-88BC20DB32C9}"/>
    <dgm:cxn modelId="{BF504A91-5078-6C4C-8299-120DD54BE419}" type="presOf" srcId="{97403DDB-03F5-7640-A5FD-414CC4F4BD30}" destId="{BC6C5F25-2B33-7E4B-B6C6-9DFACDEFAEEB}" srcOrd="0" destOrd="0" presId="urn:microsoft.com/office/officeart/2005/8/layout/hierarchy5"/>
    <dgm:cxn modelId="{B698B7A5-9AB4-B64F-A838-A7D75FA04CA7}" type="presOf" srcId="{172C7DB0-1C7E-994E-8507-AD01F70DDA64}" destId="{12C916CD-D414-864B-B5D8-1C1352EF0BAA}" srcOrd="0" destOrd="0" presId="urn:microsoft.com/office/officeart/2005/8/layout/hierarchy5"/>
    <dgm:cxn modelId="{EB9A72A9-E2EB-9642-8447-62F16DB81975}" srcId="{A28A7A74-425E-FF4A-977D-61836617D967}" destId="{F5B4D641-4542-F14C-8C9F-7ACF7CC2C8D3}" srcOrd="1" destOrd="0" parTransId="{5F9088EF-8F00-3148-B579-D63B871A65A7}" sibTransId="{6E52B087-3425-624B-AE73-DFA4A5940F7C}"/>
    <dgm:cxn modelId="{EC0BC6B2-5C63-FA4A-A707-7C50C1A6DCBA}" type="presOf" srcId="{A28A7A74-425E-FF4A-977D-61836617D967}" destId="{991F9101-0509-CA41-B2CD-E4CC1C785AC6}" srcOrd="0" destOrd="0" presId="urn:microsoft.com/office/officeart/2005/8/layout/hierarchy5"/>
    <dgm:cxn modelId="{867603BD-E9B3-A048-BDD6-E39A25E47BD8}" type="presOf" srcId="{A24C9DCF-87A7-2741-90C7-E7DA1270FCE5}" destId="{BB88EB91-EA65-0F4B-8DB9-A09029418E33}" srcOrd="0" destOrd="0" presId="urn:microsoft.com/office/officeart/2005/8/layout/hierarchy5"/>
    <dgm:cxn modelId="{2F0401C5-D8D4-894E-B7DC-B41E1DFC305A}" type="presOf" srcId="{A24C9DCF-87A7-2741-90C7-E7DA1270FCE5}" destId="{9B1F74FD-8AF4-6140-B66D-07ED63DF1C01}" srcOrd="1" destOrd="0" presId="urn:microsoft.com/office/officeart/2005/8/layout/hierarchy5"/>
    <dgm:cxn modelId="{496CEDC7-C6B5-0D41-8559-834687828AE0}" type="presOf" srcId="{33640FE8-4D7E-824D-BA08-EED3A5A437E8}" destId="{38B320A3-6CF2-464C-9377-6877659B6762}" srcOrd="0" destOrd="0" presId="urn:microsoft.com/office/officeart/2005/8/layout/hierarchy5"/>
    <dgm:cxn modelId="{C687AECB-92A7-134B-9AD4-094B3AE7D03C}" type="presOf" srcId="{7C8D358E-95F4-0A45-A174-7BC512422932}" destId="{9E44FCE8-CADD-5947-8DB0-6F46B47FD3D0}" srcOrd="1" destOrd="0" presId="urn:microsoft.com/office/officeart/2005/8/layout/hierarchy5"/>
    <dgm:cxn modelId="{8582BCD0-387D-A947-BE2C-A80A96D7877E}" srcId="{A28A7A74-425E-FF4A-977D-61836617D967}" destId="{2552455D-6A76-1A45-B681-7FBE6C5D7107}" srcOrd="3" destOrd="0" parTransId="{75BAD7AA-FDA3-9A4B-B0C6-757CB122143C}" sibTransId="{56A0CD76-CFC3-8046-8B96-2E9648BD8C1C}"/>
    <dgm:cxn modelId="{BE9B06D2-8439-664D-A457-A6A3238C666E}" type="presOf" srcId="{F17A4427-D104-E24D-BEAD-DFFE5856DE14}" destId="{3206B1D6-FE01-7749-B052-B7810037D35C}" srcOrd="0" destOrd="0" presId="urn:microsoft.com/office/officeart/2005/8/layout/hierarchy5"/>
    <dgm:cxn modelId="{EB9BA2D2-28DA-854D-9601-A4F37162BB48}" type="presOf" srcId="{CCFA74B4-B1D5-6342-806A-344E32A03ACC}" destId="{9844B1BE-8DBB-7B4C-8392-2DC288A520FF}" srcOrd="1" destOrd="0" presId="urn:microsoft.com/office/officeart/2005/8/layout/hierarchy5"/>
    <dgm:cxn modelId="{22100BD7-CE04-454C-9354-4726B4B06D18}" srcId="{A28A7A74-425E-FF4A-977D-61836617D967}" destId="{97403DDB-03F5-7640-A5FD-414CC4F4BD30}" srcOrd="0" destOrd="0" parTransId="{9DC20C1C-629A-DE45-9ACE-F357D63ED8DB}" sibTransId="{3606FBA3-E61A-4C45-AB31-DA0B6EB4B757}"/>
    <dgm:cxn modelId="{1E4904D9-59BB-F745-A33B-0393A405500E}" type="presOf" srcId="{B5D1D919-C3E9-104C-BCCA-0526DB690F8B}" destId="{87B42B63-7043-D24C-A435-68E7D1328C00}" srcOrd="0" destOrd="0" presId="urn:microsoft.com/office/officeart/2005/8/layout/hierarchy5"/>
    <dgm:cxn modelId="{DC7E61DE-2AAB-2646-A206-0B8F622FE0F6}" srcId="{77CCA289-8332-3843-8606-C17AE9313D36}" destId="{B012E20D-5B51-C74A-9E19-68CE52D1B1D0}" srcOrd="1" destOrd="0" parTransId="{F17A4427-D104-E24D-BEAD-DFFE5856DE14}" sibTransId="{1321134F-D335-0944-A5DE-ED977B7FE192}"/>
    <dgm:cxn modelId="{A355FEF1-2528-364E-A19B-15B21128906F}" type="presOf" srcId="{AF0D8BD9-3D78-A14E-9604-52997DB04696}" destId="{C25357FD-ED6F-0940-9B4A-29CC21C6922C}" srcOrd="0" destOrd="0" presId="urn:microsoft.com/office/officeart/2005/8/layout/hierarchy5"/>
    <dgm:cxn modelId="{30E509FA-420C-0E40-9A85-D5F9F693014F}" type="presOf" srcId="{F17A4427-D104-E24D-BEAD-DFFE5856DE14}" destId="{220CE7B6-434B-6847-A2D2-782A73576CD0}" srcOrd="1" destOrd="0" presId="urn:microsoft.com/office/officeart/2005/8/layout/hierarchy5"/>
    <dgm:cxn modelId="{2C07EA03-D9F4-3840-9BD2-587EE9225DEA}" type="presParOf" srcId="{991F9101-0509-CA41-B2CD-E4CC1C785AC6}" destId="{DA8E3096-61A7-FE4F-A01B-F6B6072BF59D}" srcOrd="0" destOrd="0" presId="urn:microsoft.com/office/officeart/2005/8/layout/hierarchy5"/>
    <dgm:cxn modelId="{92399829-11B5-0C4A-B0B2-F58CAABAC131}" type="presParOf" srcId="{DA8E3096-61A7-FE4F-A01B-F6B6072BF59D}" destId="{DCD62C4B-AD33-1A43-84F6-0D8D28F109CA}" srcOrd="0" destOrd="0" presId="urn:microsoft.com/office/officeart/2005/8/layout/hierarchy5"/>
    <dgm:cxn modelId="{0B309D80-943D-2E41-A483-F78150D77E86}" type="presParOf" srcId="{DA8E3096-61A7-FE4F-A01B-F6B6072BF59D}" destId="{450CF945-04C3-034C-AC87-3E9B4B2DF535}" srcOrd="1" destOrd="0" presId="urn:microsoft.com/office/officeart/2005/8/layout/hierarchy5"/>
    <dgm:cxn modelId="{3A7CB47E-8D20-5A4F-B89B-29E3E7FC755E}" type="presParOf" srcId="{450CF945-04C3-034C-AC87-3E9B4B2DF535}" destId="{5C30416D-67ED-B945-A08C-170766B8858E}" srcOrd="0" destOrd="0" presId="urn:microsoft.com/office/officeart/2005/8/layout/hierarchy5"/>
    <dgm:cxn modelId="{25C6F130-64F3-D34D-8BBC-1B4B61E5313C}" type="presParOf" srcId="{5C30416D-67ED-B945-A08C-170766B8858E}" destId="{BC6C5F25-2B33-7E4B-B6C6-9DFACDEFAEEB}" srcOrd="0" destOrd="0" presId="urn:microsoft.com/office/officeart/2005/8/layout/hierarchy5"/>
    <dgm:cxn modelId="{2CD0B181-90E6-F945-A731-CC55C2B88D1C}" type="presParOf" srcId="{5C30416D-67ED-B945-A08C-170766B8858E}" destId="{83A2F3F7-B069-4F48-BA12-484269D611A9}" srcOrd="1" destOrd="0" presId="urn:microsoft.com/office/officeart/2005/8/layout/hierarchy5"/>
    <dgm:cxn modelId="{1F44222C-CC4F-9A4C-86F5-AA99BE2B7A6E}" type="presParOf" srcId="{83A2F3F7-B069-4F48-BA12-484269D611A9}" destId="{BB88EB91-EA65-0F4B-8DB9-A09029418E33}" srcOrd="0" destOrd="0" presId="urn:microsoft.com/office/officeart/2005/8/layout/hierarchy5"/>
    <dgm:cxn modelId="{94A8B480-8951-5A4B-A9DD-11975EAA71F3}" type="presParOf" srcId="{BB88EB91-EA65-0F4B-8DB9-A09029418E33}" destId="{9B1F74FD-8AF4-6140-B66D-07ED63DF1C01}" srcOrd="0" destOrd="0" presId="urn:microsoft.com/office/officeart/2005/8/layout/hierarchy5"/>
    <dgm:cxn modelId="{A0D2302D-AAA1-6F43-9767-2A3E3162FAA4}" type="presParOf" srcId="{83A2F3F7-B069-4F48-BA12-484269D611A9}" destId="{0E1DC5AF-782C-3E48-A28B-3C4F7D70486B}" srcOrd="1" destOrd="0" presId="urn:microsoft.com/office/officeart/2005/8/layout/hierarchy5"/>
    <dgm:cxn modelId="{10C33E4C-59CF-AB40-BCB6-6534708B66F8}" type="presParOf" srcId="{0E1DC5AF-782C-3E48-A28B-3C4F7D70486B}" destId="{27566A10-1A36-7D45-A818-9DA3C5A4D04B}" srcOrd="0" destOrd="0" presId="urn:microsoft.com/office/officeart/2005/8/layout/hierarchy5"/>
    <dgm:cxn modelId="{06C8B53D-893A-3547-9A54-306547BE36E3}" type="presParOf" srcId="{0E1DC5AF-782C-3E48-A28B-3C4F7D70486B}" destId="{9FF0C196-FD8A-8F48-AF6D-68A2D35FA285}" srcOrd="1" destOrd="0" presId="urn:microsoft.com/office/officeart/2005/8/layout/hierarchy5"/>
    <dgm:cxn modelId="{4F8B3748-816E-A046-9384-7E68D8F0FE06}" type="presParOf" srcId="{9FF0C196-FD8A-8F48-AF6D-68A2D35FA285}" destId="{13D51093-DC8B-A642-AC82-38E8A32F9425}" srcOrd="0" destOrd="0" presId="urn:microsoft.com/office/officeart/2005/8/layout/hierarchy5"/>
    <dgm:cxn modelId="{8DD2CB59-A73C-2D48-90E9-F421C0211F8B}" type="presParOf" srcId="{13D51093-DC8B-A642-AC82-38E8A32F9425}" destId="{9E44FCE8-CADD-5947-8DB0-6F46B47FD3D0}" srcOrd="0" destOrd="0" presId="urn:microsoft.com/office/officeart/2005/8/layout/hierarchy5"/>
    <dgm:cxn modelId="{A640F329-EBC0-5043-8B7E-B4A8C03ED8E5}" type="presParOf" srcId="{9FF0C196-FD8A-8F48-AF6D-68A2D35FA285}" destId="{BF9F0DE5-E812-E640-9888-B9FAE6B366D0}" srcOrd="1" destOrd="0" presId="urn:microsoft.com/office/officeart/2005/8/layout/hierarchy5"/>
    <dgm:cxn modelId="{18A27A14-01D5-BE43-9210-4BC854B789F0}" type="presParOf" srcId="{BF9F0DE5-E812-E640-9888-B9FAE6B366D0}" destId="{C8D9EAAE-1900-FE4D-A3E9-8505A9275233}" srcOrd="0" destOrd="0" presId="urn:microsoft.com/office/officeart/2005/8/layout/hierarchy5"/>
    <dgm:cxn modelId="{25CF4422-1114-4B4A-AA7A-0D75D469DCE5}" type="presParOf" srcId="{BF9F0DE5-E812-E640-9888-B9FAE6B366D0}" destId="{BA99190C-A9A1-4648-BB14-08089714CA48}" srcOrd="1" destOrd="0" presId="urn:microsoft.com/office/officeart/2005/8/layout/hierarchy5"/>
    <dgm:cxn modelId="{CE437E35-9173-DE44-A187-C223E9903FB8}" type="presParOf" srcId="{9FF0C196-FD8A-8F48-AF6D-68A2D35FA285}" destId="{3206B1D6-FE01-7749-B052-B7810037D35C}" srcOrd="2" destOrd="0" presId="urn:microsoft.com/office/officeart/2005/8/layout/hierarchy5"/>
    <dgm:cxn modelId="{0FF202E7-756B-AE46-8506-94DABADB3F65}" type="presParOf" srcId="{3206B1D6-FE01-7749-B052-B7810037D35C}" destId="{220CE7B6-434B-6847-A2D2-782A73576CD0}" srcOrd="0" destOrd="0" presId="urn:microsoft.com/office/officeart/2005/8/layout/hierarchy5"/>
    <dgm:cxn modelId="{B8CD3D04-70EE-3D47-BE57-484C96DD0BE5}" type="presParOf" srcId="{9FF0C196-FD8A-8F48-AF6D-68A2D35FA285}" destId="{914994DC-727E-194E-9D7F-03979704F5F1}" srcOrd="3" destOrd="0" presId="urn:microsoft.com/office/officeart/2005/8/layout/hierarchy5"/>
    <dgm:cxn modelId="{5425EF31-06A7-B543-B9F3-FE328F9FAE27}" type="presParOf" srcId="{914994DC-727E-194E-9D7F-03979704F5F1}" destId="{104AA07C-1879-A64B-8AE0-CEC19BBF1DB5}" srcOrd="0" destOrd="0" presId="urn:microsoft.com/office/officeart/2005/8/layout/hierarchy5"/>
    <dgm:cxn modelId="{99A01971-987E-7748-B8E1-9A0DA008B38F}" type="presParOf" srcId="{914994DC-727E-194E-9D7F-03979704F5F1}" destId="{03C2480F-4791-924F-957C-B4FB48FE7A08}" srcOrd="1" destOrd="0" presId="urn:microsoft.com/office/officeart/2005/8/layout/hierarchy5"/>
    <dgm:cxn modelId="{8CC3B1E1-574B-5A4D-B565-C7395D4CF330}" type="presParOf" srcId="{83A2F3F7-B069-4F48-BA12-484269D611A9}" destId="{F46180AE-EFD4-0A4F-991B-05B55E837928}" srcOrd="2" destOrd="0" presId="urn:microsoft.com/office/officeart/2005/8/layout/hierarchy5"/>
    <dgm:cxn modelId="{76C17D76-CC25-F343-9577-25519B9F4CB2}" type="presParOf" srcId="{F46180AE-EFD4-0A4F-991B-05B55E837928}" destId="{9844B1BE-8DBB-7B4C-8392-2DC288A520FF}" srcOrd="0" destOrd="0" presId="urn:microsoft.com/office/officeart/2005/8/layout/hierarchy5"/>
    <dgm:cxn modelId="{8649BCF0-54DC-CC45-830C-B534A09A08C9}" type="presParOf" srcId="{83A2F3F7-B069-4F48-BA12-484269D611A9}" destId="{19654D77-7CDF-6243-9A7E-E96F570BAFE7}" srcOrd="3" destOrd="0" presId="urn:microsoft.com/office/officeart/2005/8/layout/hierarchy5"/>
    <dgm:cxn modelId="{5839AFCB-B805-4E4F-BD71-42122B5B87AC}" type="presParOf" srcId="{19654D77-7CDF-6243-9A7E-E96F570BAFE7}" destId="{12C916CD-D414-864B-B5D8-1C1352EF0BAA}" srcOrd="0" destOrd="0" presId="urn:microsoft.com/office/officeart/2005/8/layout/hierarchy5"/>
    <dgm:cxn modelId="{196E05DF-FCE9-3344-BC90-4CB4D2627C45}" type="presParOf" srcId="{19654D77-7CDF-6243-9A7E-E96F570BAFE7}" destId="{2BCEB7F8-1E01-2949-B778-0F0FC5D3D64E}" srcOrd="1" destOrd="0" presId="urn:microsoft.com/office/officeart/2005/8/layout/hierarchy5"/>
    <dgm:cxn modelId="{C839292A-6406-6140-9702-05E96428462C}" type="presParOf" srcId="{2BCEB7F8-1E01-2949-B778-0F0FC5D3D64E}" destId="{C25357FD-ED6F-0940-9B4A-29CC21C6922C}" srcOrd="0" destOrd="0" presId="urn:microsoft.com/office/officeart/2005/8/layout/hierarchy5"/>
    <dgm:cxn modelId="{8C17B32F-D55F-1D45-BD8D-510012378583}" type="presParOf" srcId="{C25357FD-ED6F-0940-9B4A-29CC21C6922C}" destId="{CFA36FF0-668E-744C-A464-68F25DC6140F}" srcOrd="0" destOrd="0" presId="urn:microsoft.com/office/officeart/2005/8/layout/hierarchy5"/>
    <dgm:cxn modelId="{09A1B705-F526-014C-A295-98799B7E4475}" type="presParOf" srcId="{2BCEB7F8-1E01-2949-B778-0F0FC5D3D64E}" destId="{AE2B669D-4400-B349-89C6-C220D67E4056}" srcOrd="1" destOrd="0" presId="urn:microsoft.com/office/officeart/2005/8/layout/hierarchy5"/>
    <dgm:cxn modelId="{B352B0F7-5763-EE4D-B8AB-721D8F53B9A9}" type="presParOf" srcId="{AE2B669D-4400-B349-89C6-C220D67E4056}" destId="{87B42B63-7043-D24C-A435-68E7D1328C00}" srcOrd="0" destOrd="0" presId="urn:microsoft.com/office/officeart/2005/8/layout/hierarchy5"/>
    <dgm:cxn modelId="{03063B01-F3B7-AE4B-A081-E522CB0FEE49}" type="presParOf" srcId="{AE2B669D-4400-B349-89C6-C220D67E4056}" destId="{028F19CF-B4CC-B949-8E14-620DBC8B96A9}" srcOrd="1" destOrd="0" presId="urn:microsoft.com/office/officeart/2005/8/layout/hierarchy5"/>
    <dgm:cxn modelId="{88D25772-A9DB-3A47-AAD9-99E9EB10B59C}" type="presParOf" srcId="{991F9101-0509-CA41-B2CD-E4CC1C785AC6}" destId="{3BABD2CB-4165-A448-A4FC-05D26ED86D4C}" srcOrd="1" destOrd="0" presId="urn:microsoft.com/office/officeart/2005/8/layout/hierarchy5"/>
    <dgm:cxn modelId="{2B33808B-CE17-9D4F-B8FA-F3683AE01327}" type="presParOf" srcId="{3BABD2CB-4165-A448-A4FC-05D26ED86D4C}" destId="{EEC92E25-1738-F941-ACDF-B797D77B5C09}" srcOrd="0" destOrd="0" presId="urn:microsoft.com/office/officeart/2005/8/layout/hierarchy5"/>
    <dgm:cxn modelId="{C66E9FE7-DD4A-854B-921A-920EB5F3AA4E}" type="presParOf" srcId="{EEC92E25-1738-F941-ACDF-B797D77B5C09}" destId="{022A5B38-230E-BD47-8D1E-5DC6244E80A7}" srcOrd="0" destOrd="0" presId="urn:microsoft.com/office/officeart/2005/8/layout/hierarchy5"/>
    <dgm:cxn modelId="{1DF33C6C-9B78-274B-9388-CBA84ADB6EAE}" type="presParOf" srcId="{EEC92E25-1738-F941-ACDF-B797D77B5C09}" destId="{BC3E5249-C384-A44D-92E0-6AB6C03F0667}" srcOrd="1" destOrd="0" presId="urn:microsoft.com/office/officeart/2005/8/layout/hierarchy5"/>
    <dgm:cxn modelId="{22F8864F-94C4-2A4E-9833-943D2C2CAAA1}" type="presParOf" srcId="{3BABD2CB-4165-A448-A4FC-05D26ED86D4C}" destId="{7F25799F-0386-984B-B6AD-F7EABED53E6A}" srcOrd="1" destOrd="0" presId="urn:microsoft.com/office/officeart/2005/8/layout/hierarchy5"/>
    <dgm:cxn modelId="{001FE9E0-26E2-6B41-8938-4305575AE131}" type="presParOf" srcId="{7F25799F-0386-984B-B6AD-F7EABED53E6A}" destId="{6F1C454F-C122-0A46-AF01-A20749CDC457}" srcOrd="0" destOrd="0" presId="urn:microsoft.com/office/officeart/2005/8/layout/hierarchy5"/>
    <dgm:cxn modelId="{7850B39E-AF7B-CC45-8F57-13D35A4CE532}" type="presParOf" srcId="{3BABD2CB-4165-A448-A4FC-05D26ED86D4C}" destId="{91AC60EF-4030-5D43-98D1-08DAC953C3A4}" srcOrd="2" destOrd="0" presId="urn:microsoft.com/office/officeart/2005/8/layout/hierarchy5"/>
    <dgm:cxn modelId="{AE11AC1D-140E-2B46-9497-9CDD00E2E893}" type="presParOf" srcId="{91AC60EF-4030-5D43-98D1-08DAC953C3A4}" destId="{38B320A3-6CF2-464C-9377-6877659B6762}" srcOrd="0" destOrd="0" presId="urn:microsoft.com/office/officeart/2005/8/layout/hierarchy5"/>
    <dgm:cxn modelId="{FE658B3C-A734-0548-A62C-A00691BF3370}" type="presParOf" srcId="{91AC60EF-4030-5D43-98D1-08DAC953C3A4}" destId="{282D75A9-1CB9-194C-971C-C9A16DD035E9}" srcOrd="1" destOrd="0" presId="urn:microsoft.com/office/officeart/2005/8/layout/hierarchy5"/>
    <dgm:cxn modelId="{EB6CBC74-02EB-7040-B044-397F2955F882}" type="presParOf" srcId="{3BABD2CB-4165-A448-A4FC-05D26ED86D4C}" destId="{E13A1A22-D23E-3146-A984-2597D31233C8}" srcOrd="3" destOrd="0" presId="urn:microsoft.com/office/officeart/2005/8/layout/hierarchy5"/>
    <dgm:cxn modelId="{6F3B8207-4A8B-4D4E-B989-F8C2452AA955}" type="presParOf" srcId="{E13A1A22-D23E-3146-A984-2597D31233C8}" destId="{C3E4F7C5-E2B1-EF40-BA73-2578DF300DDA}" srcOrd="0" destOrd="0" presId="urn:microsoft.com/office/officeart/2005/8/layout/hierarchy5"/>
    <dgm:cxn modelId="{0A35AFB1-DA15-634D-A32B-540D327DA784}" type="presParOf" srcId="{3BABD2CB-4165-A448-A4FC-05D26ED86D4C}" destId="{27E97F9B-D8A5-A940-86C8-86595C60CF36}" srcOrd="4" destOrd="0" presId="urn:microsoft.com/office/officeart/2005/8/layout/hierarchy5"/>
    <dgm:cxn modelId="{8E137C83-4289-7C4A-AA4B-78316EA15B2E}" type="presParOf" srcId="{27E97F9B-D8A5-A940-86C8-86595C60CF36}" destId="{110BA3BA-1822-424D-9FD4-4C7C7E4FB524}" srcOrd="0" destOrd="0" presId="urn:microsoft.com/office/officeart/2005/8/layout/hierarchy5"/>
    <dgm:cxn modelId="{1AF4290E-C4D4-AC4E-B680-170900B0A34B}" type="presParOf" srcId="{27E97F9B-D8A5-A940-86C8-86595C60CF36}" destId="{69229BAF-B9C2-F64B-B941-B3E0404D889B}" srcOrd="1" destOrd="0" presId="urn:microsoft.com/office/officeart/2005/8/layout/hierarchy5"/>
  </dgm:cxnLst>
  <dgm:bg/>
  <dgm:whole/>
  <dgm:extLst>
    <a:ext uri="http://schemas.microsoft.com/office/drawing/2008/diagram">
      <dsp:dataModelExt xmlns:dsp="http://schemas.microsoft.com/office/drawing/2008/diagram" relId="rId10"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2EA7672-EF22-3743-9BF0-CB4BC0D0A6F9}">
      <dsp:nvSpPr>
        <dsp:cNvPr id="0" name=""/>
        <dsp:cNvSpPr/>
      </dsp:nvSpPr>
      <dsp:spPr>
        <a:xfrm>
          <a:off x="5426688" y="3535402"/>
          <a:ext cx="4321046" cy="4321046"/>
        </a:xfrm>
        <a:prstGeom prst="gear9">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GB" sz="2600" kern="1200" dirty="0"/>
            <a:t>Operational</a:t>
          </a:r>
        </a:p>
        <a:p>
          <a:pPr marL="0" lvl="0" indent="0" algn="ctr" defTabSz="1155700">
            <a:lnSpc>
              <a:spcPct val="90000"/>
            </a:lnSpc>
            <a:spcBef>
              <a:spcPct val="0"/>
            </a:spcBef>
            <a:spcAft>
              <a:spcPct val="35000"/>
            </a:spcAft>
            <a:buNone/>
          </a:pPr>
          <a:r>
            <a:rPr lang="en-GB" sz="2600" kern="1200" dirty="0"/>
            <a:t>Effectiveness</a:t>
          </a:r>
        </a:p>
      </dsp:txBody>
      <dsp:txXfrm>
        <a:off x="6295410" y="4547586"/>
        <a:ext cx="2583602" cy="2221107"/>
      </dsp:txXfrm>
    </dsp:sp>
    <dsp:sp modelId="{34237376-6F60-3B42-88B6-81CF8A506899}">
      <dsp:nvSpPr>
        <dsp:cNvPr id="0" name=""/>
        <dsp:cNvSpPr/>
      </dsp:nvSpPr>
      <dsp:spPr>
        <a:xfrm>
          <a:off x="2912624" y="2514063"/>
          <a:ext cx="3142579" cy="3142579"/>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GB" sz="2600" kern="1200" dirty="0"/>
            <a:t>External Influences</a:t>
          </a:r>
        </a:p>
      </dsp:txBody>
      <dsp:txXfrm>
        <a:off x="3703778" y="3309998"/>
        <a:ext cx="1560271" cy="1550709"/>
      </dsp:txXfrm>
    </dsp:sp>
    <dsp:sp modelId="{4E311D91-DA8A-1F48-8C91-2B63E2201894}">
      <dsp:nvSpPr>
        <dsp:cNvPr id="0" name=""/>
        <dsp:cNvSpPr/>
      </dsp:nvSpPr>
      <dsp:spPr>
        <a:xfrm rot="20700000">
          <a:off x="4672789" y="346004"/>
          <a:ext cx="3079086" cy="3079086"/>
        </a:xfrm>
        <a:prstGeom prst="gear6">
          <a:avLst/>
        </a:prstGeom>
        <a:solidFill>
          <a:schemeClr val="accent1">
            <a:hueOff val="0"/>
            <a:satOff val="0"/>
            <a:lumOff val="0"/>
            <a:alphaOff val="0"/>
          </a:schemeClr>
        </a:solidFill>
        <a:ln w="25400" cap="flat" cmpd="sng" algn="ctr">
          <a:solidFill>
            <a:schemeClr val="lt1">
              <a:hueOff val="0"/>
              <a:satOff val="0"/>
              <a:lumOff val="0"/>
              <a:alphaOff val="0"/>
            </a:schemeClr>
          </a:solidFill>
          <a:prstDash val="solid"/>
        </a:ln>
        <a:effectLst/>
      </dsp:spPr>
      <dsp:style>
        <a:lnRef idx="2">
          <a:scrgbClr r="0" g="0" b="0"/>
        </a:lnRef>
        <a:fillRef idx="1">
          <a:scrgbClr r="0" g="0" b="0"/>
        </a:fillRef>
        <a:effectRef idx="0">
          <a:scrgbClr r="0" g="0" b="0"/>
        </a:effectRef>
        <a:fontRef idx="minor">
          <a:schemeClr val="lt1"/>
        </a:fontRef>
      </dsp:style>
      <dsp:txBody>
        <a:bodyPr spcFirstLastPara="0" vert="horz" wrap="square" lIns="33020" tIns="33020" rIns="33020" bIns="33020" numCol="1" spcCol="1270" anchor="ctr" anchorCtr="0">
          <a:noAutofit/>
        </a:bodyPr>
        <a:lstStyle/>
        <a:p>
          <a:pPr marL="0" lvl="0" indent="0" algn="ctr" defTabSz="1155700">
            <a:lnSpc>
              <a:spcPct val="90000"/>
            </a:lnSpc>
            <a:spcBef>
              <a:spcPct val="0"/>
            </a:spcBef>
            <a:spcAft>
              <a:spcPct val="35000"/>
            </a:spcAft>
            <a:buNone/>
          </a:pPr>
          <a:r>
            <a:rPr lang="en-GB" sz="2600" kern="1200" dirty="0"/>
            <a:t>Business Processes</a:t>
          </a:r>
        </a:p>
      </dsp:txBody>
      <dsp:txXfrm rot="-20700000">
        <a:off x="5348123" y="1021338"/>
        <a:ext cx="1728418" cy="1728418"/>
      </dsp:txXfrm>
    </dsp:sp>
    <dsp:sp modelId="{792CD43D-F861-6E45-ACA6-F82BC57C165D}">
      <dsp:nvSpPr>
        <dsp:cNvPr id="0" name=""/>
        <dsp:cNvSpPr/>
      </dsp:nvSpPr>
      <dsp:spPr>
        <a:xfrm>
          <a:off x="5136246" y="2859304"/>
          <a:ext cx="5530940" cy="5530940"/>
        </a:xfrm>
        <a:prstGeom prst="circularArrow">
          <a:avLst>
            <a:gd name="adj1" fmla="val 4688"/>
            <a:gd name="adj2" fmla="val 299029"/>
            <a:gd name="adj3" fmla="val 2565363"/>
            <a:gd name="adj4" fmla="val 15759095"/>
            <a:gd name="adj5" fmla="val 5469"/>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FD077D7E-2186-9049-B57D-A1912FBD9C22}">
      <dsp:nvSpPr>
        <dsp:cNvPr id="0" name=""/>
        <dsp:cNvSpPr/>
      </dsp:nvSpPr>
      <dsp:spPr>
        <a:xfrm>
          <a:off x="2356079" y="1803013"/>
          <a:ext cx="4018573" cy="4018573"/>
        </a:xfrm>
        <a:prstGeom prst="leftCircularArrow">
          <a:avLst>
            <a:gd name="adj1" fmla="val 6452"/>
            <a:gd name="adj2" fmla="val 429999"/>
            <a:gd name="adj3" fmla="val 10489124"/>
            <a:gd name="adj4" fmla="val 14837806"/>
            <a:gd name="adj5" fmla="val 7527"/>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 modelId="{2D68B674-3A29-5448-B52B-BFC5E683A88A}">
      <dsp:nvSpPr>
        <dsp:cNvPr id="0" name=""/>
        <dsp:cNvSpPr/>
      </dsp:nvSpPr>
      <dsp:spPr>
        <a:xfrm>
          <a:off x="3960565" y="-344147"/>
          <a:ext cx="4332831" cy="4332831"/>
        </a:xfrm>
        <a:prstGeom prst="circularArrow">
          <a:avLst>
            <a:gd name="adj1" fmla="val 5984"/>
            <a:gd name="adj2" fmla="val 394124"/>
            <a:gd name="adj3" fmla="val 13313824"/>
            <a:gd name="adj4" fmla="val 10508221"/>
            <a:gd name="adj5" fmla="val 6981"/>
          </a:avLst>
        </a:prstGeom>
        <a:solidFill>
          <a:schemeClr val="accent1">
            <a:tint val="60000"/>
            <a:hueOff val="0"/>
            <a:satOff val="0"/>
            <a:lumOff val="0"/>
            <a:alphaOff val="0"/>
          </a:schemeClr>
        </a:solidFill>
        <a:ln>
          <a:noFill/>
        </a:ln>
        <a:effectLst/>
      </dsp:spPr>
      <dsp:style>
        <a:lnRef idx="0">
          <a:scrgbClr r="0" g="0" b="0"/>
        </a:lnRef>
        <a:fillRef idx="1">
          <a:scrgbClr r="0" g="0" b="0"/>
        </a:fillRef>
        <a:effectRef idx="0">
          <a:scrgbClr r="0" g="0" b="0"/>
        </a:effectRef>
        <a:fontRef idx="minor">
          <a:schemeClr val="lt1"/>
        </a:fontRef>
      </dsp:style>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D7EC8050-A91C-7846-B7F0-5A0FA0F03C5F}">
      <dsp:nvSpPr>
        <dsp:cNvPr id="0" name=""/>
        <dsp:cNvSpPr/>
      </dsp:nvSpPr>
      <dsp:spPr>
        <a:xfrm>
          <a:off x="474593" y="0"/>
          <a:ext cx="5704308" cy="5704308"/>
        </a:xfrm>
        <a:prstGeom prst="ellipse">
          <a:avLst/>
        </a:prstGeom>
        <a:solidFill>
          <a:srgbClr val="003F71"/>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Artificial Intelligence</a:t>
          </a:r>
        </a:p>
      </dsp:txBody>
      <dsp:txXfrm>
        <a:off x="2529284" y="285215"/>
        <a:ext cx="1594924" cy="855646"/>
      </dsp:txXfrm>
    </dsp:sp>
    <dsp:sp modelId="{DCC69351-9538-7D4A-8F30-36787EC55FB2}">
      <dsp:nvSpPr>
        <dsp:cNvPr id="0" name=""/>
        <dsp:cNvSpPr/>
      </dsp:nvSpPr>
      <dsp:spPr>
        <a:xfrm>
          <a:off x="1045023" y="1140861"/>
          <a:ext cx="4563446" cy="4563446"/>
        </a:xfrm>
        <a:prstGeom prst="ellipse">
          <a:avLst/>
        </a:prstGeom>
        <a:solidFill>
          <a:srgbClr val="005493"/>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solidFill>
                <a:schemeClr val="bg1"/>
              </a:solidFill>
            </a:rPr>
            <a:t>Machine Learning</a:t>
          </a:r>
        </a:p>
      </dsp:txBody>
      <dsp:txXfrm>
        <a:off x="2529284" y="1414668"/>
        <a:ext cx="1594924" cy="821420"/>
      </dsp:txXfrm>
    </dsp:sp>
    <dsp:sp modelId="{58AA34A0-C462-924B-81BE-826C2DA862E7}">
      <dsp:nvSpPr>
        <dsp:cNvPr id="0" name=""/>
        <dsp:cNvSpPr/>
      </dsp:nvSpPr>
      <dsp:spPr>
        <a:xfrm>
          <a:off x="1615454" y="2281723"/>
          <a:ext cx="3422584" cy="3422584"/>
        </a:xfrm>
        <a:prstGeom prst="ellipse">
          <a:avLst/>
        </a:prstGeom>
        <a:solidFill>
          <a:srgbClr val="0096FF"/>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Deep Learning</a:t>
          </a:r>
        </a:p>
      </dsp:txBody>
      <dsp:txXfrm>
        <a:off x="2529284" y="2538417"/>
        <a:ext cx="1594924" cy="770081"/>
      </dsp:txXfrm>
    </dsp:sp>
    <dsp:sp modelId="{2C2D8D76-5B66-0F4B-91D1-BBBD383D8311}">
      <dsp:nvSpPr>
        <dsp:cNvPr id="0" name=""/>
        <dsp:cNvSpPr/>
      </dsp:nvSpPr>
      <dsp:spPr>
        <a:xfrm>
          <a:off x="2185885" y="3422584"/>
          <a:ext cx="2281723" cy="2281723"/>
        </a:xfrm>
        <a:prstGeom prst="ellipse">
          <a:avLst/>
        </a:prstGeom>
        <a:solidFill>
          <a:srgbClr val="76D6FF"/>
        </a:solidFill>
        <a:ln>
          <a:noFill/>
        </a:ln>
        <a:effectLst>
          <a:outerShdw blurRad="40000" dist="23000" dir="5400000" rotWithShape="0">
            <a:srgbClr val="000000">
              <a:alpha val="35000"/>
            </a:srgbClr>
          </a:outerShdw>
        </a:effectLst>
        <a:sp3d extrusionH="190500" prstMaterial="matte">
          <a:bevelT w="120650" h="38100" prst="relaxedInset"/>
          <a:bevelB w="120650" h="57150" prst="relaxedInset"/>
          <a:contourClr>
            <a:schemeClr val="bg1"/>
          </a:contourClr>
        </a:sp3d>
      </dsp:spPr>
      <dsp:style>
        <a:lnRef idx="0">
          <a:scrgbClr r="0" g="0" b="0"/>
        </a:lnRef>
        <a:fillRef idx="1">
          <a:scrgbClr r="0" g="0" b="0"/>
        </a:fillRef>
        <a:effectRef idx="2">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en-GB" sz="1800" b="1" kern="1200" dirty="0"/>
            <a:t>Generate AI</a:t>
          </a:r>
        </a:p>
      </dsp:txBody>
      <dsp:txXfrm>
        <a:off x="2520036" y="3993015"/>
        <a:ext cx="1613421" cy="1140861"/>
      </dsp:txXfrm>
    </dsp:sp>
  </dsp:spTree>
</dsp:drawing>
</file>

<file path=ppt/diagrams/drawing3.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110BA3BA-1822-424D-9FD4-4C7C7E4FB524}">
      <dsp:nvSpPr>
        <dsp:cNvPr id="0" name=""/>
        <dsp:cNvSpPr/>
      </dsp:nvSpPr>
      <dsp:spPr>
        <a:xfrm>
          <a:off x="2975930" y="0"/>
          <a:ext cx="1230937" cy="2565079"/>
        </a:xfrm>
        <a:prstGeom prst="roundRect">
          <a:avLst>
            <a:gd name="adj" fmla="val 10000"/>
          </a:avLst>
        </a:prstGeom>
        <a:solidFill>
          <a:srgbClr val="4472C4">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ysClr val="windowText" lastClr="000000">
                  <a:hueOff val="0"/>
                  <a:satOff val="0"/>
                  <a:lumOff val="0"/>
                  <a:alphaOff val="0"/>
                </a:sysClr>
              </a:solidFill>
              <a:latin typeface="Lato" panose="020F0502020204030203" pitchFamily="34" charset="77"/>
              <a:ea typeface="+mn-ea"/>
              <a:cs typeface="+mn-cs"/>
            </a:rPr>
            <a:t>Next </a:t>
          </a:r>
          <a:r>
            <a:rPr lang="en-GB" sz="1600" kern="1200" dirty="0" err="1">
              <a:solidFill>
                <a:sysClr val="windowText" lastClr="000000">
                  <a:hueOff val="0"/>
                  <a:satOff val="0"/>
                  <a:lumOff val="0"/>
                  <a:alphaOff val="0"/>
                </a:sysClr>
              </a:solidFill>
              <a:latin typeface="Lato" panose="020F0502020204030203" pitchFamily="34" charset="77"/>
              <a:ea typeface="+mn-ea"/>
              <a:cs typeface="+mn-cs"/>
            </a:rPr>
            <a:t>PoP</a:t>
          </a:r>
          <a:endParaRPr lang="en-GB" sz="1600" kern="1200" dirty="0">
            <a:solidFill>
              <a:sysClr val="windowText" lastClr="000000">
                <a:hueOff val="0"/>
                <a:satOff val="0"/>
                <a:lumOff val="0"/>
                <a:alphaOff val="0"/>
              </a:sysClr>
            </a:solidFill>
            <a:latin typeface="Lato" panose="020F0502020204030203" pitchFamily="34" charset="77"/>
            <a:ea typeface="+mn-ea"/>
            <a:cs typeface="+mn-cs"/>
          </a:endParaRPr>
        </a:p>
      </dsp:txBody>
      <dsp:txXfrm>
        <a:off x="2998469" y="22539"/>
        <a:ext cx="1185859" cy="724445"/>
      </dsp:txXfrm>
    </dsp:sp>
    <dsp:sp modelId="{38B320A3-6CF2-464C-9377-6877659B6762}">
      <dsp:nvSpPr>
        <dsp:cNvPr id="0" name=""/>
        <dsp:cNvSpPr/>
      </dsp:nvSpPr>
      <dsp:spPr>
        <a:xfrm>
          <a:off x="1539836" y="0"/>
          <a:ext cx="1230937" cy="2565079"/>
        </a:xfrm>
        <a:prstGeom prst="roundRect">
          <a:avLst>
            <a:gd name="adj" fmla="val 10000"/>
          </a:avLst>
        </a:prstGeom>
        <a:solidFill>
          <a:srgbClr val="4472C4">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ysClr val="windowText" lastClr="000000">
                  <a:hueOff val="0"/>
                  <a:satOff val="0"/>
                  <a:lumOff val="0"/>
                  <a:alphaOff val="0"/>
                </a:sysClr>
              </a:solidFill>
              <a:latin typeface="Lato" panose="020F0502020204030203" pitchFamily="34" charset="77"/>
              <a:ea typeface="+mn-ea"/>
              <a:cs typeface="+mn-cs"/>
            </a:rPr>
            <a:t>Consumer</a:t>
          </a:r>
        </a:p>
      </dsp:txBody>
      <dsp:txXfrm>
        <a:off x="1562375" y="22539"/>
        <a:ext cx="1185859" cy="724445"/>
      </dsp:txXfrm>
    </dsp:sp>
    <dsp:sp modelId="{022A5B38-230E-BD47-8D1E-5DC6244E80A7}">
      <dsp:nvSpPr>
        <dsp:cNvPr id="0" name=""/>
        <dsp:cNvSpPr/>
      </dsp:nvSpPr>
      <dsp:spPr>
        <a:xfrm>
          <a:off x="103742" y="0"/>
          <a:ext cx="1230937" cy="2565079"/>
        </a:xfrm>
        <a:prstGeom prst="roundRect">
          <a:avLst>
            <a:gd name="adj" fmla="val 10000"/>
          </a:avLst>
        </a:prstGeom>
        <a:solidFill>
          <a:srgbClr val="4472C4">
            <a:tint val="40000"/>
            <a:hueOff val="0"/>
            <a:satOff val="0"/>
            <a:lumOff val="0"/>
            <a:alphaOff val="0"/>
          </a:srgbClr>
        </a:solidFill>
        <a:ln>
          <a:noFill/>
        </a:ln>
        <a:effectLst/>
      </dsp:spPr>
      <dsp:style>
        <a:lnRef idx="0">
          <a:scrgbClr r="0" g="0" b="0"/>
        </a:lnRef>
        <a:fillRef idx="1">
          <a:scrgbClr r="0" g="0" b="0"/>
        </a:fillRef>
        <a:effectRef idx="0">
          <a:scrgbClr r="0" g="0" b="0"/>
        </a:effectRef>
        <a:fontRef idx="minor"/>
      </dsp:style>
      <dsp:txBody>
        <a:bodyPr spcFirstLastPara="0" vert="horz" wrap="square" lIns="113792" tIns="113792" rIns="113792" bIns="113792" numCol="1" spcCol="1270" anchor="ctr" anchorCtr="0">
          <a:noAutofit/>
        </a:bodyPr>
        <a:lstStyle/>
        <a:p>
          <a:pPr marL="0" lvl="0" indent="0" algn="ctr" defTabSz="711200">
            <a:lnSpc>
              <a:spcPct val="90000"/>
            </a:lnSpc>
            <a:spcBef>
              <a:spcPct val="0"/>
            </a:spcBef>
            <a:spcAft>
              <a:spcPct val="35000"/>
            </a:spcAft>
            <a:buNone/>
          </a:pPr>
          <a:r>
            <a:rPr lang="en-GB" sz="1600" kern="1200" dirty="0">
              <a:solidFill>
                <a:sysClr val="windowText" lastClr="000000">
                  <a:hueOff val="0"/>
                  <a:satOff val="0"/>
                  <a:lumOff val="0"/>
                  <a:alphaOff val="0"/>
                </a:sysClr>
              </a:solidFill>
              <a:latin typeface="Lato" panose="020F0502020204030203" pitchFamily="34" charset="77"/>
              <a:ea typeface="+mn-ea"/>
              <a:cs typeface="+mn-cs"/>
            </a:rPr>
            <a:t>Customer</a:t>
          </a:r>
        </a:p>
      </dsp:txBody>
      <dsp:txXfrm>
        <a:off x="126281" y="22539"/>
        <a:ext cx="1185859" cy="724445"/>
      </dsp:txXfrm>
    </dsp:sp>
    <dsp:sp modelId="{BC6C5F25-2B33-7E4B-B6C6-9DFACDEFAEEB}">
      <dsp:nvSpPr>
        <dsp:cNvPr id="0" name=""/>
        <dsp:cNvSpPr/>
      </dsp:nvSpPr>
      <dsp:spPr>
        <a:xfrm>
          <a:off x="206320" y="1507011"/>
          <a:ext cx="1025781" cy="512890"/>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ysClr val="window" lastClr="FFFFFF"/>
              </a:solidFill>
              <a:latin typeface="Lato" panose="020F0502020204030203" pitchFamily="34" charset="77"/>
              <a:ea typeface="+mn-ea"/>
              <a:cs typeface="+mn-cs"/>
            </a:rPr>
            <a:t>Bluevia</a:t>
          </a:r>
          <a:endParaRPr lang="en-GB" sz="1600" kern="1200" dirty="0">
            <a:solidFill>
              <a:sysClr val="window" lastClr="FFFFFF"/>
            </a:solidFill>
            <a:latin typeface="Lato" panose="020F0502020204030203" pitchFamily="34" charset="77"/>
            <a:ea typeface="+mn-ea"/>
            <a:cs typeface="+mn-cs"/>
          </a:endParaRPr>
        </a:p>
      </dsp:txBody>
      <dsp:txXfrm>
        <a:off x="221342" y="1522033"/>
        <a:ext cx="995737" cy="482846"/>
      </dsp:txXfrm>
    </dsp:sp>
    <dsp:sp modelId="{BB88EB91-EA65-0F4B-8DB9-A09029418E33}">
      <dsp:nvSpPr>
        <dsp:cNvPr id="0" name=""/>
        <dsp:cNvSpPr/>
      </dsp:nvSpPr>
      <dsp:spPr>
        <a:xfrm rot="18770822">
          <a:off x="1135577" y="1524276"/>
          <a:ext cx="603362" cy="35991"/>
        </a:xfrm>
        <a:custGeom>
          <a:avLst/>
          <a:gdLst/>
          <a:ahLst/>
          <a:cxnLst/>
          <a:rect l="0" t="0" r="0" b="0"/>
          <a:pathLst>
            <a:path>
              <a:moveTo>
                <a:pt x="0" y="17995"/>
              </a:moveTo>
              <a:lnTo>
                <a:pt x="167443" y="17995"/>
              </a:lnTo>
            </a:path>
          </a:pathLst>
        </a:custGeom>
        <a:noFill/>
        <a:ln w="22225"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ysClr val="windowText" lastClr="000000">
                <a:hueOff val="0"/>
                <a:satOff val="0"/>
                <a:lumOff val="0"/>
                <a:alphaOff val="0"/>
              </a:sysClr>
            </a:solidFill>
            <a:latin typeface="Lato" panose="020F0502020204030203" pitchFamily="34" charset="77"/>
            <a:ea typeface="+mn-ea"/>
            <a:cs typeface="+mn-cs"/>
          </a:endParaRPr>
        </a:p>
      </dsp:txBody>
      <dsp:txXfrm>
        <a:off x="1415941" y="1543073"/>
        <a:ext cx="0" cy="0"/>
      </dsp:txXfrm>
    </dsp:sp>
    <dsp:sp modelId="{27566A10-1A36-7D45-A818-9DA3C5A4D04B}">
      <dsp:nvSpPr>
        <dsp:cNvPr id="0" name=""/>
        <dsp:cNvSpPr/>
      </dsp:nvSpPr>
      <dsp:spPr>
        <a:xfrm>
          <a:off x="1642414" y="1064642"/>
          <a:ext cx="1025781" cy="512890"/>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ysClr val="window" lastClr="FFFFFF"/>
              </a:solidFill>
              <a:latin typeface="Lato" panose="020F0502020204030203" pitchFamily="34" charset="77"/>
              <a:ea typeface="+mn-ea"/>
              <a:cs typeface="+mn-cs"/>
            </a:rPr>
            <a:t>AT&amp;T</a:t>
          </a:r>
          <a:endParaRPr lang="en-GB" sz="1600" kern="1200" dirty="0">
            <a:solidFill>
              <a:sysClr val="window" lastClr="FFFFFF"/>
            </a:solidFill>
            <a:latin typeface="Lato" panose="020F0502020204030203" pitchFamily="34" charset="77"/>
            <a:ea typeface="+mn-ea"/>
            <a:cs typeface="+mn-cs"/>
          </a:endParaRPr>
        </a:p>
      </dsp:txBody>
      <dsp:txXfrm>
        <a:off x="1657436" y="1079664"/>
        <a:ext cx="995737" cy="482846"/>
      </dsp:txXfrm>
    </dsp:sp>
    <dsp:sp modelId="{13D51093-DC8B-A642-AC82-38E8A32F9425}">
      <dsp:nvSpPr>
        <dsp:cNvPr id="0" name=""/>
        <dsp:cNvSpPr/>
      </dsp:nvSpPr>
      <dsp:spPr>
        <a:xfrm rot="19457599">
          <a:off x="2620701" y="1155636"/>
          <a:ext cx="505301" cy="35991"/>
        </a:xfrm>
        <a:custGeom>
          <a:avLst/>
          <a:gdLst/>
          <a:ahLst/>
          <a:cxnLst/>
          <a:rect l="0" t="0" r="0" b="0"/>
          <a:pathLst>
            <a:path>
              <a:moveTo>
                <a:pt x="0" y="17995"/>
              </a:moveTo>
              <a:lnTo>
                <a:pt x="140229" y="17995"/>
              </a:lnTo>
            </a:path>
          </a:pathLst>
        </a:custGeom>
        <a:noFill/>
        <a:ln w="22225"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ysClr val="windowText" lastClr="000000">
                <a:hueOff val="0"/>
                <a:satOff val="0"/>
                <a:lumOff val="0"/>
                <a:alphaOff val="0"/>
              </a:sysClr>
            </a:solidFill>
            <a:latin typeface="Lato" panose="020F0502020204030203" pitchFamily="34" charset="77"/>
            <a:ea typeface="+mn-ea"/>
            <a:cs typeface="+mn-cs"/>
          </a:endParaRPr>
        </a:p>
      </dsp:txBody>
      <dsp:txXfrm>
        <a:off x="2855722" y="1170746"/>
        <a:ext cx="0" cy="0"/>
      </dsp:txXfrm>
    </dsp:sp>
    <dsp:sp modelId="{C8D9EAAE-1900-FE4D-A3E9-8505A9275233}">
      <dsp:nvSpPr>
        <dsp:cNvPr id="0" name=""/>
        <dsp:cNvSpPr/>
      </dsp:nvSpPr>
      <dsp:spPr>
        <a:xfrm>
          <a:off x="3078508" y="769730"/>
          <a:ext cx="1025781" cy="512890"/>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ysClr val="window" lastClr="FFFFFF"/>
              </a:solidFill>
              <a:latin typeface="Lato" panose="020F0502020204030203" pitchFamily="34" charset="77"/>
              <a:ea typeface="+mn-ea"/>
              <a:cs typeface="+mn-cs"/>
            </a:rPr>
            <a:t>Burgos</a:t>
          </a:r>
        </a:p>
      </dsp:txBody>
      <dsp:txXfrm>
        <a:off x="3093530" y="784752"/>
        <a:ext cx="995737" cy="482846"/>
      </dsp:txXfrm>
    </dsp:sp>
    <dsp:sp modelId="{3206B1D6-FE01-7749-B052-B7810037D35C}">
      <dsp:nvSpPr>
        <dsp:cNvPr id="0" name=""/>
        <dsp:cNvSpPr/>
      </dsp:nvSpPr>
      <dsp:spPr>
        <a:xfrm rot="2142401">
          <a:off x="2620701" y="1450548"/>
          <a:ext cx="505301" cy="35991"/>
        </a:xfrm>
        <a:custGeom>
          <a:avLst/>
          <a:gdLst/>
          <a:ahLst/>
          <a:cxnLst/>
          <a:rect l="0" t="0" r="0" b="0"/>
          <a:pathLst>
            <a:path>
              <a:moveTo>
                <a:pt x="0" y="17995"/>
              </a:moveTo>
              <a:lnTo>
                <a:pt x="140229" y="17995"/>
              </a:lnTo>
            </a:path>
          </a:pathLst>
        </a:custGeom>
        <a:noFill/>
        <a:ln w="22225"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ysClr val="windowText" lastClr="000000">
                <a:hueOff val="0"/>
                <a:satOff val="0"/>
                <a:lumOff val="0"/>
                <a:alphaOff val="0"/>
              </a:sysClr>
            </a:solidFill>
            <a:latin typeface="Lato" panose="020F0502020204030203" pitchFamily="34" charset="77"/>
            <a:ea typeface="+mn-ea"/>
            <a:cs typeface="+mn-cs"/>
          </a:endParaRPr>
        </a:p>
      </dsp:txBody>
      <dsp:txXfrm>
        <a:off x="2870467" y="1450913"/>
        <a:ext cx="0" cy="0"/>
      </dsp:txXfrm>
    </dsp:sp>
    <dsp:sp modelId="{104AA07C-1879-A64B-8AE0-CEC19BBF1DB5}">
      <dsp:nvSpPr>
        <dsp:cNvPr id="0" name=""/>
        <dsp:cNvSpPr/>
      </dsp:nvSpPr>
      <dsp:spPr>
        <a:xfrm>
          <a:off x="3078508" y="1359555"/>
          <a:ext cx="1025781" cy="512890"/>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dirty="0">
              <a:solidFill>
                <a:sysClr val="window" lastClr="FFFFFF"/>
              </a:solidFill>
              <a:latin typeface="Lato" panose="020F0502020204030203" pitchFamily="34" charset="77"/>
              <a:ea typeface="+mn-ea"/>
              <a:cs typeface="+mn-cs"/>
            </a:rPr>
            <a:t>Madrid</a:t>
          </a:r>
        </a:p>
      </dsp:txBody>
      <dsp:txXfrm>
        <a:off x="3093530" y="1374577"/>
        <a:ext cx="995737" cy="482846"/>
      </dsp:txXfrm>
    </dsp:sp>
    <dsp:sp modelId="{F46180AE-EFD4-0A4F-991B-05B55E837928}">
      <dsp:nvSpPr>
        <dsp:cNvPr id="0" name=""/>
        <dsp:cNvSpPr/>
      </dsp:nvSpPr>
      <dsp:spPr>
        <a:xfrm rot="2829178">
          <a:off x="1135577" y="1966645"/>
          <a:ext cx="603362" cy="35991"/>
        </a:xfrm>
        <a:custGeom>
          <a:avLst/>
          <a:gdLst/>
          <a:ahLst/>
          <a:cxnLst/>
          <a:rect l="0" t="0" r="0" b="0"/>
          <a:pathLst>
            <a:path>
              <a:moveTo>
                <a:pt x="0" y="17995"/>
              </a:moveTo>
              <a:lnTo>
                <a:pt x="167443" y="17995"/>
              </a:lnTo>
            </a:path>
          </a:pathLst>
        </a:custGeom>
        <a:noFill/>
        <a:ln w="22225"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ysClr val="windowText" lastClr="000000">
                <a:hueOff val="0"/>
                <a:satOff val="0"/>
                <a:lumOff val="0"/>
                <a:alphaOff val="0"/>
              </a:sysClr>
            </a:solidFill>
            <a:latin typeface="Lato" panose="020F0502020204030203" pitchFamily="34" charset="77"/>
            <a:ea typeface="+mn-ea"/>
            <a:cs typeface="+mn-cs"/>
          </a:endParaRPr>
        </a:p>
      </dsp:txBody>
      <dsp:txXfrm>
        <a:off x="1438059" y="1963323"/>
        <a:ext cx="0" cy="0"/>
      </dsp:txXfrm>
    </dsp:sp>
    <dsp:sp modelId="{12C916CD-D414-864B-B5D8-1C1352EF0BAA}">
      <dsp:nvSpPr>
        <dsp:cNvPr id="0" name=""/>
        <dsp:cNvSpPr/>
      </dsp:nvSpPr>
      <dsp:spPr>
        <a:xfrm>
          <a:off x="1642414" y="1949379"/>
          <a:ext cx="1025781" cy="512890"/>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kern="1200">
              <a:solidFill>
                <a:sysClr val="window" lastClr="FFFFFF"/>
              </a:solidFill>
              <a:latin typeface="Lato" panose="020F0502020204030203" pitchFamily="34" charset="77"/>
              <a:ea typeface="+mn-ea"/>
              <a:cs typeface="+mn-cs"/>
            </a:rPr>
            <a:t>Orange</a:t>
          </a:r>
          <a:endParaRPr lang="en-GB" sz="1600" kern="1200" dirty="0">
            <a:solidFill>
              <a:sysClr val="window" lastClr="FFFFFF"/>
            </a:solidFill>
            <a:latin typeface="Lato" panose="020F0502020204030203" pitchFamily="34" charset="77"/>
            <a:ea typeface="+mn-ea"/>
            <a:cs typeface="+mn-cs"/>
          </a:endParaRPr>
        </a:p>
      </dsp:txBody>
      <dsp:txXfrm>
        <a:off x="1657436" y="1964401"/>
        <a:ext cx="995737" cy="482846"/>
      </dsp:txXfrm>
    </dsp:sp>
    <dsp:sp modelId="{C25357FD-ED6F-0940-9B4A-29CC21C6922C}">
      <dsp:nvSpPr>
        <dsp:cNvPr id="0" name=""/>
        <dsp:cNvSpPr/>
      </dsp:nvSpPr>
      <dsp:spPr>
        <a:xfrm>
          <a:off x="2668196" y="2187829"/>
          <a:ext cx="410312" cy="35991"/>
        </a:xfrm>
        <a:custGeom>
          <a:avLst/>
          <a:gdLst/>
          <a:ahLst/>
          <a:cxnLst/>
          <a:rect l="0" t="0" r="0" b="0"/>
          <a:pathLst>
            <a:path>
              <a:moveTo>
                <a:pt x="0" y="17995"/>
              </a:moveTo>
              <a:lnTo>
                <a:pt x="113868" y="17995"/>
              </a:lnTo>
            </a:path>
          </a:pathLst>
        </a:custGeom>
        <a:noFill/>
        <a:ln w="22225" cap="flat" cmpd="sng" algn="ctr">
          <a:solidFill>
            <a:schemeClr val="bg1"/>
          </a:solidFill>
          <a:prstDash val="solid"/>
          <a:miter lim="800000"/>
        </a:ln>
        <a:effectLst/>
      </dsp:spPr>
      <dsp:style>
        <a:lnRef idx="2">
          <a:scrgbClr r="0" g="0" b="0"/>
        </a:lnRef>
        <a:fillRef idx="0">
          <a:scrgbClr r="0" g="0" b="0"/>
        </a:fillRef>
        <a:effectRef idx="0">
          <a:scrgbClr r="0" g="0" b="0"/>
        </a:effectRef>
        <a:fontRef idx="minor"/>
      </dsp:style>
      <dsp:txBody>
        <a:bodyPr spcFirstLastPara="0" vert="horz" wrap="square" lIns="12700" tIns="0" rIns="12700" bIns="0" numCol="1" spcCol="1270" anchor="ctr" anchorCtr="0">
          <a:noAutofit/>
        </a:bodyPr>
        <a:lstStyle/>
        <a:p>
          <a:pPr marL="0" lvl="0" indent="0" algn="ctr" defTabSz="711200">
            <a:lnSpc>
              <a:spcPct val="90000"/>
            </a:lnSpc>
            <a:spcBef>
              <a:spcPct val="0"/>
            </a:spcBef>
            <a:spcAft>
              <a:spcPct val="35000"/>
            </a:spcAft>
            <a:buNone/>
          </a:pPr>
          <a:endParaRPr lang="en-GB" sz="1600" kern="1200">
            <a:solidFill>
              <a:sysClr val="windowText" lastClr="000000">
                <a:hueOff val="0"/>
                <a:satOff val="0"/>
                <a:lumOff val="0"/>
                <a:alphaOff val="0"/>
              </a:sysClr>
            </a:solidFill>
            <a:latin typeface="Lato" panose="020F0502020204030203" pitchFamily="34" charset="77"/>
            <a:ea typeface="+mn-ea"/>
            <a:cs typeface="+mn-cs"/>
          </a:endParaRPr>
        </a:p>
      </dsp:txBody>
      <dsp:txXfrm>
        <a:off x="2863094" y="2195566"/>
        <a:ext cx="0" cy="0"/>
      </dsp:txXfrm>
    </dsp:sp>
    <dsp:sp modelId="{87B42B63-7043-D24C-A435-68E7D1328C00}">
      <dsp:nvSpPr>
        <dsp:cNvPr id="0" name=""/>
        <dsp:cNvSpPr/>
      </dsp:nvSpPr>
      <dsp:spPr>
        <a:xfrm>
          <a:off x="3078508" y="1949379"/>
          <a:ext cx="1025781" cy="512890"/>
        </a:xfrm>
        <a:prstGeom prst="roundRect">
          <a:avLst>
            <a:gd name="adj" fmla="val 10000"/>
          </a:avLst>
        </a:prstGeom>
        <a:solidFill>
          <a:srgbClr val="4472C4">
            <a:hueOff val="0"/>
            <a:satOff val="0"/>
            <a:lumOff val="0"/>
            <a:alphaOff val="0"/>
          </a:srgbClr>
        </a:solidFill>
        <a:ln w="12700" cap="flat" cmpd="sng" algn="ctr">
          <a:solidFill>
            <a:sysClr val="window" lastClr="FFFFFF">
              <a:hueOff val="0"/>
              <a:satOff val="0"/>
              <a:lumOff val="0"/>
              <a:alphaOff val="0"/>
            </a:sysClr>
          </a:solid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10160" tIns="10160" rIns="10160" bIns="10160" numCol="1" spcCol="1270" anchor="ctr" anchorCtr="0">
          <a:noAutofit/>
        </a:bodyPr>
        <a:lstStyle/>
        <a:p>
          <a:pPr marL="0" lvl="0" indent="0" algn="ctr" defTabSz="711200">
            <a:lnSpc>
              <a:spcPct val="90000"/>
            </a:lnSpc>
            <a:spcBef>
              <a:spcPct val="0"/>
            </a:spcBef>
            <a:spcAft>
              <a:spcPct val="35000"/>
            </a:spcAft>
            <a:buNone/>
          </a:pPr>
          <a:r>
            <a:rPr lang="en-GB" sz="1600" i="0" kern="1200" dirty="0">
              <a:solidFill>
                <a:sysClr val="window" lastClr="FFFFFF"/>
              </a:solidFill>
              <a:latin typeface="Lato" panose="020F0502020204030203" pitchFamily="34" charset="77"/>
              <a:ea typeface="+mn-ea"/>
              <a:cs typeface="+mn-cs"/>
            </a:rPr>
            <a:t>Malaga</a:t>
          </a:r>
        </a:p>
      </dsp:txBody>
      <dsp:txXfrm>
        <a:off x="3093530" y="1964401"/>
        <a:ext cx="995737" cy="482846"/>
      </dsp:txXfrm>
    </dsp:sp>
  </dsp:spTree>
</dsp:drawing>
</file>

<file path=ppt/diagrams/layout1.xml><?xml version="1.0" encoding="utf-8"?>
<dgm:layoutDef xmlns:dgm="http://schemas.openxmlformats.org/drawingml/2006/diagram" xmlns:a="http://schemas.openxmlformats.org/drawingml/2006/main" uniqueId="urn:microsoft.com/office/officeart/2005/8/layout/gear1">
  <dgm:title val=""/>
  <dgm:desc val=""/>
  <dgm:catLst>
    <dgm:cat type="relationship" pri="3000"/>
    <dgm:cat type="process" pri="28000"/>
    <dgm:cat type="cycle" pri="14000"/>
  </dgm:catLst>
  <dgm:sampData useDef="1">
    <dgm:dataModel>
      <dgm:pt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useDef="1">
    <dgm:dataModel>
      <dgm:ptLst/>
      <dgm:bg/>
      <dgm:whole/>
    </dgm:dataModel>
  </dgm:clrData>
  <dgm:layoutNode name="composite">
    <dgm:varLst>
      <dgm:chMax val="3"/>
      <dgm:animLvl val="lvl"/>
      <dgm:resizeHandles val="exact"/>
    </dgm:varLst>
    <dgm:alg type="composite">
      <dgm:param type="ar" val="1"/>
    </dgm:alg>
    <dgm:shape xmlns:r="http://schemas.openxmlformats.org/officeDocument/2006/relationships" r:blip="">
      <dgm:adjLst/>
    </dgm:shape>
    <dgm:presOf/>
    <dgm:choose name="Name0">
      <dgm:if name="Name1" axis="ch" ptType="node" func="cnt" op="lte" val="1">
        <dgm:constrLst>
          <dgm:constr type="primFontSz" for="ch" ptType="node" op="equ" val="65"/>
          <dgm:constr type="w" for="ch" forName="gear1" refType="w" fact="0.55"/>
          <dgm:constr type="h" for="ch" forName="gear1" refType="w" fact="0.55"/>
          <dgm:constr type="l" for="ch" forName="gear1" refType="w" fact="0.05"/>
          <dgm:constr type="t" for="ch" forName="gear1" refType="w" fact="0.05"/>
          <dgm:constr type="w" for="ch" forName="gear1srcNode" val="1"/>
          <dgm:constr type="h" for="ch" forName="gear1srcNode" val="1"/>
          <dgm:constr type="l" for="ch" forName="gear1srcNode" refType="w" fact="0.32"/>
          <dgm:constr type="t" for="ch" forName="gear1srcNode"/>
          <dgm:constr type="w" for="ch" forName="gear1dstNode" val="1"/>
          <dgm:constr type="h" for="ch" forName="gear1dstNode" val="1"/>
          <dgm:constr type="r" for="ch" forName="gear1dstNode" refType="w" fact="0.58"/>
          <dgm:constr type="t" for="ch" forName="gear1dstNode" refType="h" fact="0.5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dgm:constr type="b" for="ch" forName="gear1ch" refType="h" fact="0.6"/>
        </dgm:constrLst>
      </dgm:if>
      <dgm:if name="Name2" axis="ch" ptType="node" func="cnt" op="equ" val="2">
        <dgm:constrLst>
          <dgm:constr type="primFontSz" for="ch" ptType="node" op="equ" val="65"/>
          <dgm:constr type="w" for="ch" forName="gear1" refType="w" fact="0.55"/>
          <dgm:constr type="h" for="ch" forName="gear1" refType="w" fact="0.55"/>
          <dgm:constr type="l" for="ch" forName="gear1" refType="w" fact="0.45"/>
          <dgm:constr type="t" for="ch" forName="gear1" refType="w" fact="0.25"/>
          <dgm:constr type="w" for="ch" forName="gear1srcNode" val="1"/>
          <dgm:constr type="h" for="ch" forName="gear1srcNode" val="1"/>
          <dgm:constr type="l" for="ch" forName="gear1srcNode" refType="w" fact="0.72"/>
          <dgm:constr type="t" for="ch" forName="gear1srcNode" refType="w" fact="0.2"/>
          <dgm:constr type="w" for="ch" forName="gear1dstNode" val="1"/>
          <dgm:constr type="h" for="ch" forName="gear1dstNode" val="1"/>
          <dgm:constr type="r" for="ch" forName="gear1dstNode" refType="w" fact="0.98"/>
          <dgm:constr type="t" for="ch" forName="gear1dstNode" refType="h" fact="0.75"/>
          <dgm:constr type="diam" for="des" forName="connector1" refType="w" refFor="ch" refForName="gear1" op="equ" fact="1.1"/>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w" fact="0.8"/>
          <dgm:constr type="w" for="ch" forName="gear2" refType="w" fact="0.4"/>
          <dgm:constr type="h" for="ch" forName="gear2" refType="w" fact="0.4"/>
          <dgm:constr type="l" for="ch" forName="gear2" refType="w" fact="0.13"/>
          <dgm:constr type="t" for="ch" forName="gear2" refType="w" fact="0.12"/>
          <dgm:constr type="w" for="ch" forName="gear2srcNode" val="1"/>
          <dgm:constr type="h" for="ch" forName="gear2srcNode" val="1"/>
          <dgm:constr type="l" for="ch" forName="gear2srcNode" refType="w" fact="0.23"/>
          <dgm:constr type="t" for="ch" forName="gear2srcNode" refType="w" fact="0.08"/>
          <dgm:constr type="w" for="ch" forName="gear2dstNode" val="1"/>
          <dgm:constr type="h" for="ch" forName="gear2dstNode" val="1"/>
          <dgm:constr type="l" for="ch" forName="gear2dstNode" refType="w" fact="0.1"/>
          <dgm:constr type="t" for="ch" forName="gear2dstNode" refType="h" fact="0.3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refType="w" fact="0.34"/>
          <dgm:constr type="t" for="ch" forName="gear2ch" refType="w" fact="0.04"/>
        </dgm:constrLst>
      </dgm:if>
      <dgm:else name="Name3">
        <dgm:constrLst>
          <dgm:constr type="primFontSz" for="ch" ptType="node" op="equ" val="65"/>
          <dgm:constr type="w" for="ch" forName="gear1" refType="w" fact="0.55"/>
          <dgm:constr type="h" for="ch" forName="gear1" refType="w" fact="0.55"/>
          <dgm:constr type="l" for="ch" forName="gear1" refType="w" fact="0.45"/>
          <dgm:constr type="t" for="ch" forName="gear1" refType="w" fact="0.45"/>
          <dgm:constr type="w" for="ch" forName="gear1srcNode" val="1"/>
          <dgm:constr type="h" for="ch" forName="gear1srcNode" val="1"/>
          <dgm:constr type="l" for="ch" forName="gear1srcNode" refType="w" fact="0.72"/>
          <dgm:constr type="t" for="ch" forName="gear1srcNode" refType="w" fact="0.4"/>
          <dgm:constr type="w" for="ch" forName="gear1dstNode" val="1"/>
          <dgm:constr type="h" for="ch" forName="gear1dstNode" val="1"/>
          <dgm:constr type="r" for="ch" forName="gear1dstNode" refType="w" fact="0.98"/>
          <dgm:constr type="t" for="ch" forName="gear1dstNode" refType="h" fact="0.95"/>
          <dgm:constr type="diam" for="des" forName="connector1" refType="w" refFor="ch" refForName="gear1" op="equ" fact="1.15"/>
          <dgm:constr type="h" for="des" forName="connector1" refType="w" refFor="ch" refForName="gear1" op="equ" fact="0.1"/>
          <dgm:constr type="w" for="ch" forName="gear1ch" refType="w" fact="0.35"/>
          <dgm:constr type="h" for="ch" forName="gear1ch" refType="w" refFor="ch" refForName="gear1ch" fact="0.6"/>
          <dgm:constr type="l" for="ch" forName="gear1ch" refType="w" fact="0.38"/>
          <dgm:constr type="b" for="ch" forName="gear1ch" refType="h"/>
          <dgm:constr type="w" for="ch" forName="gear2" refType="w" fact="0.4"/>
          <dgm:constr type="h" for="ch" forName="gear2" refType="w" fact="0.4"/>
          <dgm:constr type="l" for="ch" forName="gear2" refType="w" fact="0.13"/>
          <dgm:constr type="t" for="ch" forName="gear2" refType="w" fact="0.32"/>
          <dgm:constr type="w" for="ch" forName="gear2srcNode" val="1"/>
          <dgm:constr type="h" for="ch" forName="gear2srcNode" val="1"/>
          <dgm:constr type="l" for="ch" forName="gear2srcNode" refType="w" fact="0.23"/>
          <dgm:constr type="t" for="ch" forName="gear2srcNode" refType="w" fact="0.28"/>
          <dgm:constr type="w" for="ch" forName="gear2dstNode" val="1"/>
          <dgm:constr type="h" for="ch" forName="gear2dstNode" val="1"/>
          <dgm:constr type="l" for="ch" forName="gear2dstNode" refType="w" fact="0.1"/>
          <dgm:constr type="t" for="ch" forName="gear2dstNode" refType="h" fact="0.53"/>
          <dgm:constr type="diam" for="des" forName="connector2" refType="w" refFor="ch" refForName="gear2" op="equ" fact="-1.1"/>
          <dgm:constr type="h" for="des" forName="connector2" refType="w" refFor="ch" refForName="gear1" op="equ" fact="0.1"/>
          <dgm:constr type="w" for="ch" forName="gear2ch" refType="w" fact="0.35"/>
          <dgm:constr type="h" for="ch" forName="gear2ch" refType="w" refFor="ch" refForName="gear2ch" fact="0.6"/>
          <dgm:constr type="l" for="ch" forName="gear2ch"/>
          <dgm:constr type="t" for="ch" forName="gear2ch" refType="w" fact="0.58"/>
          <dgm:constr type="w" for="ch" forName="gear3" refType="w" fact="0.48"/>
          <dgm:constr type="h" for="ch" forName="gear3" refType="w" fact="0.48"/>
          <dgm:constr type="l" for="ch" forName="gear3" refType="w" fact="0.31"/>
          <dgm:constr type="t" for="ch" forName="gear3"/>
          <dgm:constr type="w" for="ch" forName="gear3tx" refType="w" fact="0.22"/>
          <dgm:constr type="h" for="ch" forName="gear3tx" refType="w" fact="0.22"/>
          <dgm:constr type="ctrX" for="ch" forName="gear3tx" refType="ctrX" refFor="ch" refForName="gear3"/>
          <dgm:constr type="ctrY" for="ch" forName="gear3tx" refType="ctrY" refFor="ch" refForName="gear3"/>
          <dgm:constr type="w" for="ch" forName="gear3srcNode" val="1"/>
          <dgm:constr type="h" for="ch" forName="gear3srcNode" val="1"/>
          <dgm:constr type="l" for="ch" forName="gear3srcNode" refType="w" fact="0.3"/>
          <dgm:constr type="t" for="ch" forName="gear3srcNode" refType="w" fact="0.25"/>
          <dgm:constr type="w" for="ch" forName="gear3dstNode" val="1"/>
          <dgm:constr type="h" for="ch" forName="gear3dstNode" val="1"/>
          <dgm:constr type="l" for="ch" forName="gear3dstNode" refType="w" fact="0.38"/>
          <dgm:constr type="t" for="ch" forName="gear3dstNode" refType="h" fact="0.05"/>
          <dgm:constr type="diam" for="des" forName="connector3" refType="w" refFor="ch" refForName="gear3" op="equ"/>
          <dgm:constr type="h" for="des" forName="connector3" refType="w" refFor="ch" refForName="gear1" op="equ" fact="0.1"/>
          <dgm:constr type="w" for="ch" forName="gear3ch" refType="w" fact="0.35"/>
          <dgm:constr type="h" for="ch" forName="gear3ch" refType="w" refFor="ch" refForName="gear3ch" fact="0.6"/>
          <dgm:constr type="l" for="ch" forName="gear3ch" refType="w" fact="0.65"/>
          <dgm:constr type="t" for="ch" forName="gear3ch" refType="h" fact="0.13"/>
        </dgm:constrLst>
      </dgm:else>
    </dgm:choose>
    <dgm:ruleLst/>
    <dgm:forEach name="Name4" axis="ch" ptType="node" cnt="1">
      <dgm:layoutNode name="gear1" styleLbl="node1">
        <dgm:varLst>
          <dgm:chMax val="1"/>
          <dgm:bulletEnabled val="1"/>
        </dgm:varLst>
        <dgm:alg type="tx">
          <dgm:param type="txAnchorVertCh" val="mid"/>
        </dgm:alg>
        <dgm:shape xmlns:r="http://schemas.openxmlformats.org/officeDocument/2006/relationships" type="gear9"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1srcNode">
        <dgm:alg type="sp"/>
        <dgm:shape xmlns:r="http://schemas.openxmlformats.org/officeDocument/2006/relationships" type="rect" r:blip="" hideGeom="1">
          <dgm:adjLst/>
        </dgm:shape>
        <dgm:presOf axis="self"/>
        <dgm:constrLst/>
        <dgm:ruleLst/>
      </dgm:layoutNode>
      <dgm:layoutNode name="gear1dstNode">
        <dgm:alg type="sp"/>
        <dgm:shape xmlns:r="http://schemas.openxmlformats.org/officeDocument/2006/relationships" type="rect" r:blip="" hideGeom="1">
          <dgm:adjLst/>
        </dgm:shape>
        <dgm:presOf axis="self"/>
        <dgm:constrLst/>
        <dgm:ruleLst/>
      </dgm:layoutNode>
      <dgm:choose name="Name5">
        <dgm:if name="Name6" axis="ch" ptType="node" func="cnt" op="gte" val="1">
          <dgm:layoutNode name="gear1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7"/>
      </dgm:choose>
    </dgm:forEach>
    <dgm:forEach name="Name8" axis="ch" ptType="node" st="2" cnt="1">
      <dgm:layoutNode name="gear2" styleLbl="node1">
        <dgm:varLst>
          <dgm:chMax val="1"/>
          <dgm:bulletEnabled val="1"/>
        </dgm:varLst>
        <dgm:alg type="tx">
          <dgm:param type="txAnchorVertCh" val="mid"/>
        </dgm:alg>
        <dgm:shape xmlns:r="http://schemas.openxmlformats.org/officeDocument/2006/relationships" type="gear6" r:blip="">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2srcNode">
        <dgm:alg type="sp"/>
        <dgm:shape xmlns:r="http://schemas.openxmlformats.org/officeDocument/2006/relationships" type="rect" r:blip="" hideGeom="1">
          <dgm:adjLst/>
        </dgm:shape>
        <dgm:presOf axis="self"/>
        <dgm:constrLst/>
        <dgm:ruleLst/>
      </dgm:layoutNode>
      <dgm:layoutNode name="gear2dstNode">
        <dgm:alg type="sp"/>
        <dgm:shape xmlns:r="http://schemas.openxmlformats.org/officeDocument/2006/relationships" type="rect" r:blip="" hideGeom="1">
          <dgm:adjLst/>
        </dgm:shape>
        <dgm:presOf axis="self"/>
        <dgm:constrLst/>
        <dgm:ruleLst/>
      </dgm:layoutNode>
      <dgm:choose name="Name9">
        <dgm:if name="Name10" axis="ch" ptType="node" func="cnt" op="gte" val="1">
          <dgm:layoutNode name="gear2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1"/>
      </dgm:choose>
    </dgm:forEach>
    <dgm:forEach name="Name12" axis="ch" ptType="node" st="3" cnt="1">
      <dgm:layoutNode name="gear3" styleLbl="node1">
        <dgm:alg type="sp"/>
        <dgm:shape xmlns:r="http://schemas.openxmlformats.org/officeDocument/2006/relationships" rot="-15" type="gear6" r:blip="">
          <dgm:adjLst/>
        </dgm:shape>
        <dgm:presOf axis="self"/>
        <dgm:constrLst/>
        <dgm:ruleLst/>
      </dgm:layoutNode>
      <dgm:layoutNode name="gear3tx" styleLbl="node1">
        <dgm:varLst>
          <dgm:chMax val="1"/>
          <dgm:bulletEnabled val="1"/>
        </dgm:varLst>
        <dgm:alg type="tx">
          <dgm:param type="txAnchorVertCh" val="mid"/>
        </dgm:alg>
        <dgm:shape xmlns:r="http://schemas.openxmlformats.org/officeDocument/2006/relationships" type="rect" r:blip="" hideGeom="1">
          <dgm:adjLst/>
        </dgm:shape>
        <dgm:presOf axis="self"/>
        <dgm:constrLst>
          <dgm:constr type="tMarg" refType="primFontSz" fact="0.1"/>
          <dgm:constr type="bMarg" refType="primFontSz" fact="0.1"/>
          <dgm:constr type="lMarg" refType="primFontSz" fact="0.1"/>
          <dgm:constr type="rMarg" refType="primFontSz" fact="0.1"/>
        </dgm:constrLst>
        <dgm:ruleLst>
          <dgm:rule type="primFontSz" val="5" fact="NaN" max="NaN"/>
        </dgm:ruleLst>
      </dgm:layoutNode>
      <dgm:layoutNode name="gear3srcNode">
        <dgm:alg type="sp"/>
        <dgm:shape xmlns:r="http://schemas.openxmlformats.org/officeDocument/2006/relationships" type="rect" r:blip="" hideGeom="1">
          <dgm:adjLst/>
        </dgm:shape>
        <dgm:presOf axis="self"/>
        <dgm:constrLst/>
        <dgm:ruleLst/>
      </dgm:layoutNode>
      <dgm:layoutNode name="gear3dstNode">
        <dgm:alg type="sp"/>
        <dgm:shape xmlns:r="http://schemas.openxmlformats.org/officeDocument/2006/relationships" type="rect" r:blip="" hideGeom="1">
          <dgm:adjLst/>
        </dgm:shape>
        <dgm:presOf axis="self"/>
        <dgm:constrLst/>
        <dgm:ruleLst/>
      </dgm:layoutNode>
      <dgm:choose name="Name13">
        <dgm:if name="Name14" axis="ch" ptType="node" func="cnt" op="gte" val="1">
          <dgm:layoutNode name="gear3ch" styleLbl="fgAcc1">
            <dgm:varLst>
              <dgm:chMax val="0"/>
              <dgm:bulletEnabled val="1"/>
            </dgm:varLst>
            <dgm:alg type="tx">
              <dgm:param type="stBulletLvl" val="1"/>
            </dgm:alg>
            <dgm:shape xmlns:r="http://schemas.openxmlformats.org/officeDocument/2006/relationships" type="roundRect" r:blip="">
              <dgm:adjLst>
                <dgm:adj idx="1" val="0.1"/>
              </dgm:adjLst>
            </dgm:shape>
            <dgm:presOf axis="des" ptType="node"/>
            <dgm:constrLst>
              <dgm:constr type="tMarg" refType="primFontSz" fact="0.3"/>
              <dgm:constr type="bMarg" refType="primFontSz" fact="0.3"/>
              <dgm:constr type="lMarg" refType="primFontSz" fact="0.3"/>
              <dgm:constr type="rMarg" refType="primFontSz" fact="0.3"/>
            </dgm:constrLst>
            <dgm:ruleLst>
              <dgm:rule type="primFontSz" val="5" fact="NaN" max="NaN"/>
            </dgm:ruleLst>
          </dgm:layoutNode>
        </dgm:if>
        <dgm:else name="Name15"/>
      </dgm:choose>
    </dgm:forEach>
    <dgm:forEach name="Name16" axis="ch" ptType="sibTrans" hideLastTrans="0" cnt="1">
      <dgm:layoutNode name="connector1" styleLbl="sibTrans2D1">
        <dgm:alg type="conn">
          <dgm:param type="connRout" val="curve"/>
          <dgm:param type="srcNode" val="gear1srcNode"/>
          <dgm:param type="dstNode" val="gear1dstNode"/>
          <dgm:param type="begPts" val="midR"/>
          <dgm:param type="endPts" val="tCtr"/>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7" axis="ch" ptType="sibTrans" hideLastTrans="0" st="2" cnt="1">
      <dgm:layoutNode name="connector2" styleLbl="sibTrans2D1">
        <dgm:alg type="conn">
          <dgm:param type="connRout" val="curve"/>
          <dgm:param type="srcNode" val="gear2srcNode"/>
          <dgm:param type="dstNode" val="gear2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forEach name="Name18" axis="ch" ptType="sibTrans" hideLastTrans="0" st="3" cnt="1">
      <dgm:layoutNode name="connector3" styleLbl="sibTrans2D1">
        <dgm:alg type="conn">
          <dgm:param type="connRout" val="curve"/>
          <dgm:param type="srcNode" val="gear3srcNode"/>
          <dgm:param type="dstNode" val="gear3dstNode"/>
          <dgm:param type="begPts" val="midL"/>
          <dgm:param type="endPts" val="midL"/>
        </dgm:alg>
        <dgm:shape xmlns:r="http://schemas.openxmlformats.org/officeDocument/2006/relationships" type="conn" r:blip="">
          <dgm:adjLst/>
        </dgm:shape>
        <dgm:presOf axis="self"/>
        <dgm:constrLst>
          <dgm:constr type="w" val="10"/>
          <dgm:constr type="h" val="10"/>
          <dgm:constr type="begPad"/>
          <dgm:constr type="endPad"/>
        </dgm:constrLst>
        <dgm:ruleLst/>
      </dgm:layoutNode>
    </dgm:forEach>
  </dgm:layoutNode>
</dgm:layoutDef>
</file>

<file path=ppt/diagrams/layout2.xml><?xml version="1.0" encoding="utf-8"?>
<dgm:layoutDef xmlns:dgm="http://schemas.openxmlformats.org/drawingml/2006/diagram" xmlns:a="http://schemas.openxmlformats.org/drawingml/2006/main" uniqueId="urn:microsoft.com/office/officeart/2005/8/layout/venn2">
  <dgm:title val=""/>
  <dgm:desc val=""/>
  <dgm:catLst>
    <dgm:cat type="relationship" pri="30000"/>
  </dgm:catLst>
  <dgm:sampData>
    <dgm:dataModel>
      <dgm:ptLst>
        <dgm:pt modelId="0" type="doc"/>
        <dgm:pt modelId="1">
          <dgm:prSet phldr="1"/>
        </dgm:pt>
        <dgm:pt modelId="2">
          <dgm:prSet phldr="1"/>
        </dgm:pt>
        <dgm:pt modelId="3">
          <dgm:prSet phldr="1"/>
        </dgm:pt>
        <dgm:pt modelId="4">
          <dgm:prSet phldr="1"/>
        </dgm:pt>
      </dgm:ptLst>
      <dgm:cxnLst>
        <dgm:cxn modelId="5" srcId="0" destId="1" srcOrd="0" destOrd="0"/>
        <dgm:cxn modelId="6" srcId="0" destId="2" srcOrd="1" destOrd="0"/>
        <dgm:cxn modelId="7" srcId="0" destId="3" srcOrd="2" destOrd="0"/>
        <dgm:cxn modelId="8" srcId="0" destId="4" srcOrd="3" destOrd="0"/>
      </dgm:cxnLst>
      <dgm:bg/>
      <dgm:whole/>
    </dgm:dataModel>
  </dgm:sampData>
  <dgm:styleData>
    <dgm:dataModel>
      <dgm:ptLst>
        <dgm:pt modelId="0" type="doc"/>
        <dgm:pt modelId="1"/>
        <dgm:pt modelId="2"/>
      </dgm:ptLst>
      <dgm:cxnLst>
        <dgm:cxn modelId="3" srcId="0" destId="1" srcOrd="0" destOrd="0"/>
        <dgm:cxn modelId="4" srcId="0" destId="2" srcOrd="1" destOrd="0"/>
      </dgm:cxnLst>
      <dgm:bg/>
      <dgm:whole/>
    </dgm:dataModel>
  </dgm:styleData>
  <dgm:clrData>
    <dgm:dataModel>
      <dgm:ptLst>
        <dgm:pt modelId="0" type="doc"/>
        <dgm:pt modelId="1"/>
        <dgm:pt modelId="2"/>
        <dgm:pt modelId="3"/>
        <dgm:pt modelId="4"/>
      </dgm:ptLst>
      <dgm:cxnLst>
        <dgm:cxn modelId="5" srcId="0" destId="1" srcOrd="0" destOrd="0"/>
        <dgm:cxn modelId="6" srcId="0" destId="2" srcOrd="1" destOrd="0"/>
        <dgm:cxn modelId="7" srcId="0" destId="3" srcOrd="2" destOrd="0"/>
        <dgm:cxn modelId="8" srcId="0" destId="4" srcOrd="3" destOrd="0"/>
      </dgm:cxnLst>
      <dgm:bg/>
      <dgm:whole/>
    </dgm:dataModel>
  </dgm:clrData>
  <dgm:layoutNode name="Name0">
    <dgm:varLst>
      <dgm:chMax val="7"/>
      <dgm:resizeHandles val="exact"/>
    </dgm:varLst>
    <dgm:alg type="composite">
      <dgm:param type="ar" val="1"/>
    </dgm:alg>
    <dgm:shape xmlns:r="http://schemas.openxmlformats.org/officeDocument/2006/relationships" r:blip="">
      <dgm:adjLst/>
    </dgm:shape>
    <dgm:presOf/>
    <dgm:choose name="Name1">
      <dgm:if name="Name2" axis="ch" ptType="node" func="cnt" op="lte" val="3">
        <dgm:constrLst>
          <dgm:constr type="w" for="ch" forName="comp1" refType="w"/>
          <dgm:constr type="h" for="ch" forName="comp1" refType="w" refFor="ch" refForName="comp1"/>
          <dgm:constr type="w" for="ch" forName="comp2" refType="w" fact="0.75"/>
          <dgm:constr type="h" for="ch" forName="comp2" refType="w" refFor="ch" refForName="comp2"/>
          <dgm:constr type="ctrX" for="ch" forName="comp2" refType="ctrX" refFor="ch" refForName="comp1"/>
          <dgm:constr type="b" for="ch" forName="comp2" refType="b" refFor="ch" refForName="comp1"/>
          <dgm:constr type="w" for="ch" forName="comp3" refType="w" fact="0.5"/>
          <dgm:constr type="h" for="ch" forName="comp3" refType="w" refFor="ch" refForName="comp3"/>
          <dgm:constr type="ctrX" for="ch" forName="comp3" refType="ctrX" refFor="ch" refForName="comp1"/>
          <dgm:constr type="b" for="ch" forName="comp3" refType="b" refFor="ch" refForName="comp1"/>
          <dgm:constr type="primFontSz" for="des" ptType="node" op="equ" val="65"/>
        </dgm:constrLst>
      </dgm:if>
      <dgm:if name="Name3" axis="ch" ptType="node" func="cnt" op="equ" val="4">
        <dgm:constrLst>
          <dgm:constr type="w" for="ch" forName="comp1" refType="w"/>
          <dgm:constr type="h" for="ch" forName="comp1" refType="w" refFor="ch" refForName="comp1"/>
          <dgm:constr type="w" for="ch" forName="comp2" refType="w" fact="0.8"/>
          <dgm:constr type="h" for="ch" forName="comp2" refType="w" refFor="ch" refForName="comp2"/>
          <dgm:constr type="ctrX" for="ch" forName="comp2" refType="ctrX" refFor="ch" refForName="comp1"/>
          <dgm:constr type="b" for="ch" forName="comp2" refType="b" refFor="ch" refForName="comp1"/>
          <dgm:constr type="w" for="ch" forName="comp3" refType="w" fact="0.6"/>
          <dgm:constr type="h" for="ch" forName="comp3" refType="w" refFor="ch" refForName="comp3"/>
          <dgm:constr type="ctrX" for="ch" forName="comp3" refType="ctrX" refFor="ch" refForName="comp1"/>
          <dgm:constr type="b" for="ch" forName="comp3" refType="b" refFor="ch" refForName="comp1"/>
          <dgm:constr type="w" for="ch" forName="comp4" refType="w" fact="0.4"/>
          <dgm:constr type="h" for="ch" forName="comp4" refType="w" refFor="ch" refForName="comp4"/>
          <dgm:constr type="ctrX" for="ch" forName="comp4" refType="ctrX" refFor="ch" refForName="comp1"/>
          <dgm:constr type="b" for="ch" forName="comp4" refType="b" refFor="ch" refForName="comp1"/>
          <dgm:constr type="primFontSz" for="des" ptType="node" op="equ" val="65"/>
        </dgm:constrLst>
      </dgm:if>
      <dgm:else name="Name4">
        <dgm:constrLst>
          <dgm:constr type="w" for="ch" forName="comp1" refType="w"/>
          <dgm:constr type="h" for="ch" forName="comp1" refType="w" refFor="ch" refForName="comp1"/>
          <dgm:constr type="w" for="ch" forName="comp2" refType="w" fact="0.85"/>
          <dgm:constr type="h" for="ch" forName="comp2" refType="w" refFor="ch" refForName="comp2"/>
          <dgm:constr type="ctrX" for="ch" forName="comp2" refType="ctrX" refFor="ch" refForName="comp1"/>
          <dgm:constr type="b" for="ch" forName="comp2" refType="b" refFor="ch" refForName="comp1"/>
          <dgm:constr type="w" for="ch" forName="comp3" refType="w" fact="0.7"/>
          <dgm:constr type="h" for="ch" forName="comp3" refType="w" refFor="ch" refForName="comp3"/>
          <dgm:constr type="ctrX" for="ch" forName="comp3" refType="ctrX" refFor="ch" refForName="comp1"/>
          <dgm:constr type="b" for="ch" forName="comp3" refType="b" refFor="ch" refForName="comp1"/>
          <dgm:constr type="w" for="ch" forName="comp4" refType="w" fact="0.55"/>
          <dgm:constr type="h" for="ch" forName="comp4" refType="w" refFor="ch" refForName="comp4"/>
          <dgm:constr type="ctrX" for="ch" forName="comp4" refType="ctrX" refFor="ch" refForName="comp1"/>
          <dgm:constr type="b" for="ch" forName="comp4" refType="b" refFor="ch" refForName="comp1"/>
          <dgm:constr type="w" for="ch" forName="comp5" refType="w" fact="0.4"/>
          <dgm:constr type="h" for="ch" forName="comp5" refType="w" refFor="ch" refForName="comp5"/>
          <dgm:constr type="ctrX" for="ch" forName="comp5" refType="ctrX" refFor="ch" refForName="comp1"/>
          <dgm:constr type="b" for="ch" forName="comp5" refType="b" refFor="ch" refForName="comp1"/>
          <dgm:constr type="w" for="ch" forName="comp6" refType="w" fact="0.25"/>
          <dgm:constr type="h" for="ch" forName="comp6" refType="w" refFor="ch" refForName="comp6"/>
          <dgm:constr type="ctrX" for="ch" forName="comp6" refType="ctrX" refFor="ch" refForName="comp1"/>
          <dgm:constr type="b" for="ch" forName="comp6" refType="b" refFor="ch" refForName="comp1"/>
          <dgm:constr type="w" for="ch" forName="comp7" refType="w" fact="0.15"/>
          <dgm:constr type="h" for="ch" forName="comp7" refType="w" refFor="ch" refForName="comp7"/>
          <dgm:constr type="ctrX" for="ch" forName="comp7" refType="ctrX" refFor="ch" refForName="comp1"/>
          <dgm:constr type="b" for="ch" forName="comp7" refType="b" refFor="ch" refForName="comp1"/>
          <dgm:constr type="primFontSz" for="des" ptType="node" op="equ" val="65"/>
        </dgm:constrLst>
      </dgm:else>
    </dgm:choose>
    <dgm:ruleLst/>
    <dgm:choose name="Name5">
      <dgm:if name="Name6" axis="ch" ptType="node" func="cnt" op="gte" val="1">
        <dgm:layoutNode name="comp1">
          <dgm:alg type="composite"/>
          <dgm:shape xmlns:r="http://schemas.openxmlformats.org/officeDocument/2006/relationships" r:blip="">
            <dgm:adjLst/>
          </dgm:shape>
          <dgm:presOf/>
          <dgm:choose name="Name7">
            <dgm:if name="Name8" axis="ch" ptType="node" func="cnt" op="equ" val="1">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5"/>
                <dgm:constr type="w" for="ch" forName="c1text" refType="w" refFor="ch" refForName="circle1" fact="0.70711"/>
                <dgm:constr type="h" for="ch" forName="c1text" refType="h" refFor="ch" refForName="circle1" fact="0.5"/>
              </dgm:constrLst>
            </dgm:if>
            <dgm:if name="Name9" axis="ch" ptType="node" func="cnt" op="equ" val="2">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6"/>
                <dgm:constr type="w" for="ch" forName="c1text" refType="w" refFor="ch" refForName="circle1" fact="0.525"/>
                <dgm:constr type="h" for="ch" forName="c1text" refType="h" refFor="ch" refForName="circle1" fact="0.17"/>
              </dgm:constrLst>
            </dgm:if>
            <dgm:if name="Name10" axis="ch" ptType="node" func="cnt" op="equ" val="3">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3495"/>
                <dgm:constr type="h" for="ch" forName="c1text" refType="h" refFor="ch" refForName="circle1" fact="0.15"/>
              </dgm:constrLst>
            </dgm:if>
            <dgm:if name="Name11" axis="ch" ptType="node" func="cnt" op="equ" val="4">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25"/>
                <dgm:constr type="w" for="ch" forName="c1text" refType="w" refFor="ch" refForName="circle1" fact="0.2796"/>
                <dgm:constr type="h" for="ch" forName="c1text" refType="h" refFor="ch" refForName="circle1" fact="0.15"/>
              </dgm:constrLst>
            </dgm:if>
            <dgm:if name="Name12" axis="ch" ptType="node" func="cnt" op="gte" val="5">
              <dgm:constrLst>
                <dgm:constr type="w" for="ch" forName="circle1" refType="w"/>
                <dgm:constr type="h" for="ch" forName="circle1" refType="h"/>
                <dgm:constr type="ctrX" for="ch" forName="circle1" refType="w" fact="0.5"/>
                <dgm:constr type="ctrY" for="ch" forName="circle1" refType="h" fact="0.5"/>
                <dgm:constr type="ctrX" for="ch" forName="c1text" refType="w" fact="0.5"/>
                <dgm:constr type="ctrY" for="ch" forName="c1text" refType="h" fact="0.1"/>
                <dgm:constr type="w" for="ch" forName="c1text" refType="w" refFor="ch" refForName="circle1" fact="0.375"/>
                <dgm:constr type="h" for="ch" forName="c1text" refType="h" refFor="ch" refForName="circle1" fact="0.1"/>
              </dgm:constrLst>
            </dgm:if>
            <dgm:else name="Name13"/>
          </dgm:choose>
          <dgm:ruleLst/>
          <dgm:layoutNode name="circle1" styleLbl="node1">
            <dgm:alg type="sp"/>
            <dgm:shape xmlns:r="http://schemas.openxmlformats.org/officeDocument/2006/relationships" type="ellipse" r:blip="">
              <dgm:adjLst/>
            </dgm:shape>
            <dgm:presOf axis="ch desOrSelf" ptType="node node" st="1 1" cnt="1 0"/>
            <dgm:constrLst>
              <dgm:constr type="h" refType="w"/>
            </dgm:constrLst>
            <dgm:ruleLst/>
          </dgm:layoutNode>
          <dgm:layoutNode name="c1text">
            <dgm:varLst>
              <dgm:bulletEnabled val="1"/>
            </dgm:varLst>
            <dgm:alg type="tx"/>
            <dgm:shape xmlns:r="http://schemas.openxmlformats.org/officeDocument/2006/relationships" type="rect" r:blip="" hideGeom="1">
              <dgm:adjLst/>
            </dgm:shape>
            <dgm:presOf axis="ch desOrSelf" ptType="node node" st="1 1" cnt="1 0"/>
            <dgm:constrLst/>
            <dgm:ruleLst>
              <dgm:rule type="primFontSz" val="5" fact="NaN" max="NaN"/>
            </dgm:ruleLst>
          </dgm:layoutNode>
        </dgm:layoutNode>
      </dgm:if>
      <dgm:else name="Name14"/>
    </dgm:choose>
    <dgm:choose name="Name15">
      <dgm:if name="Name16" axis="ch" ptType="node" func="cnt" op="gte" val="2">
        <dgm:layoutNode name="comp2">
          <dgm:alg type="composite"/>
          <dgm:shape xmlns:r="http://schemas.openxmlformats.org/officeDocument/2006/relationships" r:blip="">
            <dgm:adjLst/>
          </dgm:shape>
          <dgm:presOf/>
          <dgm:choose name="Name17">
            <dgm:if name="Name18" axis="ch" ptType="node" func="cnt" op="equ" val="2">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5"/>
                <dgm:constr type="w" for="ch" forName="c2text" refType="w" refFor="ch" refForName="circle2" fact="0.70711"/>
                <dgm:constr type="h" for="ch" forName="c2text" refType="h" refFor="ch" refForName="circle2" fact="0.5"/>
              </dgm:constrLst>
            </dgm:if>
            <dgm:if name="Name19" axis="ch" ptType="node" func="cnt" op="equ" val="3">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625"/>
                <dgm:constr type="w" for="ch" forName="c2text" refType="w" refFor="ch" refForName="circle2" fact="0.466"/>
                <dgm:constr type="h" for="ch" forName="c2text" refType="h" refFor="ch" refForName="circle2" fact="0.1875"/>
              </dgm:constrLst>
            </dgm:if>
            <dgm:if name="Name20" axis="ch" ptType="node" func="cnt" op="equ" val="4">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5"/>
                <dgm:constr type="w" for="ch" forName="c2text" refType="w" refFor="ch" refForName="circle2" fact="0.3495"/>
                <dgm:constr type="h" for="ch" forName="c2text" refType="h" refFor="ch" refForName="circle2" fact="0.18"/>
              </dgm:constrLst>
            </dgm:if>
            <dgm:if name="Name21" axis="ch" ptType="node" func="cnt" op="gte" val="5">
              <dgm:constrLst>
                <dgm:constr type="w" for="ch" forName="circle2" refType="w"/>
                <dgm:constr type="h" for="ch" forName="circle2" refType="h"/>
                <dgm:constr type="ctrX" for="ch" forName="circle2" refType="w" fact="0.5"/>
                <dgm:constr type="ctrY" for="ch" forName="circle2" refType="h" fact="0.5"/>
                <dgm:constr type="ctrX" for="ch" forName="c2text" refType="w" fact="0.5"/>
                <dgm:constr type="ctrY" for="ch" forName="c2text" refType="h" fact="0.115"/>
                <dgm:constr type="w" for="ch" forName="c2text" refType="w" refFor="ch" refForName="circle2" fact="0.43125"/>
                <dgm:constr type="h" for="ch" forName="c2text" refType="h" refFor="ch" refForName="circle2" fact="0.115"/>
              </dgm:constrLst>
            </dgm:if>
            <dgm:else name="Name22"/>
          </dgm:choose>
          <dgm:ruleLst/>
          <dgm:layoutNode name="circle2" styleLbl="node1">
            <dgm:alg type="sp"/>
            <dgm:shape xmlns:r="http://schemas.openxmlformats.org/officeDocument/2006/relationships" type="ellipse" r:blip="">
              <dgm:adjLst/>
            </dgm:shape>
            <dgm:presOf axis="ch desOrSelf" ptType="node node" st="2 1" cnt="1 0"/>
            <dgm:constrLst>
              <dgm:constr type="h" refType="w"/>
            </dgm:constrLst>
            <dgm:ruleLst/>
          </dgm:layoutNode>
          <dgm:layoutNode name="c2text">
            <dgm:varLst>
              <dgm:bulletEnabled val="1"/>
            </dgm:varLst>
            <dgm:alg type="tx"/>
            <dgm:shape xmlns:r="http://schemas.openxmlformats.org/officeDocument/2006/relationships" type="rect" r:blip="" hideGeom="1">
              <dgm:adjLst/>
            </dgm:shape>
            <dgm:presOf axis="ch desOrSelf" ptType="node node" st="2 1" cnt="1 0"/>
            <dgm:constrLst/>
            <dgm:ruleLst>
              <dgm:rule type="primFontSz" val="5" fact="NaN" max="NaN"/>
            </dgm:ruleLst>
          </dgm:layoutNode>
        </dgm:layoutNode>
      </dgm:if>
      <dgm:else name="Name23"/>
    </dgm:choose>
    <dgm:choose name="Name24">
      <dgm:if name="Name25" axis="ch" ptType="node" func="cnt" op="gte" val="3">
        <dgm:layoutNode name="comp3">
          <dgm:alg type="composite"/>
          <dgm:shape xmlns:r="http://schemas.openxmlformats.org/officeDocument/2006/relationships" r:blip="">
            <dgm:adjLst/>
          </dgm:shape>
          <dgm:presOf/>
          <dgm:choose name="Name26">
            <dgm:if name="Name27" axis="ch" ptType="node" func="cnt" op="equ" val="3">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5"/>
                <dgm:constr type="w" for="ch" forName="c3text" refType="w" refFor="ch" refForName="circle3" fact="0.70711"/>
                <dgm:constr type="h" for="ch" forName="c3text" refType="h" refFor="ch" refForName="circle3" fact="0.5"/>
              </dgm:constrLst>
            </dgm:if>
            <dgm:if name="Name28" axis="ch" ptType="node" func="cnt" op="equ" val="4">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875"/>
                <dgm:constr type="w" for="ch" forName="c3text" refType="w" refFor="ch" refForName="circle3" fact="0.466"/>
                <dgm:constr type="h" for="ch" forName="c3text" refType="h" refFor="ch" refForName="circle3" fact="0.225"/>
              </dgm:constrLst>
            </dgm:if>
            <dgm:if name="Name29" axis="ch" ptType="node" func="cnt" op="gte" val="5">
              <dgm:constrLst>
                <dgm:constr type="w" for="ch" forName="circle3" refType="w"/>
                <dgm:constr type="h" for="ch" forName="circle3" refType="h"/>
                <dgm:constr type="ctrX" for="ch" forName="circle3" refType="w" fact="0.5"/>
                <dgm:constr type="ctrY" for="ch" forName="circle3" refType="h" fact="0.5"/>
                <dgm:constr type="ctrX" for="ch" forName="c3text" refType="w" fact="0.5"/>
                <dgm:constr type="ctrY" for="ch" forName="c3text" refType="h" fact="0.138"/>
                <dgm:constr type="w" for="ch" forName="c3text" refType="w" refFor="ch" refForName="circle3" fact="0.5175"/>
                <dgm:constr type="h" for="ch" forName="c3text" refType="h" refFor="ch" refForName="circle3" fact="0.138"/>
              </dgm:constrLst>
            </dgm:if>
            <dgm:else name="Name30"/>
          </dgm:choose>
          <dgm:ruleLst/>
          <dgm:layoutNode name="circle3" styleLbl="node1">
            <dgm:alg type="sp"/>
            <dgm:shape xmlns:r="http://schemas.openxmlformats.org/officeDocument/2006/relationships" type="ellipse" r:blip="">
              <dgm:adjLst/>
            </dgm:shape>
            <dgm:presOf axis="ch desOrSelf" ptType="node node" st="3 1" cnt="1 0"/>
            <dgm:constrLst>
              <dgm:constr type="h" refType="w"/>
            </dgm:constrLst>
            <dgm:ruleLst/>
          </dgm:layoutNode>
          <dgm:layoutNode name="c3text">
            <dgm:varLst>
              <dgm:bulletEnabled val="1"/>
            </dgm:varLst>
            <dgm:alg type="tx"/>
            <dgm:shape xmlns:r="http://schemas.openxmlformats.org/officeDocument/2006/relationships" type="rect" r:blip="" hideGeom="1">
              <dgm:adjLst/>
            </dgm:shape>
            <dgm:presOf axis="ch desOrSelf" ptType="node node" st="3 1" cnt="1 0"/>
            <dgm:constrLst/>
            <dgm:ruleLst>
              <dgm:rule type="primFontSz" val="5" fact="NaN" max="NaN"/>
            </dgm:ruleLst>
          </dgm:layoutNode>
        </dgm:layoutNode>
      </dgm:if>
      <dgm:else name="Name31"/>
    </dgm:choose>
    <dgm:choose name="Name32">
      <dgm:if name="Name33" axis="ch" ptType="node" func="cnt" op="gte" val="4">
        <dgm:layoutNode name="comp4">
          <dgm:alg type="composite"/>
          <dgm:shape xmlns:r="http://schemas.openxmlformats.org/officeDocument/2006/relationships" r:blip="">
            <dgm:adjLst/>
          </dgm:shape>
          <dgm:presOf/>
          <dgm:choose name="Name34">
            <dgm:if name="Name35" axis="ch" ptType="node" func="cnt" op="equ" val="4">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5"/>
                <dgm:constr type="w" for="ch" forName="c4text" refType="w" refFor="ch" refForName="circle4" fact="0.70711"/>
                <dgm:constr type="h" for="ch" forName="c4text" refType="h" refFor="ch" refForName="circle4" fact="0.5"/>
              </dgm:constrLst>
            </dgm:if>
            <dgm:if name="Name36" axis="ch" ptType="node" func="cnt" op="gte" val="5">
              <dgm:constrLst>
                <dgm:constr type="w" for="ch" forName="circle4" refType="w"/>
                <dgm:constr type="h" for="ch" forName="circle4" refType="h"/>
                <dgm:constr type="ctrX" for="ch" forName="circle4" refType="w" fact="0.5"/>
                <dgm:constr type="ctrY" for="ch" forName="circle4" refType="h" fact="0.5"/>
                <dgm:constr type="ctrX" for="ch" forName="c4text" refType="w" fact="0.5"/>
                <dgm:constr type="ctrY" for="ch" forName="c4text" refType="h" fact="0.18"/>
                <dgm:constr type="w" for="ch" forName="c4text" refType="w" refFor="ch" refForName="circle4" fact="0.54"/>
                <dgm:constr type="h" for="ch" forName="c4text" refType="h" refFor="ch" refForName="circle4" fact="0.18"/>
              </dgm:constrLst>
            </dgm:if>
            <dgm:else name="Name37"/>
          </dgm:choose>
          <dgm:ruleLst/>
          <dgm:layoutNode name="circle4" styleLbl="node1">
            <dgm:alg type="sp"/>
            <dgm:shape xmlns:r="http://schemas.openxmlformats.org/officeDocument/2006/relationships" type="ellipse" r:blip="">
              <dgm:adjLst/>
            </dgm:shape>
            <dgm:presOf axis="ch desOrSelf" ptType="node node" st="4 1" cnt="1 0"/>
            <dgm:constrLst>
              <dgm:constr type="h" refType="w"/>
            </dgm:constrLst>
            <dgm:ruleLst/>
          </dgm:layoutNode>
          <dgm:layoutNode name="c4text">
            <dgm:varLst>
              <dgm:bulletEnabled val="1"/>
            </dgm:varLst>
            <dgm:alg type="tx"/>
            <dgm:shape xmlns:r="http://schemas.openxmlformats.org/officeDocument/2006/relationships" type="rect" r:blip="" hideGeom="1">
              <dgm:adjLst/>
            </dgm:shape>
            <dgm:presOf axis="ch desOrSelf" ptType="node node" st="4 1" cnt="1 0"/>
            <dgm:constrLst/>
            <dgm:ruleLst>
              <dgm:rule type="primFontSz" val="5" fact="NaN" max="NaN"/>
            </dgm:ruleLst>
          </dgm:layoutNode>
        </dgm:layoutNode>
      </dgm:if>
      <dgm:else name="Name38"/>
    </dgm:choose>
    <dgm:choose name="Name39">
      <dgm:if name="Name40" axis="ch" ptType="node" func="cnt" op="gte" val="5">
        <dgm:layoutNode name="comp5">
          <dgm:alg type="composite"/>
          <dgm:shape xmlns:r="http://schemas.openxmlformats.org/officeDocument/2006/relationships" r:blip="">
            <dgm:adjLst/>
          </dgm:shape>
          <dgm:presOf/>
          <dgm:choose name="Name41">
            <dgm:if name="Name42" axis="ch" ptType="node" func="cnt" op="equ" val="5">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5"/>
                <dgm:constr type="w" for="ch" forName="c5text" refType="w" refFor="ch" refForName="circle5" fact="0.70711"/>
                <dgm:constr type="h" for="ch" forName="c5text" refType="h" refFor="ch" refForName="circle5" fact="0.5"/>
              </dgm:constrLst>
            </dgm:if>
            <dgm:if name="Name43" axis="ch" ptType="node" func="cnt" op="gte" val="6">
              <dgm:constrLst>
                <dgm:constr type="w" for="ch" forName="circle5" refType="w"/>
                <dgm:constr type="h" for="ch" forName="circle5" refType="h"/>
                <dgm:constr type="ctrX" for="ch" forName="circle5" refType="w" fact="0.5"/>
                <dgm:constr type="ctrY" for="ch" forName="circle5" refType="h" fact="0.5"/>
                <dgm:constr type="ctrX" for="ch" forName="c5text" refType="w" fact="0.5"/>
                <dgm:constr type="ctrY" for="ch" forName="c5text" refType="h" fact="0.25"/>
                <dgm:constr type="w" for="ch" forName="c5text" refType="w" refFor="ch" refForName="circle5" fact="0.65"/>
                <dgm:constr type="h" for="ch" forName="c5text" refType="h" refFor="ch" refForName="circle5" fact="0.25"/>
              </dgm:constrLst>
            </dgm:if>
            <dgm:else name="Name44"/>
          </dgm:choose>
          <dgm:ruleLst/>
          <dgm:layoutNode name="circle5" styleLbl="node1">
            <dgm:alg type="sp"/>
            <dgm:shape xmlns:r="http://schemas.openxmlformats.org/officeDocument/2006/relationships" type="ellipse" r:blip="">
              <dgm:adjLst/>
            </dgm:shape>
            <dgm:presOf axis="ch desOrSelf" ptType="node node" st="5 1" cnt="1 0"/>
            <dgm:constrLst>
              <dgm:constr type="h" refType="w"/>
            </dgm:constrLst>
            <dgm:ruleLst/>
          </dgm:layoutNode>
          <dgm:layoutNode name="c5text">
            <dgm:varLst>
              <dgm:bulletEnabled val="1"/>
            </dgm:varLst>
            <dgm:alg type="tx"/>
            <dgm:shape xmlns:r="http://schemas.openxmlformats.org/officeDocument/2006/relationships" type="rect" r:blip="" hideGeom="1">
              <dgm:adjLst/>
            </dgm:shape>
            <dgm:presOf axis="ch desOrSelf" ptType="node node" st="5 1" cnt="1 0"/>
            <dgm:constrLst/>
            <dgm:ruleLst>
              <dgm:rule type="primFontSz" val="5" fact="NaN" max="NaN"/>
            </dgm:ruleLst>
          </dgm:layoutNode>
        </dgm:layoutNode>
      </dgm:if>
      <dgm:else name="Name45"/>
    </dgm:choose>
    <dgm:choose name="Name46">
      <dgm:if name="Name47" axis="ch" ptType="node" func="cnt" op="gte" val="6">
        <dgm:layoutNode name="comp6">
          <dgm:alg type="composite"/>
          <dgm:shape xmlns:r="http://schemas.openxmlformats.org/officeDocument/2006/relationships" r:blip="">
            <dgm:adjLst/>
          </dgm:shape>
          <dgm:presOf/>
          <dgm:choose name="Name48">
            <dgm:if name="Name49" axis="ch" ptType="node" func="cnt" op="equ" val="6">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5"/>
                <dgm:constr type="w" for="ch" forName="c6text" refType="w" refFor="ch" refForName="circle6" fact="0.70711"/>
                <dgm:constr type="h" for="ch" forName="c6text" refType="h" refFor="ch" refForName="circle6" fact="0.5"/>
              </dgm:constrLst>
            </dgm:if>
            <dgm:if name="Name50" axis="ch" ptType="node" func="cnt" op="gte" val="7">
              <dgm:constrLst>
                <dgm:constr type="w" for="ch" forName="circle6" refType="w"/>
                <dgm:constr type="h" for="ch" forName="circle6" refType="h"/>
                <dgm:constr type="ctrX" for="ch" forName="circle6" refType="w" fact="0.5"/>
                <dgm:constr type="ctrY" for="ch" forName="circle6" refType="h" fact="0.5"/>
                <dgm:constr type="ctrX" for="ch" forName="c6text" refType="w" fact="0.5"/>
                <dgm:constr type="ctrY" for="ch" forName="c6text" refType="h" fact="0.27"/>
                <dgm:constr type="w" for="ch" forName="c6text" refType="w" refFor="ch" refForName="circle6" fact="0.68"/>
                <dgm:constr type="h" for="ch" forName="c6text" refType="h" refFor="ch" refForName="circle6" fact="0.241"/>
              </dgm:constrLst>
            </dgm:if>
            <dgm:else name="Name51"/>
          </dgm:choose>
          <dgm:ruleLst/>
          <dgm:layoutNode name="circle6" styleLbl="node1">
            <dgm:alg type="sp"/>
            <dgm:shape xmlns:r="http://schemas.openxmlformats.org/officeDocument/2006/relationships" type="ellipse" r:blip="">
              <dgm:adjLst/>
            </dgm:shape>
            <dgm:presOf axis="ch desOrSelf" ptType="node node" st="6 1" cnt="1 0"/>
            <dgm:constrLst>
              <dgm:constr type="h" refType="w"/>
            </dgm:constrLst>
            <dgm:ruleLst/>
          </dgm:layoutNode>
          <dgm:layoutNode name="c6text">
            <dgm:varLst>
              <dgm:bulletEnabled val="1"/>
            </dgm:varLst>
            <dgm:alg type="tx"/>
            <dgm:shape xmlns:r="http://schemas.openxmlformats.org/officeDocument/2006/relationships" type="rect" r:blip="" hideGeom="1">
              <dgm:adjLst/>
            </dgm:shape>
            <dgm:presOf axis="ch desOrSelf" ptType="node node" st="6 1" cnt="1 0"/>
            <dgm:constrLst/>
            <dgm:ruleLst>
              <dgm:rule type="primFontSz" val="5" fact="NaN" max="NaN"/>
            </dgm:ruleLst>
          </dgm:layoutNode>
        </dgm:layoutNode>
      </dgm:if>
      <dgm:else name="Name52"/>
    </dgm:choose>
    <dgm:choose name="Name53">
      <dgm:if name="Name54" axis="ch" ptType="node" func="cnt" op="gte" val="7">
        <dgm:layoutNode name="comp7">
          <dgm:alg type="composite"/>
          <dgm:shape xmlns:r="http://schemas.openxmlformats.org/officeDocument/2006/relationships" r:blip="">
            <dgm:adjLst/>
          </dgm:shape>
          <dgm:presOf/>
          <dgm:constrLst>
            <dgm:constr type="w" for="ch" forName="circle7" refType="w"/>
            <dgm:constr type="h" for="ch" forName="circle7" refType="h"/>
            <dgm:constr type="ctrX" for="ch" forName="circle7" refType="w" fact="0.5"/>
            <dgm:constr type="ctrY" for="ch" forName="circle7" refType="h" fact="0.5"/>
            <dgm:constr type="ctrX" for="ch" forName="c7text" refType="w" fact="0.5"/>
            <dgm:constr type="ctrY" for="ch" forName="c7text" refType="h" fact="0.5"/>
            <dgm:constr type="w" for="ch" forName="c7text" refType="w" refFor="ch" refForName="circle7" fact="0.70711"/>
            <dgm:constr type="h" for="ch" forName="c7text" refType="h" refFor="ch" refForName="circle7" fact="0.5"/>
          </dgm:constrLst>
          <dgm:ruleLst/>
          <dgm:layoutNode name="circle7" styleLbl="node1">
            <dgm:alg type="sp"/>
            <dgm:shape xmlns:r="http://schemas.openxmlformats.org/officeDocument/2006/relationships" type="ellipse" r:blip="">
              <dgm:adjLst/>
            </dgm:shape>
            <dgm:presOf axis="ch desOrSelf" ptType="node node" st="7 1" cnt="1 0"/>
            <dgm:constrLst>
              <dgm:constr type="h" refType="w"/>
            </dgm:constrLst>
            <dgm:ruleLst/>
          </dgm:layoutNode>
          <dgm:layoutNode name="c7text">
            <dgm:varLst>
              <dgm:bulletEnabled val="1"/>
            </dgm:varLst>
            <dgm:alg type="tx"/>
            <dgm:shape xmlns:r="http://schemas.openxmlformats.org/officeDocument/2006/relationships" type="rect" r:blip="" hideGeom="1">
              <dgm:adjLst/>
            </dgm:shape>
            <dgm:presOf axis="ch desOrSelf" ptType="node node" st="7 1" cnt="1 0"/>
            <dgm:constrLst/>
            <dgm:ruleLst>
              <dgm:rule type="primFontSz" val="5" fact="NaN" max="NaN"/>
            </dgm:ruleLst>
          </dgm:layoutNode>
        </dgm:layoutNode>
      </dgm:if>
      <dgm:else name="Name55"/>
    </dgm:choose>
  </dgm:layoutNode>
</dgm:layoutDef>
</file>

<file path=ppt/diagrams/layout3.xml><?xml version="1.0" encoding="utf-8"?>
<dgm:layoutDef xmlns:dgm="http://schemas.openxmlformats.org/drawingml/2006/diagram" xmlns:a="http://schemas.openxmlformats.org/drawingml/2006/main" uniqueId="urn:microsoft.com/office/officeart/2005/8/layout/hierarchy5">
  <dgm:title val=""/>
  <dgm:desc val=""/>
  <dgm:catLst>
    <dgm:cat type="hierarchy" pri="6000"/>
  </dgm:catLst>
  <dgm:sampData>
    <dgm:dataModel>
      <dgm:ptLst>
        <dgm:pt modelId="0" type="doc"/>
        <dgm:pt modelId="1">
          <dgm:prSet phldr="1"/>
        </dgm:pt>
        <dgm:pt modelId="2">
          <dgm:prSet phldr="1"/>
        </dgm:pt>
        <dgm:pt modelId="21">
          <dgm:prSet phldr="1"/>
        </dgm:pt>
        <dgm:pt modelId="22">
          <dgm:prSet phldr="1"/>
        </dgm:pt>
        <dgm:pt modelId="3">
          <dgm:prSet phldr="1"/>
        </dgm:pt>
        <dgm:pt modelId="31">
          <dgm:prSet phldr="1"/>
        </dgm:pt>
        <dgm:pt modelId="4">
          <dgm:prSet phldr="1"/>
        </dgm:pt>
        <dgm:pt modelId="5">
          <dgm:prSet phldr="1"/>
        </dgm:pt>
        <dgm:pt modelId="6">
          <dgm:prSet phldr="1"/>
        </dgm:pt>
      </dgm:ptLst>
      <dgm:cxnLst>
        <dgm:cxn modelId="7" srcId="0" destId="1" srcOrd="0" destOrd="0"/>
        <dgm:cxn modelId="8" srcId="1" destId="2" srcOrd="0" destOrd="0"/>
        <dgm:cxn modelId="9" srcId="1" destId="3" srcOrd="1" destOrd="0"/>
        <dgm:cxn modelId="23" srcId="2" destId="21" srcOrd="0" destOrd="0"/>
        <dgm:cxn modelId="24" srcId="2" destId="22" srcOrd="1" destOrd="0"/>
        <dgm:cxn modelId="33" srcId="3" destId="31" srcOrd="0" destOrd="0"/>
        <dgm:cxn modelId="10" srcId="0" destId="4" srcOrd="1" destOrd="0"/>
        <dgm:cxn modelId="11" srcId="0" destId="5" srcOrd="2" destOrd="0"/>
        <dgm:cxn modelId="12" srcId="0" destId="6" srcOrd="3" destOrd="0"/>
      </dgm:cxnLst>
      <dgm:bg/>
      <dgm:whole/>
    </dgm:dataModel>
  </dgm:sampData>
  <dgm:styleData>
    <dgm:dataModel>
      <dgm:ptLst>
        <dgm:pt modelId="0" type="doc"/>
        <dgm:pt modelId="1"/>
        <dgm:pt modelId="11"/>
        <dgm:pt modelId="12"/>
        <dgm:pt modelId="2"/>
        <dgm:pt modelId="3"/>
      </dgm:ptLst>
      <dgm:cxnLst>
        <dgm:cxn modelId="4" srcId="0" destId="1" srcOrd="0" destOrd="0"/>
        <dgm:cxn modelId="13" srcId="1" destId="11" srcOrd="0" destOrd="0"/>
        <dgm:cxn modelId="14" srcId="1" destId="12" srcOrd="1" destOrd="0"/>
        <dgm:cxn modelId="5" srcId="0" destId="2" srcOrd="1" destOrd="0"/>
        <dgm:cxn modelId="6" srcId="0" destId="3" srcOrd="2" destOrd="0"/>
      </dgm:cxnLst>
      <dgm:bg/>
      <dgm:whole/>
    </dgm:dataModel>
  </dgm:styleData>
  <dgm:clrData>
    <dgm:dataModel>
      <dgm:ptLst>
        <dgm:pt modelId="0" type="doc"/>
        <dgm:pt modelId="1"/>
        <dgm:pt modelId="2"/>
        <dgm:pt modelId="21"/>
        <dgm:pt modelId="211"/>
        <dgm:pt modelId="3"/>
        <dgm:pt modelId="31"/>
        <dgm:pt modelId="311"/>
        <dgm:pt modelId="4"/>
        <dgm:pt modelId="5"/>
        <dgm:pt modelId="6"/>
        <dgm:pt modelId="7"/>
      </dgm:ptLst>
      <dgm:cxnLst>
        <dgm:cxn modelId="8" srcId="0" destId="1" srcOrd="0" destOrd="0"/>
        <dgm:cxn modelId="9" srcId="1" destId="2" srcOrd="0" destOrd="0"/>
        <dgm:cxn modelId="10" srcId="1" destId="3" srcOrd="1" destOrd="0"/>
        <dgm:cxn modelId="23" srcId="2" destId="21" srcOrd="0" destOrd="0"/>
        <dgm:cxn modelId="24" srcId="21" destId="211" srcOrd="0" destOrd="0"/>
        <dgm:cxn modelId="33" srcId="3" destId="31" srcOrd="0" destOrd="0"/>
        <dgm:cxn modelId="34" srcId="31" destId="311" srcOrd="0" destOrd="0"/>
        <dgm:cxn modelId="11" srcId="0" destId="4" srcOrd="1" destOrd="0"/>
        <dgm:cxn modelId="12" srcId="0" destId="5" srcOrd="2" destOrd="0"/>
        <dgm:cxn modelId="13" srcId="0" destId="6" srcOrd="3" destOrd="0"/>
        <dgm:cxn modelId="14" srcId="0" destId="7" srcOrd="4" destOrd="0"/>
      </dgm:cxnLst>
      <dgm:bg/>
      <dgm:whole/>
    </dgm:dataModel>
  </dgm:clrData>
  <dgm:layoutNode name="mainComposite">
    <dgm:varLst>
      <dgm:chPref val="1"/>
      <dgm:dir/>
      <dgm:animOne val="branch"/>
      <dgm:animLvl val="lvl"/>
      <dgm:resizeHandles val="exact"/>
    </dgm:varLst>
    <dgm:alg type="composite"/>
    <dgm:presOf/>
    <dgm:shape xmlns:r="http://schemas.openxmlformats.org/officeDocument/2006/relationships" r:blip="">
      <dgm:adjLst/>
    </dgm:shape>
    <dgm:choose name="Name0">
      <dgm:if name="Name1" axis="ch" ptType="node" func="cnt" op="gte" val="2">
        <dgm:choose name="Name2">
          <dgm:if name="Name3" func="var" arg="dir" op="equ" val="norm">
            <dgm:constrLst>
              <dgm:constr type="l" for="ch" forName="hierFlow"/>
              <dgm:constr type="t" for="ch" forName="hierFlow" refType="h" fact="0.3"/>
              <dgm:constr type="r" for="ch" forName="hierFlow" refType="w" fact="0.98"/>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if>
          <dgm:else name="Name4">
            <dgm:constrLst>
              <dgm:constr type="l" for="ch" forName="hierFlow" refType="w" fact="0.02"/>
              <dgm:constr type="t" for="ch" forName="hierFlow" refType="h" fact="0.3"/>
              <dgm:constr type="r" for="ch" forName="hierFlow" refType="w"/>
              <dgm:constr type="b" for="ch" forName="hierFlow" refType="h" fact="0.96"/>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if>
      <dgm:else name="Name5">
        <dgm:constrLst>
          <dgm:constr type="l" for="ch" forName="hierFlow"/>
          <dgm:constr type="t" for="ch" forName="hierFlow"/>
          <dgm:constr type="r" for="ch" forName="hierFlow" refType="w"/>
          <dgm:constr type="b" for="ch" forName="hierFlow" refType="h"/>
          <dgm:constr type="l" for="ch" forName="bgShapesFlow"/>
          <dgm:constr type="t" for="ch" forName="bgShapesFlow"/>
          <dgm:constr type="r" for="ch" forName="bgShapesFlow" refType="w"/>
          <dgm:constr type="b" for="ch" forName="bgShapesFlow" refType="h"/>
          <dgm:constr type="h" for="des" forName="level1Shape" refType="h"/>
          <dgm:constr type="w" for="des" forName="level1Shape" refType="h" refFor="des" refForName="level1Shape" fact="2"/>
          <dgm:constr type="w" for="des" forName="level2Shape" refType="w" refFor="des" refForName="level1Shape" op="equ"/>
          <dgm:constr type="h" for="des" forName="level2Shape" refType="h" refFor="des" refForName="level1Shape" op="equ"/>
          <dgm:constr type="sp" for="des" refType="w" refFor="des" refForName="level1Shape" op="equ" fact="0.4"/>
          <dgm:constr type="sibSp" for="des" forName="hierChild1" refType="h" refFor="des" refForName="level1Shape" op="equ" fact="0.15"/>
          <dgm:constr type="sibSp" for="des" forName="hierChild2" refType="sibSp" refFor="des" refForName="hierChild1" op="equ"/>
          <dgm:constr type="sibSp" for="des" forName="hierChild3" refType="sibSp" refFor="des" refForName="hierChild1" op="equ"/>
          <dgm:constr type="userA" for="des" refType="w" refFor="des" refForName="level1Shape" op="equ"/>
          <dgm:constr type="userB" for="des" refType="sp" refFor="des" op="equ"/>
          <dgm:constr type="w" for="des" forName="firstBuf" refType="w" refFor="des" refForName="level1Shape" fact="0.1"/>
        </dgm:constrLst>
      </dgm:else>
    </dgm:choose>
    <dgm:ruleLst/>
    <dgm:layoutNode name="hierFlow">
      <dgm:choose name="Name6">
        <dgm:if name="Name7" func="var" arg="dir" op="equ" val="norm">
          <dgm:alg type="lin">
            <dgm:param type="linDir" val="fromL"/>
            <dgm:param type="nodeVertAlign" val="mid"/>
            <dgm:param type="vertAlign" val="mid"/>
            <dgm:param type="nodeHorzAlign" val="l"/>
            <dgm:param type="horzAlign" val="l"/>
            <dgm:param type="fallback" val="2D"/>
          </dgm:alg>
        </dgm:if>
        <dgm:else name="Name8">
          <dgm:alg type="lin">
            <dgm:param type="linDir" val="fromR"/>
            <dgm:param type="nodeVertAlign" val="mid"/>
            <dgm:param type="vertAlign" val="mid"/>
            <dgm:param type="nodeHorzAlign" val="r"/>
            <dgm:param type="horzAlign" val="r"/>
            <dgm:param type="fallback" val="2D"/>
          </dgm:alg>
        </dgm:else>
      </dgm:choose>
      <dgm:shape xmlns:r="http://schemas.openxmlformats.org/officeDocument/2006/relationships" r:blip="">
        <dgm:adjLst/>
      </dgm:shape>
      <dgm:presOf/>
      <dgm:constrLst>
        <dgm:constr type="primFontSz" for="des" ptType="node" op="equ" val="65"/>
        <dgm:constr type="primFontSz" for="des" forName="connTx" op="equ" val="55"/>
        <dgm:constr type="primFontSz" for="des" forName="connTx" refType="primFontSz" refFor="des" refPtType="node" op="lte" fact="0.8"/>
      </dgm:constrLst>
      <dgm:ruleLst/>
      <dgm:choose name="Name9">
        <dgm:if name="Name10" axis="ch" ptType="node" func="cnt" op="gte" val="2">
          <dgm:layoutNode name="firstBuf">
            <dgm:alg type="sp"/>
            <dgm:shape xmlns:r="http://schemas.openxmlformats.org/officeDocument/2006/relationships" r:blip="">
              <dgm:adjLst/>
            </dgm:shape>
            <dgm:presOf/>
            <dgm:constrLst/>
            <dgm:ruleLst/>
          </dgm:layoutNode>
        </dgm:if>
        <dgm:else name="Name11"/>
      </dgm:choose>
      <dgm:layoutNode name="hierChild1">
        <dgm:varLst>
          <dgm:chPref val="1"/>
          <dgm:animOne val="branch"/>
          <dgm:animLvl val="lvl"/>
        </dgm:varLst>
        <dgm:choose name="Name12">
          <dgm:if name="Name13" func="var" arg="dir" op="equ" val="norm">
            <dgm:alg type="hierChild">
              <dgm:param type="linDir" val="fromT"/>
              <dgm:param type="chAlign" val="l"/>
            </dgm:alg>
          </dgm:if>
          <dgm:else name="Name14">
            <dgm:alg type="hierChild">
              <dgm:param type="linDir" val="fromT"/>
              <dgm:param type="chAlign" val="r"/>
            </dgm:alg>
          </dgm:else>
        </dgm:choose>
        <dgm:shape xmlns:r="http://schemas.openxmlformats.org/officeDocument/2006/relationships" r:blip="">
          <dgm:adjLst/>
        </dgm:shape>
        <dgm:presOf/>
        <dgm:constrLst/>
        <dgm:ruleLst/>
        <dgm:forEach name="Name15" axis="ch" cnt="3">
          <dgm:forEach name="Name16" axis="self" ptType="node">
            <dgm:layoutNode name="Name17">
              <dgm:choose name="Name18">
                <dgm:if name="Name19" func="var" arg="dir" op="equ" val="norm">
                  <dgm:alg type="hierRoot">
                    <dgm:param type="hierAlign" val="lCtrCh"/>
                  </dgm:alg>
                </dgm:if>
                <dgm:else name="Name20">
                  <dgm:alg type="hierRoot">
                    <dgm:param type="hierAlign" val="rCtrCh"/>
                  </dgm:alg>
                </dgm:else>
              </dgm:choose>
              <dgm:shape xmlns:r="http://schemas.openxmlformats.org/officeDocument/2006/relationships" r:blip="">
                <dgm:adjLst/>
              </dgm:shape>
              <dgm:presOf/>
              <dgm:constrLst/>
              <dgm:ruleLst/>
              <dgm:layoutNode name="level1Shape" styleLbl="node0">
                <dgm:varLst>
                  <dgm:chPref val="3"/>
                </dgm:varLst>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2">
                <dgm:choose name="Name21">
                  <dgm:if name="Name22" func="var" arg="dir" op="equ" val="norm">
                    <dgm:alg type="hierChild">
                      <dgm:param type="linDir" val="fromT"/>
                      <dgm:param type="chAlign" val="l"/>
                    </dgm:alg>
                  </dgm:if>
                  <dgm:else name="Name23">
                    <dgm:alg type="hierChild">
                      <dgm:param type="linDir" val="fromT"/>
                      <dgm:param type="chAlign" val="r"/>
                    </dgm:alg>
                  </dgm:else>
                </dgm:choose>
                <dgm:shape xmlns:r="http://schemas.openxmlformats.org/officeDocument/2006/relationships" r:blip="">
                  <dgm:adjLst/>
                </dgm:shape>
                <dgm:presOf/>
                <dgm:constrLst/>
                <dgm:ruleLst/>
                <dgm:forEach name="repeat" axis="ch">
                  <dgm:forEach name="Name24" axis="self" ptType="parTrans" cnt="1">
                    <dgm:layoutNode name="Name25">
                      <dgm:choose name="Name26">
                        <dgm:if name="Name27" func="var" arg="dir" op="equ" val="norm">
                          <dgm:alg type="conn">
                            <dgm:param type="dim" val="1D"/>
                            <dgm:param type="begPts" val="midR"/>
                            <dgm:param type="endPts" val="midL"/>
                            <dgm:param type="endSty" val="noArr"/>
                          </dgm:alg>
                        </dgm:if>
                        <dgm:else name="Name28">
                          <dgm:alg type="conn">
                            <dgm:param type="dim" val="1D"/>
                            <dgm:param type="begPts" val="midL"/>
                            <dgm:param type="endPts" val="midR"/>
                            <dgm:param type="endSty" val="noArr"/>
                          </dgm:alg>
                        </dgm:else>
                      </dgm:choose>
                      <dgm:shape xmlns:r="http://schemas.openxmlformats.org/officeDocument/2006/relationships" type="conn" r:blip="">
                        <dgm:adjLst/>
                      </dgm:shape>
                      <dgm:presOf axis="self"/>
                      <dgm:constrLst>
                        <dgm:constr type="w" val="1"/>
                        <dgm:constr type="h" val="5"/>
                        <dgm:constr type="connDist"/>
                        <dgm:constr type="begPad"/>
                        <dgm:constr type="endPad"/>
                        <dgm:constr type="userA" for="ch" refType="connDist"/>
                      </dgm:constrLst>
                      <dgm:ruleLst/>
                      <dgm:layoutNode name="connTx">
                        <dgm:alg type="tx">
                          <dgm:param type="autoTxRot" val="grav"/>
                        </dgm:alg>
                        <dgm:shape xmlns:r="http://schemas.openxmlformats.org/officeDocument/2006/relationships" type="rect" r:blip="" hideGeom="1">
                          <dgm:adjLst/>
                        </dgm:shape>
                        <dgm:presOf axis="self"/>
                        <dgm:constrLst>
                          <dgm:constr type="userA"/>
                          <dgm:constr type="w" refType="userA" fact="0.05"/>
                          <dgm:constr type="h" refType="userA" fact="0.05"/>
                          <dgm:constr type="lMarg" val="1"/>
                          <dgm:constr type="rMarg" val="1"/>
                          <dgm:constr type="tMarg"/>
                          <dgm:constr type="bMarg"/>
                        </dgm:constrLst>
                        <dgm:ruleLst>
                          <dgm:rule type="h" val="NaN" fact="0.25" max="NaN"/>
                          <dgm:rule type="w" val="NaN" fact="0.8" max="NaN"/>
                          <dgm:rule type="primFontSz" val="5" fact="NaN" max="NaN"/>
                        </dgm:ruleLst>
                      </dgm:layoutNode>
                    </dgm:layoutNode>
                  </dgm:forEach>
                  <dgm:forEach name="Name29" axis="self" ptType="node">
                    <dgm:layoutNode name="Name30">
                      <dgm:choose name="Name31">
                        <dgm:if name="Name32" func="var" arg="dir" op="equ" val="norm">
                          <dgm:alg type="hierRoot">
                            <dgm:param type="hierAlign" val="lCtrCh"/>
                          </dgm:alg>
                        </dgm:if>
                        <dgm:else name="Name33">
                          <dgm:alg type="hierRoot">
                            <dgm:param type="hierAlign" val="rCtrCh"/>
                          </dgm:alg>
                        </dgm:else>
                      </dgm:choose>
                      <dgm:shape xmlns:r="http://schemas.openxmlformats.org/officeDocument/2006/relationships" r:blip="">
                        <dgm:adjLst/>
                      </dgm:shape>
                      <dgm:presOf/>
                      <dgm:constrLst/>
                      <dgm:ruleLst/>
                      <dgm:layoutNode name="level2Shape">
                        <dgm:alg type="tx"/>
                        <dgm:shape xmlns:r="http://schemas.openxmlformats.org/officeDocument/2006/relationships" type="roundRect" r:blip="">
                          <dgm:adjLst>
                            <dgm:adj idx="1" val="0.1"/>
                          </dgm:adjLst>
                        </dgm:shape>
                        <dgm:presOf axis="self"/>
                        <dgm:constrLst>
                          <dgm:constr type="tMarg" refType="primFontSz" fact="0.05"/>
                          <dgm:constr type="bMarg" refType="primFontSz" fact="0.05"/>
                          <dgm:constr type="lMarg" refType="primFontSz" fact="0.05"/>
                          <dgm:constr type="rMarg" refType="primFontSz" fact="0.05"/>
                        </dgm:constrLst>
                        <dgm:ruleLst>
                          <dgm:rule type="primFontSz" val="5" fact="NaN" max="NaN"/>
                        </dgm:ruleLst>
                      </dgm:layoutNode>
                      <dgm:layoutNode name="hierChild3">
                        <dgm:choose name="Name34">
                          <dgm:if name="Name35" func="var" arg="dir" op="equ" val="norm">
                            <dgm:alg type="hierChild">
                              <dgm:param type="linDir" val="fromT"/>
                              <dgm:param type="chAlign" val="l"/>
                            </dgm:alg>
                          </dgm:if>
                          <dgm:else name="Name36">
                            <dgm:alg type="hierChild">
                              <dgm:param type="linDir" val="fromT"/>
                              <dgm:param type="chAlign" val="r"/>
                            </dgm:alg>
                          </dgm:else>
                        </dgm:choose>
                        <dgm:shape xmlns:r="http://schemas.openxmlformats.org/officeDocument/2006/relationships" r:blip="">
                          <dgm:adjLst/>
                        </dgm:shape>
                        <dgm:presOf/>
                        <dgm:constrLst/>
                        <dgm:ruleLst/>
                        <dgm:forEach name="Name37" ref="repeat"/>
                      </dgm:layoutNode>
                    </dgm:layoutNode>
                  </dgm:forEach>
                </dgm:forEach>
              </dgm:layoutNode>
            </dgm:layoutNode>
          </dgm:forEach>
        </dgm:forEach>
      </dgm:layoutNode>
    </dgm:layoutNode>
    <dgm:layoutNode name="bgShapesFlow">
      <dgm:choose name="Name38">
        <dgm:if name="Name39" func="var" arg="dir" op="equ" val="norm">
          <dgm:alg type="lin">
            <dgm:param type="linDir" val="fromL"/>
            <dgm:param type="nodeVertAlign" val="mid"/>
            <dgm:param type="vertAlign" val="mid"/>
            <dgm:param type="nodeHorzAlign" val="l"/>
            <dgm:param type="horzAlign" val="l"/>
          </dgm:alg>
        </dgm:if>
        <dgm:else name="Name40">
          <dgm:alg type="lin">
            <dgm:param type="linDir" val="fromR"/>
            <dgm:param type="nodeVertAlign" val="mid"/>
            <dgm:param type="vertAlign" val="mid"/>
            <dgm:param type="nodeHorzAlign" val="r"/>
            <dgm:param type="horzAlign" val="r"/>
          </dgm:alg>
        </dgm:else>
      </dgm:choose>
      <dgm:shape xmlns:r="http://schemas.openxmlformats.org/officeDocument/2006/relationships" r:blip="">
        <dgm:adjLst/>
      </dgm:shape>
      <dgm:presOf/>
      <dgm:constrLst>
        <dgm:constr type="w" for="ch" forName="rectComp" refType="w"/>
        <dgm:constr type="h" for="ch" forName="rectComp" refType="h"/>
        <dgm:constr type="h" for="des" forName="bgRect" refType="h"/>
        <dgm:constr type="primFontSz" for="des" forName="bgRectTx" op="equ" val="65"/>
      </dgm:constrLst>
      <dgm:ruleLst/>
      <dgm:forEach name="Name41" axis="ch" ptType="node" st="2">
        <dgm:layoutNode name="rectComp">
          <dgm:alg type="composite"/>
          <dgm:shape xmlns:r="http://schemas.openxmlformats.org/officeDocument/2006/relationships" r:blip="">
            <dgm:adjLst/>
          </dgm:shape>
          <dgm:presOf/>
          <dgm:constrLst>
            <dgm:constr type="userA"/>
            <dgm:constr type="l" for="ch" forName="bgRect"/>
            <dgm:constr type="t" for="ch" forName="bgRect"/>
            <dgm:constr type="w" for="ch" forName="bgRect" refType="userA" fact="1.2"/>
            <dgm:constr type="l" for="ch" forName="bgRectTx"/>
            <dgm:constr type="t" for="ch" forName="bgRectTx"/>
            <dgm:constr type="h" for="ch" forName="bgRectTx" refType="h" refFor="ch" refForName="bgRect" fact="0.3"/>
            <dgm:constr type="w" for="ch" forName="bgRectTx" refType="w" refFor="ch" refForName="bgRect" op="equ"/>
          </dgm:constrLst>
          <dgm:ruleLst/>
          <dgm:layoutNode name="bgRect" styleLbl="bgShp">
            <dgm:alg type="sp"/>
            <dgm:shape xmlns:r="http://schemas.openxmlformats.org/officeDocument/2006/relationships" type="roundRect" r:blip="" zOrderOff="-999">
              <dgm:adjLst>
                <dgm:adj idx="1" val="0.1"/>
              </dgm:adjLst>
            </dgm:shape>
            <dgm:presOf axis="desOrSelf" ptType="node"/>
            <dgm:constrLst/>
            <dgm:ruleLst/>
          </dgm:layoutNode>
          <dgm:layoutNode name="bgRectTx" styleLbl="bgShp">
            <dgm:varLst>
              <dgm:bulletEnabled val="1"/>
            </dgm:varLst>
            <dgm:alg type="tx"/>
            <dgm:shape xmlns:r="http://schemas.openxmlformats.org/officeDocument/2006/relationships" type="rect" r:blip="" zOrderOff="-999" hideGeom="1">
              <dgm:adjLst/>
            </dgm:shape>
            <dgm:presOf axis="desOrSelf" ptType="node"/>
            <dgm:constrLst/>
            <dgm:ruleLst>
              <dgm:rule type="primFontSz" val="5" fact="NaN" max="NaN"/>
            </dgm:ruleLst>
          </dgm:layoutNode>
        </dgm:layoutNode>
        <dgm:choose name="Name42">
          <dgm:if name="Name43" axis="self" ptType="node" func="revPos" op="gte" val="2">
            <dgm:layoutNode name="spComp">
              <dgm:alg type="composite"/>
              <dgm:shape xmlns:r="http://schemas.openxmlformats.org/officeDocument/2006/relationships" r:blip="">
                <dgm:adjLst/>
              </dgm:shape>
              <dgm:presOf/>
              <dgm:constrLst>
                <dgm:constr type="userA"/>
                <dgm:constr type="userB"/>
                <dgm:constr type="l" for="ch" forName="hSp"/>
                <dgm:constr type="t" for="ch" forName="hSp"/>
                <dgm:constr type="w" for="ch" forName="hSp" refType="userB"/>
                <dgm:constr type="wOff" for="ch" forName="hSp" refType="userA" fact="-0.2"/>
              </dgm:constrLst>
              <dgm:ruleLst/>
              <dgm:layoutNode name="hSp">
                <dgm:alg type="sp"/>
                <dgm:shape xmlns:r="http://schemas.openxmlformats.org/officeDocument/2006/relationships" r:blip="">
                  <dgm:adjLst/>
                </dgm:shape>
                <dgm:presOf/>
                <dgm:constrLst/>
                <dgm:ruleLst/>
              </dgm:layoutNode>
            </dgm:layoutNode>
          </dgm:if>
          <dgm:else name="Name44"/>
        </dgm:choose>
      </dgm:forEach>
    </dgm:layoutNode>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9/2/quickstyle/3d8">
  <dgm:title val=""/>
  <dgm:desc val=""/>
  <dgm:catLst>
    <dgm:cat type="3D" pri="11800"/>
  </dgm:catLst>
  <dgm:scene3d>
    <a:camera prst="perspectiveHeroicExtremeRightFacing" zoom="82000">
      <a:rot lat="21300000" lon="20400000" rev="180000"/>
    </a:camera>
    <a:lightRig rig="morning" dir="t">
      <a:rot lat="0" lon="0" rev="20400000"/>
    </a:lightRig>
  </dgm:scene3d>
  <dgm:styleLbl name="node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l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ven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tx1"/>
      </a:fontRef>
    </dgm:style>
  </dgm:styleLbl>
  <dgm:styleLbl name="align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node4">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ImgPlac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ImgPlace1">
    <dgm:scene3d>
      <a:camera prst="orthographicFront"/>
      <a:lightRig rig="threePt" dir="t"/>
    </dgm:scene3d>
    <dgm:sp3d extrusionH="63500" contourW="12700" prstMaterial="matte">
      <a:contourClr>
        <a:schemeClr val="lt1"/>
      </a:contourClr>
    </dgm:sp3d>
    <dgm:txPr/>
    <dgm:style>
      <a:lnRef idx="0">
        <a:scrgbClr r="0" g="0" b="0"/>
      </a:lnRef>
      <a:fillRef idx="1">
        <a:scrgbClr r="0" g="0" b="0"/>
      </a:fillRef>
      <a:effectRef idx="0">
        <a:scrgbClr r="0" g="0" b="0"/>
      </a:effectRef>
      <a:fontRef idx="minor"/>
    </dgm:style>
  </dgm:styleLbl>
  <dgm:styleLbl name="bgImgPlace1">
    <dgm:scene3d>
      <a:camera prst="orthographicFront"/>
      <a:lightRig rig="threePt" dir="t"/>
    </dgm:scene3d>
    <dgm:sp3d z="-30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sibTrans2D1">
    <dgm:scene3d>
      <a:camera prst="orthographicFront"/>
      <a:lightRig rig="threePt" dir="t"/>
    </dgm:scene3d>
    <dgm:sp3d z="-60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fgSibTrans2D1">
    <dgm:scene3d>
      <a:camera prst="orthographicFront"/>
      <a:lightRig rig="threePt" dir="t"/>
    </dgm:scene3d>
    <dgm:sp3d z="635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bgSibTrans2D1">
    <dgm:scene3d>
      <a:camera prst="orthographicFront"/>
      <a:lightRig rig="threePt" dir="t"/>
    </dgm:scene3d>
    <dgm:sp3d z="-1520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sibTrans1D1">
    <dgm:scene3d>
      <a:camera prst="orthographicFront"/>
      <a:lightRig rig="threePt" dir="t"/>
    </dgm:scene3d>
    <dgm:sp3d z="-40000" prstMaterial="matte"/>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z="127000" prstMaterial="matte"/>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2">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asst3">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1">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parChTrans2D2">
    <dgm:scene3d>
      <a:camera prst="orthographicFront"/>
      <a:lightRig rig="threePt" dir="t"/>
    </dgm:scene3d>
    <dgm:sp3d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2D4">
    <dgm:scene3d>
      <a:camera prst="orthographicFront"/>
      <a:lightRig rig="threePt" dir="t"/>
    </dgm:scene3d>
    <dgm:sp3d z="60000" prstMaterial="flat">
      <a:bevelT w="120900" h="88900"/>
      <a:bevelB w="88900" h="31750" prst="angle"/>
    </dgm:sp3d>
    <dgm:txPr/>
    <dgm:style>
      <a:lnRef idx="0">
        <a:scrgbClr r="0" g="0" b="0"/>
      </a:lnRef>
      <a:fillRef idx="3">
        <a:scrgbClr r="0" g="0" b="0"/>
      </a:fillRef>
      <a:effectRef idx="1">
        <a:scrgbClr r="0" g="0" b="0"/>
      </a:effectRef>
      <a:fontRef idx="minor">
        <a:schemeClr val="lt1"/>
      </a:fontRef>
    </dgm:style>
  </dgm:styleLbl>
  <dgm:styleLbl name="parChTrans1D1">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z="-40000" prstMaterial="matte"/>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conF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trAlignAcc1">
    <dgm:scene3d>
      <a:camera prst="orthographicFront"/>
      <a:lightRig rig="threePt" dir="t"/>
    </dgm:scene3d>
    <dgm:sp3d extrusionH="190500" prstMaterial="matte">
      <a:bevelT w="120650" h="38100"/>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solidFgAcc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dgm:style>
  </dgm:styleLbl>
  <dgm:styleLbl name="solidAlignAcc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solidBgAcc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fgAccFollowNode1">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alignAccFollowNode1">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dgm:style>
  </dgm:styleLbl>
  <dgm:styleLbl name="bgAccFollowNode1">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2">
        <a:scrgbClr r="0" g="0" b="0"/>
      </a:effectRef>
      <a:fontRef idx="minor"/>
    </dgm:style>
  </dgm:styleLbl>
  <dgm:styleLbl name="fgAcc0">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2">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3">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fgAcc4">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0">
        <a:scrgbClr r="0" g="0" b="0"/>
      </a:effectRef>
      <a:fontRef idx="minor"/>
    </dgm:style>
  </dgm:styleLbl>
  <dgm:styleLbl name="bgShp">
    <dgm:scene3d>
      <a:camera prst="orthographicFront"/>
      <a:lightRig rig="threePt" dir="t"/>
    </dgm:scene3d>
    <dgm:sp3d z="-152400" extrusionH="63500" prstMaterial="matte">
      <a:bevelT w="44450" h="6350" prst="relaxedInset"/>
      <a:contourClr>
        <a:schemeClr val="bg1"/>
      </a:contourClr>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extrusionH="190500" prstMaterial="matte">
      <a:bevelT w="120650" h="38100" prst="relaxedInset"/>
      <a:bevelB w="120650" h="571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trBgShp">
    <dgm:scene3d>
      <a:camera prst="orthographicFront"/>
      <a:lightRig rig="threePt" dir="t"/>
    </dgm:scene3d>
    <dgm:sp3d z="-152400" prstMaterial="matte"/>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z="152400" extrusionH="63500" prstMaterial="matte">
      <a:bevelT w="50800" h="19050" prst="relaxedInset"/>
      <a:contourClr>
        <a:schemeClr val="bg1"/>
      </a:contourClr>
    </dgm:sp3d>
    <dgm:txPr/>
    <dgm:style>
      <a:lnRef idx="0">
        <a:scrgbClr r="0" g="0" b="0"/>
      </a:lnRef>
      <a:fillRef idx="1">
        <a:scrgbClr r="0" g="0" b="0"/>
      </a:fillRef>
      <a:effectRef idx="2">
        <a:scrgbClr r="0" g="0" b="0"/>
      </a:effectRef>
      <a:fontRef idx="minor">
        <a:schemeClr val="lt1"/>
      </a:fontRef>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3.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sz="quarter" idx="1"/>
          </p:nvPr>
        </p:nvSpPr>
        <p:spPr>
          <a:xfrm>
            <a:off x="3850444" y="0"/>
            <a:ext cx="2945659" cy="496332"/>
          </a:xfrm>
          <a:prstGeom prst="rect">
            <a:avLst/>
          </a:prstGeom>
        </p:spPr>
        <p:txBody>
          <a:bodyPr vert="horz" lIns="91440" tIns="45720" rIns="91440" bIns="45720" rtlCol="0"/>
          <a:lstStyle>
            <a:lvl1pPr algn="r">
              <a:defRPr sz="1200"/>
            </a:lvl1pPr>
          </a:lstStyle>
          <a:p>
            <a:fld id="{CF289B26-4A2F-4672-9F03-AB76C0D1F260}" type="datetimeFigureOut">
              <a:rPr lang="en-US" smtClean="0"/>
              <a:pPr/>
              <a:t>2/6/25</a:t>
            </a:fld>
            <a:endParaRPr lang="en-GB"/>
          </a:p>
        </p:txBody>
      </p:sp>
      <p:sp>
        <p:nvSpPr>
          <p:cNvPr id="4" name="Footer Placeholder 3"/>
          <p:cNvSpPr>
            <a:spLocks noGrp="1"/>
          </p:cNvSpPr>
          <p:nvPr>
            <p:ph type="ftr" sz="quarter" idx="2"/>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5" name="Slide Number Placeholder 4"/>
          <p:cNvSpPr>
            <a:spLocks noGrp="1"/>
          </p:cNvSpPr>
          <p:nvPr>
            <p:ph type="sldNum" sz="quarter" idx="3"/>
          </p:nvPr>
        </p:nvSpPr>
        <p:spPr>
          <a:xfrm>
            <a:off x="3850444" y="9428583"/>
            <a:ext cx="2945659" cy="496332"/>
          </a:xfrm>
          <a:prstGeom prst="rect">
            <a:avLst/>
          </a:prstGeom>
        </p:spPr>
        <p:txBody>
          <a:bodyPr vert="horz" lIns="91440" tIns="45720" rIns="91440" bIns="45720" rtlCol="0" anchor="b"/>
          <a:lstStyle>
            <a:lvl1pPr algn="r">
              <a:defRPr sz="1200"/>
            </a:lvl1pPr>
          </a:lstStyle>
          <a:p>
            <a:fld id="{731011D9-CA4E-4325-8FA4-BB8857BB6B26}" type="slidenum">
              <a:rPr lang="en-GB" smtClean="0"/>
              <a:pPr/>
              <a:t>‹#›</a:t>
            </a:fld>
            <a:endParaRPr lang="en-GB"/>
          </a:p>
        </p:txBody>
      </p:sp>
    </p:spTree>
    <p:extLst>
      <p:ext uri="{BB962C8B-B14F-4D97-AF65-F5344CB8AC3E}">
        <p14:creationId xmlns:p14="http://schemas.microsoft.com/office/powerpoint/2010/main" val="2124018462"/>
      </p:ext>
    </p:extLst>
  </p:cSld>
  <p:clrMap bg1="lt1" tx1="dk1" bg2="lt2" tx2="dk2" accent1="accent1" accent2="accent2" accent3="accent3" accent4="accent4" accent5="accent5" accent6="accent6" hlink="hlink" folHlink="folHlink"/>
  <p:hf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45659" cy="496332"/>
          </a:xfrm>
          <a:prstGeom prst="rect">
            <a:avLst/>
          </a:prstGeom>
        </p:spPr>
        <p:txBody>
          <a:bodyPr vert="horz" lIns="91440" tIns="45720" rIns="91440" bIns="45720" rtlCol="0"/>
          <a:lstStyle>
            <a:lvl1pPr algn="l">
              <a:defRPr sz="1200"/>
            </a:lvl1pPr>
          </a:lstStyle>
          <a:p>
            <a:endParaRPr lang="en-GB"/>
          </a:p>
        </p:txBody>
      </p:sp>
      <p:sp>
        <p:nvSpPr>
          <p:cNvPr id="3" name="Date Placeholder 2"/>
          <p:cNvSpPr>
            <a:spLocks noGrp="1"/>
          </p:cNvSpPr>
          <p:nvPr>
            <p:ph type="dt" idx="1"/>
          </p:nvPr>
        </p:nvSpPr>
        <p:spPr>
          <a:xfrm>
            <a:off x="3850444" y="0"/>
            <a:ext cx="2945659" cy="496332"/>
          </a:xfrm>
          <a:prstGeom prst="rect">
            <a:avLst/>
          </a:prstGeom>
        </p:spPr>
        <p:txBody>
          <a:bodyPr vert="horz" lIns="91440" tIns="45720" rIns="91440" bIns="45720" rtlCol="0"/>
          <a:lstStyle>
            <a:lvl1pPr algn="r">
              <a:defRPr sz="1200"/>
            </a:lvl1pPr>
          </a:lstStyle>
          <a:p>
            <a:fld id="{3E48A873-5899-47BE-8318-798E593D38BF}" type="datetimeFigureOut">
              <a:rPr lang="en-US" smtClean="0"/>
              <a:pPr/>
              <a:t>2/6/25</a:t>
            </a:fld>
            <a:endParaRPr lang="en-GB"/>
          </a:p>
        </p:txBody>
      </p:sp>
      <p:sp>
        <p:nvSpPr>
          <p:cNvPr id="4" name="Slide Image Placeholder 3"/>
          <p:cNvSpPr>
            <a:spLocks noGrp="1" noRot="1" noChangeAspect="1"/>
          </p:cNvSpPr>
          <p:nvPr>
            <p:ph type="sldImg" idx="2"/>
          </p:nvPr>
        </p:nvSpPr>
        <p:spPr>
          <a:xfrm>
            <a:off x="117475" y="744538"/>
            <a:ext cx="6562725" cy="3722687"/>
          </a:xfrm>
          <a:prstGeom prst="rect">
            <a:avLst/>
          </a:prstGeom>
          <a:noFill/>
          <a:ln w="12700">
            <a:solidFill>
              <a:prstClr val="black"/>
            </a:solidFill>
          </a:ln>
        </p:spPr>
        <p:txBody>
          <a:bodyPr vert="horz" lIns="91440" tIns="45720" rIns="91440" bIns="45720" rtlCol="0" anchor="ctr"/>
          <a:lstStyle/>
          <a:p>
            <a:endParaRPr lang="en-GB"/>
          </a:p>
        </p:txBody>
      </p:sp>
      <p:sp>
        <p:nvSpPr>
          <p:cNvPr id="5" name="Notes Placeholder 4"/>
          <p:cNvSpPr>
            <a:spLocks noGrp="1"/>
          </p:cNvSpPr>
          <p:nvPr>
            <p:ph type="body" sz="quarter" idx="3"/>
          </p:nvPr>
        </p:nvSpPr>
        <p:spPr>
          <a:xfrm>
            <a:off x="679768" y="4715153"/>
            <a:ext cx="5438140" cy="4466987"/>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Footer Placeholder 5"/>
          <p:cNvSpPr>
            <a:spLocks noGrp="1"/>
          </p:cNvSpPr>
          <p:nvPr>
            <p:ph type="ftr" sz="quarter" idx="4"/>
          </p:nvPr>
        </p:nvSpPr>
        <p:spPr>
          <a:xfrm>
            <a:off x="0" y="9428583"/>
            <a:ext cx="2945659" cy="496332"/>
          </a:xfrm>
          <a:prstGeom prst="rect">
            <a:avLst/>
          </a:prstGeom>
        </p:spPr>
        <p:txBody>
          <a:bodyPr vert="horz" lIns="91440" tIns="45720" rIns="91440" bIns="45720" rtlCol="0" anchor="b"/>
          <a:lstStyle>
            <a:lvl1pPr algn="l">
              <a:defRPr sz="1200"/>
            </a:lvl1pPr>
          </a:lstStyle>
          <a:p>
            <a:endParaRPr lang="en-GB"/>
          </a:p>
        </p:txBody>
      </p:sp>
      <p:sp>
        <p:nvSpPr>
          <p:cNvPr id="7" name="Slide Number Placeholder 6"/>
          <p:cNvSpPr>
            <a:spLocks noGrp="1"/>
          </p:cNvSpPr>
          <p:nvPr>
            <p:ph type="sldNum" sz="quarter" idx="5"/>
          </p:nvPr>
        </p:nvSpPr>
        <p:spPr>
          <a:xfrm>
            <a:off x="3850444" y="9428583"/>
            <a:ext cx="2945659" cy="496332"/>
          </a:xfrm>
          <a:prstGeom prst="rect">
            <a:avLst/>
          </a:prstGeom>
        </p:spPr>
        <p:txBody>
          <a:bodyPr vert="horz" lIns="91440" tIns="45720" rIns="91440" bIns="45720" rtlCol="0" anchor="b"/>
          <a:lstStyle>
            <a:lvl1pPr algn="r">
              <a:defRPr sz="1200"/>
            </a:lvl1pPr>
          </a:lstStyle>
          <a:p>
            <a:fld id="{050E2491-71B9-463D-8191-E548DA908840}" type="slidenum">
              <a:rPr lang="en-GB" smtClean="0"/>
              <a:pPr/>
              <a:t>‹#›</a:t>
            </a:fld>
            <a:endParaRPr lang="en-GB"/>
          </a:p>
        </p:txBody>
      </p:sp>
    </p:spTree>
    <p:extLst>
      <p:ext uri="{BB962C8B-B14F-4D97-AF65-F5344CB8AC3E}">
        <p14:creationId xmlns:p14="http://schemas.microsoft.com/office/powerpoint/2010/main" val="2034939783"/>
      </p:ext>
    </p:extLst>
  </p:cSld>
  <p:clrMap bg1="lt1" tx1="dk1" bg2="lt2" tx2="dk2" accent1="accent1" accent2="accent2" accent3="accent3" accent4="accent4" accent5="accent5" accent6="accent6" hlink="hlink" folHlink="folHlink"/>
  <p:hf hdr="0" ftr="0" dt="0"/>
  <p:notesStyle>
    <a:lvl1pPr marL="0" algn="l" defTabSz="2177278" rtl="0" eaLnBrk="1" latinLnBrk="0" hangingPunct="1">
      <a:defRPr sz="2857" kern="1200">
        <a:solidFill>
          <a:schemeClr val="tx1"/>
        </a:solidFill>
        <a:latin typeface="+mn-lt"/>
        <a:ea typeface="+mn-ea"/>
        <a:cs typeface="+mn-cs"/>
      </a:defRPr>
    </a:lvl1pPr>
    <a:lvl2pPr marL="1088639" algn="l" defTabSz="2177278" rtl="0" eaLnBrk="1" latinLnBrk="0" hangingPunct="1">
      <a:defRPr sz="2857" kern="1200">
        <a:solidFill>
          <a:schemeClr val="tx1"/>
        </a:solidFill>
        <a:latin typeface="+mn-lt"/>
        <a:ea typeface="+mn-ea"/>
        <a:cs typeface="+mn-cs"/>
      </a:defRPr>
    </a:lvl2pPr>
    <a:lvl3pPr marL="2177278" algn="l" defTabSz="2177278" rtl="0" eaLnBrk="1" latinLnBrk="0" hangingPunct="1">
      <a:defRPr sz="2857" kern="1200">
        <a:solidFill>
          <a:schemeClr val="tx1"/>
        </a:solidFill>
        <a:latin typeface="+mn-lt"/>
        <a:ea typeface="+mn-ea"/>
        <a:cs typeface="+mn-cs"/>
      </a:defRPr>
    </a:lvl3pPr>
    <a:lvl4pPr marL="3265917" algn="l" defTabSz="2177278" rtl="0" eaLnBrk="1" latinLnBrk="0" hangingPunct="1">
      <a:defRPr sz="2857" kern="1200">
        <a:solidFill>
          <a:schemeClr val="tx1"/>
        </a:solidFill>
        <a:latin typeface="+mn-lt"/>
        <a:ea typeface="+mn-ea"/>
        <a:cs typeface="+mn-cs"/>
      </a:defRPr>
    </a:lvl4pPr>
    <a:lvl5pPr marL="4354556" algn="l" defTabSz="2177278" rtl="0" eaLnBrk="1" latinLnBrk="0" hangingPunct="1">
      <a:defRPr sz="2857" kern="1200">
        <a:solidFill>
          <a:schemeClr val="tx1"/>
        </a:solidFill>
        <a:latin typeface="+mn-lt"/>
        <a:ea typeface="+mn-ea"/>
        <a:cs typeface="+mn-cs"/>
      </a:defRPr>
    </a:lvl5pPr>
    <a:lvl6pPr marL="5443195" algn="l" defTabSz="2177278" rtl="0" eaLnBrk="1" latinLnBrk="0" hangingPunct="1">
      <a:defRPr sz="2857" kern="1200">
        <a:solidFill>
          <a:schemeClr val="tx1"/>
        </a:solidFill>
        <a:latin typeface="+mn-lt"/>
        <a:ea typeface="+mn-ea"/>
        <a:cs typeface="+mn-cs"/>
      </a:defRPr>
    </a:lvl6pPr>
    <a:lvl7pPr marL="6531834" algn="l" defTabSz="2177278" rtl="0" eaLnBrk="1" latinLnBrk="0" hangingPunct="1">
      <a:defRPr sz="2857" kern="1200">
        <a:solidFill>
          <a:schemeClr val="tx1"/>
        </a:solidFill>
        <a:latin typeface="+mn-lt"/>
        <a:ea typeface="+mn-ea"/>
        <a:cs typeface="+mn-cs"/>
      </a:defRPr>
    </a:lvl7pPr>
    <a:lvl8pPr marL="7620472" algn="l" defTabSz="2177278" rtl="0" eaLnBrk="1" latinLnBrk="0" hangingPunct="1">
      <a:defRPr sz="2857" kern="1200">
        <a:solidFill>
          <a:schemeClr val="tx1"/>
        </a:solidFill>
        <a:latin typeface="+mn-lt"/>
        <a:ea typeface="+mn-ea"/>
        <a:cs typeface="+mn-cs"/>
      </a:defRPr>
    </a:lvl8pPr>
    <a:lvl9pPr marL="8709111" algn="l" defTabSz="2177278" rtl="0" eaLnBrk="1" latinLnBrk="0" hangingPunct="1">
      <a:defRPr sz="2857"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normAutofit fontScale="77500" lnSpcReduction="20000"/>
          </a:bodyPr>
          <a:lstStyle/>
          <a:p>
            <a:pPr algn="l" fontAlgn="ctr">
              <a:lnSpc>
                <a:spcPts val="1800"/>
              </a:lnSpc>
              <a:spcAft>
                <a:spcPts val="750"/>
              </a:spcAft>
            </a:pPr>
            <a:r>
              <a:rPr lang="en-GB" b="0" i="0" dirty="0">
                <a:solidFill>
                  <a:srgbClr val="001D35"/>
                </a:solidFill>
                <a:effectLst/>
                <a:latin typeface="Google Sans"/>
              </a:rPr>
              <a:t>Insight is generally considered to be better than hindsight because it's about understanding the present, while hindsight is about learning from the past: </a:t>
            </a:r>
          </a:p>
          <a:p>
            <a:pPr algn="l">
              <a:lnSpc>
                <a:spcPts val="1650"/>
              </a:lnSpc>
              <a:spcBef>
                <a:spcPts val="750"/>
              </a:spcBef>
              <a:spcAft>
                <a:spcPts val="600"/>
              </a:spcAft>
              <a:buFont typeface="Arial" panose="020B0604020202020204" pitchFamily="34" charset="0"/>
              <a:buChar char="•"/>
            </a:pPr>
            <a:r>
              <a:rPr lang="en-GB" b="1" i="0" dirty="0">
                <a:solidFill>
                  <a:srgbClr val="001D35"/>
                </a:solidFill>
                <a:effectLst/>
                <a:latin typeface="Google Sans"/>
              </a:rPr>
              <a:t>Hindsight:</a:t>
            </a:r>
            <a:r>
              <a:rPr lang="en-GB" b="0" i="0" dirty="0">
                <a:solidFill>
                  <a:srgbClr val="001D35"/>
                </a:solidFill>
                <a:effectLst/>
                <a:latin typeface="Google Sans"/>
              </a:rPr>
              <a:t> the ability to learn from the past by looking back at what has already happened. </a:t>
            </a:r>
          </a:p>
          <a:p>
            <a:pPr algn="l">
              <a:lnSpc>
                <a:spcPts val="1650"/>
              </a:lnSpc>
              <a:spcBef>
                <a:spcPts val="750"/>
              </a:spcBef>
              <a:spcAft>
                <a:spcPts val="600"/>
              </a:spcAft>
              <a:buFont typeface="Arial" panose="020B0604020202020204" pitchFamily="34" charset="0"/>
              <a:buChar char="•"/>
            </a:pPr>
            <a:r>
              <a:rPr lang="en-GB" b="1" i="0" dirty="0">
                <a:solidFill>
                  <a:srgbClr val="001D35"/>
                </a:solidFill>
                <a:effectLst/>
                <a:latin typeface="Google Sans"/>
              </a:rPr>
              <a:t>Insight</a:t>
            </a:r>
            <a:r>
              <a:rPr lang="en-GB" b="0" i="0" dirty="0">
                <a:solidFill>
                  <a:srgbClr val="001D35"/>
                </a:solidFill>
                <a:effectLst/>
                <a:latin typeface="Google Sans"/>
              </a:rPr>
              <a:t>: the ability to interpret and respond to the present by developing self-awareness and honest perception. </a:t>
            </a:r>
          </a:p>
          <a:p>
            <a:pPr algn="l">
              <a:lnSpc>
                <a:spcPts val="1650"/>
              </a:lnSpc>
              <a:spcBef>
                <a:spcPts val="750"/>
              </a:spcBef>
              <a:spcAft>
                <a:spcPts val="1500"/>
              </a:spcAft>
              <a:buFont typeface="Arial" panose="020B0604020202020204" pitchFamily="34" charset="0"/>
              <a:buChar char="•"/>
            </a:pPr>
            <a:r>
              <a:rPr lang="en-GB" b="1" i="0" dirty="0">
                <a:solidFill>
                  <a:srgbClr val="001D35"/>
                </a:solidFill>
                <a:effectLst/>
                <a:latin typeface="Google Sans"/>
              </a:rPr>
              <a:t>Foresight:</a:t>
            </a:r>
            <a:r>
              <a:rPr lang="en-GB" b="0" i="0" dirty="0">
                <a:solidFill>
                  <a:srgbClr val="001D35"/>
                </a:solidFill>
                <a:effectLst/>
                <a:latin typeface="Google Sans"/>
              </a:rPr>
              <a:t> the ability to predict and prepare for the future by envisioning possibilities. </a:t>
            </a:r>
          </a:p>
          <a:p>
            <a:pPr algn="l">
              <a:spcBef>
                <a:spcPts val="750"/>
              </a:spcBef>
              <a:spcAft>
                <a:spcPts val="1500"/>
              </a:spcAft>
            </a:pPr>
            <a:r>
              <a:rPr lang="en-GB" b="0" i="0" dirty="0">
                <a:solidFill>
                  <a:srgbClr val="001D35"/>
                </a:solidFill>
                <a:effectLst/>
                <a:latin typeface="Google Sans"/>
              </a:rPr>
              <a:t>When combined, hindsight, insight, and foresight can be a foundation for better decision-making and outcomes.</a:t>
            </a:r>
            <a:endParaRPr lang="en-BE"/>
          </a:p>
        </p:txBody>
      </p:sp>
      <p:sp>
        <p:nvSpPr>
          <p:cNvPr id="4" name="Slide Number Placeholder 3"/>
          <p:cNvSpPr>
            <a:spLocks noGrp="1"/>
          </p:cNvSpPr>
          <p:nvPr>
            <p:ph type="sldNum" sz="quarter" idx="5"/>
          </p:nvPr>
        </p:nvSpPr>
        <p:spPr/>
        <p:txBody>
          <a:bodyPr/>
          <a:lstStyle/>
          <a:p>
            <a:fld id="{050E2491-71B9-463D-8191-E548DA908840}" type="slidenum">
              <a:rPr lang="en-GB" smtClean="0"/>
              <a:pPr/>
              <a:t>1</a:t>
            </a:fld>
            <a:endParaRPr lang="en-GB"/>
          </a:p>
        </p:txBody>
      </p:sp>
    </p:spTree>
    <p:extLst>
      <p:ext uri="{BB962C8B-B14F-4D97-AF65-F5344CB8AC3E}">
        <p14:creationId xmlns:p14="http://schemas.microsoft.com/office/powerpoint/2010/main" val="2199165143"/>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F6402DA-1978-C6DF-8773-C9EB0C9B44D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98C2F70-AFFA-C263-57FB-B82882E05F3E}"/>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561C9B5-7A29-47DE-F9B5-F8583A00D667}"/>
              </a:ext>
            </a:extLst>
          </p:cNvPr>
          <p:cNvSpPr>
            <a:spLocks noGrp="1"/>
          </p:cNvSpPr>
          <p:nvPr>
            <p:ph type="body" idx="1"/>
          </p:nvPr>
        </p:nvSpPr>
        <p:spPr/>
        <p:txBody>
          <a:bodyPr/>
          <a:lstStyle/>
          <a:p>
            <a:endParaRPr lang="en-BE"/>
          </a:p>
        </p:txBody>
      </p:sp>
      <p:sp>
        <p:nvSpPr>
          <p:cNvPr id="4" name="Slide Number Placeholder 3">
            <a:extLst>
              <a:ext uri="{FF2B5EF4-FFF2-40B4-BE49-F238E27FC236}">
                <a16:creationId xmlns:a16="http://schemas.microsoft.com/office/drawing/2014/main" id="{D89DA1EA-0EB3-8F2B-2A44-21B95B079392}"/>
              </a:ext>
            </a:extLst>
          </p:cNvPr>
          <p:cNvSpPr>
            <a:spLocks noGrp="1"/>
          </p:cNvSpPr>
          <p:nvPr>
            <p:ph type="sldNum" sz="quarter" idx="5"/>
          </p:nvPr>
        </p:nvSpPr>
        <p:spPr/>
        <p:txBody>
          <a:bodyPr/>
          <a:lstStyle/>
          <a:p>
            <a:fld id="{050E2491-71B9-463D-8191-E548DA908840}" type="slidenum">
              <a:rPr lang="en-GB" smtClean="0"/>
              <a:pPr/>
              <a:t>13</a:t>
            </a:fld>
            <a:endParaRPr lang="en-GB"/>
          </a:p>
        </p:txBody>
      </p:sp>
    </p:spTree>
    <p:extLst>
      <p:ext uri="{BB962C8B-B14F-4D97-AF65-F5344CB8AC3E}">
        <p14:creationId xmlns:p14="http://schemas.microsoft.com/office/powerpoint/2010/main" val="2314312826"/>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8D933E1-C600-049A-F2F4-DEE48A3694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A85F3D3-C304-B98D-4F9D-8B67D28E9C8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FE6B125-0D39-D2FB-E8DD-2B2EAEB41423}"/>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5D1DAEA6-A343-E93D-8A02-B5B6228D7F2D}"/>
              </a:ext>
            </a:extLst>
          </p:cNvPr>
          <p:cNvSpPr>
            <a:spLocks noGrp="1"/>
          </p:cNvSpPr>
          <p:nvPr>
            <p:ph type="sldNum" sz="quarter" idx="5"/>
          </p:nvPr>
        </p:nvSpPr>
        <p:spPr/>
        <p:txBody>
          <a:bodyPr/>
          <a:lstStyle/>
          <a:p>
            <a:fld id="{050E2491-71B9-463D-8191-E548DA908840}" type="slidenum">
              <a:rPr lang="en-GB" smtClean="0"/>
              <a:pPr/>
              <a:t>14</a:t>
            </a:fld>
            <a:endParaRPr lang="en-GB"/>
          </a:p>
        </p:txBody>
      </p:sp>
    </p:spTree>
    <p:extLst>
      <p:ext uri="{BB962C8B-B14F-4D97-AF65-F5344CB8AC3E}">
        <p14:creationId xmlns:p14="http://schemas.microsoft.com/office/powerpoint/2010/main" val="341692287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BE"/>
          </a:p>
        </p:txBody>
      </p:sp>
      <p:sp>
        <p:nvSpPr>
          <p:cNvPr id="4" name="Slide Number Placeholder 3"/>
          <p:cNvSpPr>
            <a:spLocks noGrp="1"/>
          </p:cNvSpPr>
          <p:nvPr>
            <p:ph type="sldNum" sz="quarter" idx="5"/>
          </p:nvPr>
        </p:nvSpPr>
        <p:spPr/>
        <p:txBody>
          <a:bodyPr/>
          <a:lstStyle/>
          <a:p>
            <a:fld id="{050E2491-71B9-463D-8191-E548DA908840}" type="slidenum">
              <a:rPr lang="en-GB" smtClean="0"/>
              <a:pPr/>
              <a:t>15</a:t>
            </a:fld>
            <a:endParaRPr lang="en-GB"/>
          </a:p>
        </p:txBody>
      </p:sp>
    </p:spTree>
    <p:extLst>
      <p:ext uri="{BB962C8B-B14F-4D97-AF65-F5344CB8AC3E}">
        <p14:creationId xmlns:p14="http://schemas.microsoft.com/office/powerpoint/2010/main" val="1937110847"/>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A6A989A-BCF3-D75B-489F-1918847E1A8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966E428D-3A74-C681-7BB6-4AE98C68F64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759D293-C046-FCFF-3A12-A85D7ABA2814}"/>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825E53AD-B018-62C3-7377-ACA1A4C37C1F}"/>
              </a:ext>
            </a:extLst>
          </p:cNvPr>
          <p:cNvSpPr>
            <a:spLocks noGrp="1"/>
          </p:cNvSpPr>
          <p:nvPr>
            <p:ph type="sldNum" sz="quarter" idx="5"/>
          </p:nvPr>
        </p:nvSpPr>
        <p:spPr/>
        <p:txBody>
          <a:bodyPr/>
          <a:lstStyle/>
          <a:p>
            <a:fld id="{050E2491-71B9-463D-8191-E548DA908840}" type="slidenum">
              <a:rPr lang="en-GB" smtClean="0"/>
              <a:pPr/>
              <a:t>16</a:t>
            </a:fld>
            <a:endParaRPr lang="en-GB"/>
          </a:p>
        </p:txBody>
      </p:sp>
    </p:spTree>
    <p:extLst>
      <p:ext uri="{BB962C8B-B14F-4D97-AF65-F5344CB8AC3E}">
        <p14:creationId xmlns:p14="http://schemas.microsoft.com/office/powerpoint/2010/main" val="3972114104"/>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5D393AE-CA72-AC84-CA9B-75BA5480F4B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4D872D6-EB71-71CC-654D-CA7D87F45FB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8BE3393-3D3A-CE37-60F4-8F4CB603F76C}"/>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7EC0CBE3-DFAD-5967-9FEF-CE7CC867DF94}"/>
              </a:ext>
            </a:extLst>
          </p:cNvPr>
          <p:cNvSpPr>
            <a:spLocks noGrp="1"/>
          </p:cNvSpPr>
          <p:nvPr>
            <p:ph type="sldNum" sz="quarter" idx="5"/>
          </p:nvPr>
        </p:nvSpPr>
        <p:spPr/>
        <p:txBody>
          <a:bodyPr/>
          <a:lstStyle/>
          <a:p>
            <a:fld id="{050E2491-71B9-463D-8191-E548DA908840}" type="slidenum">
              <a:rPr lang="en-GB" smtClean="0"/>
              <a:pPr/>
              <a:t>17</a:t>
            </a:fld>
            <a:endParaRPr lang="en-GB"/>
          </a:p>
        </p:txBody>
      </p:sp>
    </p:spTree>
    <p:extLst>
      <p:ext uri="{BB962C8B-B14F-4D97-AF65-F5344CB8AC3E}">
        <p14:creationId xmlns:p14="http://schemas.microsoft.com/office/powerpoint/2010/main" val="183740278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F17D39E-C42C-DF5C-3E75-4BD94A657C3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42030C0-47B7-5629-F4EF-584A77AF0063}"/>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EBDF8197-B9BD-17B0-BA9D-4E9223930357}"/>
              </a:ext>
            </a:extLst>
          </p:cNvPr>
          <p:cNvSpPr>
            <a:spLocks noGrp="1"/>
          </p:cNvSpPr>
          <p:nvPr>
            <p:ph type="body" idx="1"/>
          </p:nvPr>
        </p:nvSpPr>
        <p:spPr/>
        <p:txBody>
          <a:bodyPr>
            <a:normAutofit/>
          </a:bodyPr>
          <a:lstStyle/>
          <a:p>
            <a:r>
              <a:rPr lang="en-GB" b="0" i="0" dirty="0">
                <a:solidFill>
                  <a:schemeClr val="tx1"/>
                </a:solidFill>
                <a:effectLst/>
                <a:latin typeface="Inter"/>
              </a:rPr>
              <a:t>This slide is animated</a:t>
            </a:r>
          </a:p>
        </p:txBody>
      </p:sp>
      <p:sp>
        <p:nvSpPr>
          <p:cNvPr id="4" name="Slide Number Placeholder 3">
            <a:extLst>
              <a:ext uri="{FF2B5EF4-FFF2-40B4-BE49-F238E27FC236}">
                <a16:creationId xmlns:a16="http://schemas.microsoft.com/office/drawing/2014/main" id="{B5230E5F-2362-B010-2765-B74F2C76E092}"/>
              </a:ext>
            </a:extLst>
          </p:cNvPr>
          <p:cNvSpPr>
            <a:spLocks noGrp="1"/>
          </p:cNvSpPr>
          <p:nvPr>
            <p:ph type="sldNum" sz="quarter" idx="5"/>
          </p:nvPr>
        </p:nvSpPr>
        <p:spPr/>
        <p:txBody>
          <a:bodyPr/>
          <a:lstStyle/>
          <a:p>
            <a:fld id="{050E2491-71B9-463D-8191-E548DA908840}" type="slidenum">
              <a:rPr lang="en-GB" smtClean="0"/>
              <a:pPr/>
              <a:t>18</a:t>
            </a:fld>
            <a:endParaRPr lang="en-GB"/>
          </a:p>
        </p:txBody>
      </p:sp>
    </p:spTree>
    <p:extLst>
      <p:ext uri="{BB962C8B-B14F-4D97-AF65-F5344CB8AC3E}">
        <p14:creationId xmlns:p14="http://schemas.microsoft.com/office/powerpoint/2010/main" val="140789247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9A6D55-D4D9-CB37-3A79-CBFDCA505AA1}"/>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C8A67E4-CD11-EAB8-B7DF-6BFF1318009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9036D7C-5933-A86B-AFE4-2EA8A948E6C7}"/>
              </a:ext>
            </a:extLst>
          </p:cNvPr>
          <p:cNvSpPr>
            <a:spLocks noGrp="1"/>
          </p:cNvSpPr>
          <p:nvPr>
            <p:ph type="body" idx="1"/>
          </p:nvPr>
        </p:nvSpPr>
        <p:spPr/>
        <p:txBody>
          <a:bodyPr/>
          <a:lstStyle/>
          <a:p>
            <a:endParaRPr lang="en-BE"/>
          </a:p>
        </p:txBody>
      </p:sp>
      <p:sp>
        <p:nvSpPr>
          <p:cNvPr id="4" name="Slide Number Placeholder 3">
            <a:extLst>
              <a:ext uri="{FF2B5EF4-FFF2-40B4-BE49-F238E27FC236}">
                <a16:creationId xmlns:a16="http://schemas.microsoft.com/office/drawing/2014/main" id="{B68E6898-BDF8-AF58-5C92-4281340ACCD4}"/>
              </a:ext>
            </a:extLst>
          </p:cNvPr>
          <p:cNvSpPr>
            <a:spLocks noGrp="1"/>
          </p:cNvSpPr>
          <p:nvPr>
            <p:ph type="sldNum" sz="quarter" idx="5"/>
          </p:nvPr>
        </p:nvSpPr>
        <p:spPr/>
        <p:txBody>
          <a:bodyPr/>
          <a:lstStyle/>
          <a:p>
            <a:fld id="{050E2491-71B9-463D-8191-E548DA908840}" type="slidenum">
              <a:rPr lang="en-GB" smtClean="0"/>
              <a:pPr/>
              <a:t>19</a:t>
            </a:fld>
            <a:endParaRPr lang="en-GB"/>
          </a:p>
        </p:txBody>
      </p:sp>
    </p:spTree>
    <p:extLst>
      <p:ext uri="{BB962C8B-B14F-4D97-AF65-F5344CB8AC3E}">
        <p14:creationId xmlns:p14="http://schemas.microsoft.com/office/powerpoint/2010/main" val="8635857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B4088B-9DD8-1787-DF46-5DD1BE58E4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EE3FE38-7B46-A41B-F0C7-F1A2A04CD60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B5690D0E-5801-3BFA-0EB8-2B2CE0F962F2}"/>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DE72FB58-7ACB-CC8B-E0D3-32A59C10A2DE}"/>
              </a:ext>
            </a:extLst>
          </p:cNvPr>
          <p:cNvSpPr>
            <a:spLocks noGrp="1"/>
          </p:cNvSpPr>
          <p:nvPr>
            <p:ph type="sldNum" sz="quarter" idx="5"/>
          </p:nvPr>
        </p:nvSpPr>
        <p:spPr/>
        <p:txBody>
          <a:bodyPr/>
          <a:lstStyle/>
          <a:p>
            <a:fld id="{050E2491-71B9-463D-8191-E548DA908840}" type="slidenum">
              <a:rPr lang="en-GB" smtClean="0"/>
              <a:pPr/>
              <a:t>20</a:t>
            </a:fld>
            <a:endParaRPr lang="en-GB"/>
          </a:p>
        </p:txBody>
      </p:sp>
    </p:spTree>
    <p:extLst>
      <p:ext uri="{BB962C8B-B14F-4D97-AF65-F5344CB8AC3E}">
        <p14:creationId xmlns:p14="http://schemas.microsoft.com/office/powerpoint/2010/main" val="3390331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0C9D3ED-F73B-0994-988B-816CEC5737D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08C7F8-5E38-924E-1046-C2F1572BE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B2D8BBC-8268-D479-A24E-6F994F4846F8}"/>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28AB92F1-E731-C7AA-6083-4CD746ED9A08}"/>
              </a:ext>
            </a:extLst>
          </p:cNvPr>
          <p:cNvSpPr>
            <a:spLocks noGrp="1"/>
          </p:cNvSpPr>
          <p:nvPr>
            <p:ph type="sldNum" sz="quarter" idx="5"/>
          </p:nvPr>
        </p:nvSpPr>
        <p:spPr/>
        <p:txBody>
          <a:bodyPr/>
          <a:lstStyle/>
          <a:p>
            <a:fld id="{050E2491-71B9-463D-8191-E548DA908840}" type="slidenum">
              <a:rPr lang="en-GB" smtClean="0"/>
              <a:pPr/>
              <a:t>21</a:t>
            </a:fld>
            <a:endParaRPr lang="en-GB"/>
          </a:p>
        </p:txBody>
      </p:sp>
    </p:spTree>
    <p:extLst>
      <p:ext uri="{BB962C8B-B14F-4D97-AF65-F5344CB8AC3E}">
        <p14:creationId xmlns:p14="http://schemas.microsoft.com/office/powerpoint/2010/main" val="1351960238"/>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E578FBD-0616-B504-01F9-9DF41B2E568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4282801D-388B-B233-0896-CA3A9B896DCF}"/>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1A2F124-C599-B7DE-8A31-416C29BB5B32}"/>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0A5E9A35-8149-BA1C-895E-AD5941CD9327}"/>
              </a:ext>
            </a:extLst>
          </p:cNvPr>
          <p:cNvSpPr>
            <a:spLocks noGrp="1"/>
          </p:cNvSpPr>
          <p:nvPr>
            <p:ph type="sldNum" sz="quarter" idx="5"/>
          </p:nvPr>
        </p:nvSpPr>
        <p:spPr/>
        <p:txBody>
          <a:bodyPr/>
          <a:lstStyle/>
          <a:p>
            <a:fld id="{050E2491-71B9-463D-8191-E548DA908840}" type="slidenum">
              <a:rPr lang="en-GB" smtClean="0"/>
              <a:pPr/>
              <a:t>22</a:t>
            </a:fld>
            <a:endParaRPr lang="en-GB"/>
          </a:p>
        </p:txBody>
      </p:sp>
    </p:spTree>
    <p:extLst>
      <p:ext uri="{BB962C8B-B14F-4D97-AF65-F5344CB8AC3E}">
        <p14:creationId xmlns:p14="http://schemas.microsoft.com/office/powerpoint/2010/main" val="649957354"/>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117475" y="744538"/>
            <a:ext cx="6562725" cy="3722687"/>
          </a:xfrm>
        </p:spPr>
      </p:sp>
      <p:sp>
        <p:nvSpPr>
          <p:cNvPr id="3" name="Notes Placeholder 2"/>
          <p:cNvSpPr>
            <a:spLocks noGrp="1"/>
          </p:cNvSpPr>
          <p:nvPr>
            <p:ph type="body" idx="1"/>
          </p:nvPr>
        </p:nvSpPr>
        <p:spPr/>
        <p:txBody>
          <a:bodyPr/>
          <a:lstStyle/>
          <a:p>
            <a:r>
              <a:rPr lang="en-GB" dirty="0"/>
              <a:t>The slide is animated</a:t>
            </a:r>
          </a:p>
          <a:p>
            <a:r>
              <a:rPr lang="en-GB" dirty="0"/>
              <a:t>Endogenous factors: topography, water, rocks/geology, climate, location, land use, economic characteristics, demographics</a:t>
            </a:r>
          </a:p>
          <a:p>
            <a:r>
              <a:rPr lang="en-GB" dirty="0"/>
              <a:t>Exogenous factors: migration, economic, government rules/decisions, technology change, </a:t>
            </a:r>
            <a:endParaRPr lang="en-BE"/>
          </a:p>
        </p:txBody>
      </p:sp>
      <p:sp>
        <p:nvSpPr>
          <p:cNvPr id="4" name="Slide Number Placeholder 3"/>
          <p:cNvSpPr>
            <a:spLocks noGrp="1"/>
          </p:cNvSpPr>
          <p:nvPr>
            <p:ph type="sldNum" sz="quarter" idx="5"/>
          </p:nvPr>
        </p:nvSpPr>
        <p:spPr/>
        <p:txBody>
          <a:bodyPr/>
          <a:lstStyle/>
          <a:p>
            <a:fld id="{050E2491-71B9-463D-8191-E548DA908840}" type="slidenum">
              <a:rPr lang="en-GB" smtClean="0"/>
              <a:pPr/>
              <a:t>3</a:t>
            </a:fld>
            <a:endParaRPr lang="en-GB"/>
          </a:p>
        </p:txBody>
      </p:sp>
    </p:spTree>
    <p:extLst>
      <p:ext uri="{BB962C8B-B14F-4D97-AF65-F5344CB8AC3E}">
        <p14:creationId xmlns:p14="http://schemas.microsoft.com/office/powerpoint/2010/main" val="1290129284"/>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67F00CA-3272-32C6-E94A-01FFDBE206F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81F577D-E584-6685-7B7A-5ED96C6499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BA80D83-1F5D-E613-E5A8-CD0C703DD2BC}"/>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95592608-18AC-9B20-15E9-C2E07B70F644}"/>
              </a:ext>
            </a:extLst>
          </p:cNvPr>
          <p:cNvSpPr>
            <a:spLocks noGrp="1"/>
          </p:cNvSpPr>
          <p:nvPr>
            <p:ph type="sldNum" sz="quarter" idx="5"/>
          </p:nvPr>
        </p:nvSpPr>
        <p:spPr/>
        <p:txBody>
          <a:bodyPr/>
          <a:lstStyle/>
          <a:p>
            <a:fld id="{050E2491-71B9-463D-8191-E548DA908840}" type="slidenum">
              <a:rPr lang="en-GB" smtClean="0"/>
              <a:pPr/>
              <a:t>23</a:t>
            </a:fld>
            <a:endParaRPr lang="en-GB"/>
          </a:p>
        </p:txBody>
      </p:sp>
    </p:spTree>
    <p:extLst>
      <p:ext uri="{BB962C8B-B14F-4D97-AF65-F5344CB8AC3E}">
        <p14:creationId xmlns:p14="http://schemas.microsoft.com/office/powerpoint/2010/main" val="240361976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E59D1C8-4715-2BDD-497C-6042337E66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EE0E3326-021A-9056-2252-C0E1BDA0240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0596BB0-D292-11FB-C29C-A59A065CDF45}"/>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A18A240A-98EA-250E-270E-C9A90BCC34A4}"/>
              </a:ext>
            </a:extLst>
          </p:cNvPr>
          <p:cNvSpPr>
            <a:spLocks noGrp="1"/>
          </p:cNvSpPr>
          <p:nvPr>
            <p:ph type="sldNum" sz="quarter" idx="5"/>
          </p:nvPr>
        </p:nvSpPr>
        <p:spPr/>
        <p:txBody>
          <a:bodyPr/>
          <a:lstStyle/>
          <a:p>
            <a:fld id="{050E2491-71B9-463D-8191-E548DA908840}" type="slidenum">
              <a:rPr lang="en-GB" smtClean="0"/>
              <a:pPr/>
              <a:t>24</a:t>
            </a:fld>
            <a:endParaRPr lang="en-GB"/>
          </a:p>
        </p:txBody>
      </p:sp>
    </p:spTree>
    <p:extLst>
      <p:ext uri="{BB962C8B-B14F-4D97-AF65-F5344CB8AC3E}">
        <p14:creationId xmlns:p14="http://schemas.microsoft.com/office/powerpoint/2010/main" val="2965371934"/>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36154A-CC50-E580-EE66-FBA3FE53A787}"/>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AE806E-1648-B84B-80F6-5ADB50D94EF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0419C47F-6496-D8FF-C23F-79A834C890E4}"/>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03BD5C5D-461C-F0E2-3632-819F18412711}"/>
              </a:ext>
            </a:extLst>
          </p:cNvPr>
          <p:cNvSpPr>
            <a:spLocks noGrp="1"/>
          </p:cNvSpPr>
          <p:nvPr>
            <p:ph type="sldNum" sz="quarter" idx="5"/>
          </p:nvPr>
        </p:nvSpPr>
        <p:spPr/>
        <p:txBody>
          <a:bodyPr/>
          <a:lstStyle/>
          <a:p>
            <a:fld id="{050E2491-71B9-463D-8191-E548DA908840}" type="slidenum">
              <a:rPr lang="en-GB" smtClean="0"/>
              <a:pPr/>
              <a:t>25</a:t>
            </a:fld>
            <a:endParaRPr lang="en-GB"/>
          </a:p>
        </p:txBody>
      </p:sp>
    </p:spTree>
    <p:extLst>
      <p:ext uri="{BB962C8B-B14F-4D97-AF65-F5344CB8AC3E}">
        <p14:creationId xmlns:p14="http://schemas.microsoft.com/office/powerpoint/2010/main" val="467103077"/>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ADCCCAA-BB63-9BE9-0096-9CC6B433BF9E}"/>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057AA340-D220-7ACC-1BCC-2CE80C806B77}"/>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36F923B6-E7E6-31B7-38DA-B27FF1D5A3CF}"/>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51AF84E3-E125-298A-6C95-EB0211928CA1}"/>
              </a:ext>
            </a:extLst>
          </p:cNvPr>
          <p:cNvSpPr>
            <a:spLocks noGrp="1"/>
          </p:cNvSpPr>
          <p:nvPr>
            <p:ph type="sldNum" sz="quarter" idx="5"/>
          </p:nvPr>
        </p:nvSpPr>
        <p:spPr/>
        <p:txBody>
          <a:bodyPr/>
          <a:lstStyle/>
          <a:p>
            <a:fld id="{050E2491-71B9-463D-8191-E548DA908840}" type="slidenum">
              <a:rPr lang="en-GB" smtClean="0"/>
              <a:pPr/>
              <a:t>26</a:t>
            </a:fld>
            <a:endParaRPr lang="en-GB"/>
          </a:p>
        </p:txBody>
      </p:sp>
    </p:spTree>
    <p:extLst>
      <p:ext uri="{BB962C8B-B14F-4D97-AF65-F5344CB8AC3E}">
        <p14:creationId xmlns:p14="http://schemas.microsoft.com/office/powerpoint/2010/main" val="3842387968"/>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918C14B-7F82-72A5-0694-81A5745C832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FC91825-B4B8-49EE-B44D-848D1417F32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9FBEF45C-0387-7CA2-DE35-9E6FB30BF83C}"/>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7E7E5996-6AA7-2EF9-FE44-01D701067A9D}"/>
              </a:ext>
            </a:extLst>
          </p:cNvPr>
          <p:cNvSpPr>
            <a:spLocks noGrp="1"/>
          </p:cNvSpPr>
          <p:nvPr>
            <p:ph type="sldNum" sz="quarter" idx="5"/>
          </p:nvPr>
        </p:nvSpPr>
        <p:spPr/>
        <p:txBody>
          <a:bodyPr/>
          <a:lstStyle/>
          <a:p>
            <a:fld id="{050E2491-71B9-463D-8191-E548DA908840}" type="slidenum">
              <a:rPr lang="en-GB" smtClean="0"/>
              <a:pPr/>
              <a:t>27</a:t>
            </a:fld>
            <a:endParaRPr lang="en-GB"/>
          </a:p>
        </p:txBody>
      </p:sp>
    </p:spTree>
    <p:extLst>
      <p:ext uri="{BB962C8B-B14F-4D97-AF65-F5344CB8AC3E}">
        <p14:creationId xmlns:p14="http://schemas.microsoft.com/office/powerpoint/2010/main" val="3031753898"/>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214EAE-DA56-2B90-71DC-0788A873B725}"/>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CDA1274-5999-68DE-4C06-E09D2485593B}"/>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8C96A8C-3A1D-AC80-1BC9-6AD1C0C429BD}"/>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3C9EA245-9FA6-2CA9-B715-A62697D42694}"/>
              </a:ext>
            </a:extLst>
          </p:cNvPr>
          <p:cNvSpPr>
            <a:spLocks noGrp="1"/>
          </p:cNvSpPr>
          <p:nvPr>
            <p:ph type="sldNum" sz="quarter" idx="5"/>
          </p:nvPr>
        </p:nvSpPr>
        <p:spPr/>
        <p:txBody>
          <a:bodyPr/>
          <a:lstStyle/>
          <a:p>
            <a:fld id="{050E2491-71B9-463D-8191-E548DA908840}" type="slidenum">
              <a:rPr lang="en-GB" smtClean="0"/>
              <a:pPr/>
              <a:t>28</a:t>
            </a:fld>
            <a:endParaRPr lang="en-GB"/>
          </a:p>
        </p:txBody>
      </p:sp>
    </p:spTree>
    <p:extLst>
      <p:ext uri="{BB962C8B-B14F-4D97-AF65-F5344CB8AC3E}">
        <p14:creationId xmlns:p14="http://schemas.microsoft.com/office/powerpoint/2010/main" val="36153603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1F6648A-26F5-D9FA-F47C-2128BD7835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5703F87-8C59-807E-4A02-E23BCB464609}"/>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9FFAB90-5C7C-DE3C-AFB9-E5EABB4D994C}"/>
              </a:ext>
            </a:extLst>
          </p:cNvPr>
          <p:cNvSpPr>
            <a:spLocks noGrp="1"/>
          </p:cNvSpPr>
          <p:nvPr>
            <p:ph type="body" idx="1"/>
          </p:nvPr>
        </p:nvSpPr>
        <p:spPr/>
        <p:txBody>
          <a:bodyPr/>
          <a:lstStyle/>
          <a:p>
            <a:endParaRPr lang="en-BE"/>
          </a:p>
        </p:txBody>
      </p:sp>
      <p:sp>
        <p:nvSpPr>
          <p:cNvPr id="4" name="Slide Number Placeholder 3">
            <a:extLst>
              <a:ext uri="{FF2B5EF4-FFF2-40B4-BE49-F238E27FC236}">
                <a16:creationId xmlns:a16="http://schemas.microsoft.com/office/drawing/2014/main" id="{0E8C5BB7-75FF-E0BF-3416-1CA3DFBEF774}"/>
              </a:ext>
            </a:extLst>
          </p:cNvPr>
          <p:cNvSpPr>
            <a:spLocks noGrp="1"/>
          </p:cNvSpPr>
          <p:nvPr>
            <p:ph type="sldNum" sz="quarter" idx="5"/>
          </p:nvPr>
        </p:nvSpPr>
        <p:spPr/>
        <p:txBody>
          <a:bodyPr/>
          <a:lstStyle/>
          <a:p>
            <a:fld id="{050E2491-71B9-463D-8191-E548DA908840}" type="slidenum">
              <a:rPr lang="en-GB" smtClean="0"/>
              <a:pPr/>
              <a:t>29</a:t>
            </a:fld>
            <a:endParaRPr lang="en-GB"/>
          </a:p>
        </p:txBody>
      </p:sp>
    </p:spTree>
    <p:extLst>
      <p:ext uri="{BB962C8B-B14F-4D97-AF65-F5344CB8AC3E}">
        <p14:creationId xmlns:p14="http://schemas.microsoft.com/office/powerpoint/2010/main" val="2225357447"/>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58B9E21-A72A-F6FB-1C19-CC851C6BB61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485C618-89AF-0B22-17AA-5046EFDC482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C49BE1F-3082-848F-B3FD-903900B419F5}"/>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ACABBD05-9711-9F9C-FAA0-8500DB0EF9F6}"/>
              </a:ext>
            </a:extLst>
          </p:cNvPr>
          <p:cNvSpPr>
            <a:spLocks noGrp="1"/>
          </p:cNvSpPr>
          <p:nvPr>
            <p:ph type="sldNum" sz="quarter" idx="5"/>
          </p:nvPr>
        </p:nvSpPr>
        <p:spPr/>
        <p:txBody>
          <a:bodyPr/>
          <a:lstStyle/>
          <a:p>
            <a:fld id="{050E2491-71B9-463D-8191-E548DA908840}" type="slidenum">
              <a:rPr lang="en-GB" smtClean="0"/>
              <a:pPr/>
              <a:t>30</a:t>
            </a:fld>
            <a:endParaRPr lang="en-GB"/>
          </a:p>
        </p:txBody>
      </p:sp>
    </p:spTree>
    <p:extLst>
      <p:ext uri="{BB962C8B-B14F-4D97-AF65-F5344CB8AC3E}">
        <p14:creationId xmlns:p14="http://schemas.microsoft.com/office/powerpoint/2010/main" val="23260258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0B05DF-042A-65F5-23C9-E2EE6274A47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5CEE681-5266-4BF6-F072-6124957B75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981F90A-8A13-D55C-E555-A3C8C8DE6351}"/>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0AD23045-6C92-888C-081D-FD7C762E506B}"/>
              </a:ext>
            </a:extLst>
          </p:cNvPr>
          <p:cNvSpPr>
            <a:spLocks noGrp="1"/>
          </p:cNvSpPr>
          <p:nvPr>
            <p:ph type="sldNum" sz="quarter" idx="5"/>
          </p:nvPr>
        </p:nvSpPr>
        <p:spPr/>
        <p:txBody>
          <a:bodyPr/>
          <a:lstStyle/>
          <a:p>
            <a:fld id="{050E2491-71B9-463D-8191-E548DA908840}" type="slidenum">
              <a:rPr lang="en-GB" smtClean="0"/>
              <a:pPr/>
              <a:t>31</a:t>
            </a:fld>
            <a:endParaRPr lang="en-GB"/>
          </a:p>
        </p:txBody>
      </p:sp>
    </p:spTree>
    <p:extLst>
      <p:ext uri="{BB962C8B-B14F-4D97-AF65-F5344CB8AC3E}">
        <p14:creationId xmlns:p14="http://schemas.microsoft.com/office/powerpoint/2010/main" val="2048175373"/>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0B32CFA-AFA4-B131-46C7-0A7A3A9B2546}"/>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621EF8AD-B8C1-61F9-8725-4407EE75EA6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64A631C-DE02-6EB1-83B4-5D82F87279D8}"/>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AC885DAF-C10C-2C7C-2EB9-66586E891857}"/>
              </a:ext>
            </a:extLst>
          </p:cNvPr>
          <p:cNvSpPr>
            <a:spLocks noGrp="1"/>
          </p:cNvSpPr>
          <p:nvPr>
            <p:ph type="sldNum" sz="quarter" idx="5"/>
          </p:nvPr>
        </p:nvSpPr>
        <p:spPr/>
        <p:txBody>
          <a:bodyPr/>
          <a:lstStyle/>
          <a:p>
            <a:fld id="{050E2491-71B9-463D-8191-E548DA908840}" type="slidenum">
              <a:rPr lang="en-GB" smtClean="0"/>
              <a:pPr/>
              <a:t>32</a:t>
            </a:fld>
            <a:endParaRPr lang="en-GB"/>
          </a:p>
        </p:txBody>
      </p:sp>
    </p:spTree>
    <p:extLst>
      <p:ext uri="{BB962C8B-B14F-4D97-AF65-F5344CB8AC3E}">
        <p14:creationId xmlns:p14="http://schemas.microsoft.com/office/powerpoint/2010/main" val="3469393077"/>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animated</a:t>
            </a:r>
          </a:p>
        </p:txBody>
      </p:sp>
      <p:sp>
        <p:nvSpPr>
          <p:cNvPr id="4" name="Slide Number Placeholder 3"/>
          <p:cNvSpPr>
            <a:spLocks noGrp="1"/>
          </p:cNvSpPr>
          <p:nvPr>
            <p:ph type="sldNum" sz="quarter" idx="5"/>
          </p:nvPr>
        </p:nvSpPr>
        <p:spPr/>
        <p:txBody>
          <a:bodyPr/>
          <a:lstStyle/>
          <a:p>
            <a:fld id="{050E2491-71B9-463D-8191-E548DA908840}" type="slidenum">
              <a:rPr lang="en-GB" smtClean="0"/>
              <a:pPr/>
              <a:t>4</a:t>
            </a:fld>
            <a:endParaRPr lang="en-GB"/>
          </a:p>
        </p:txBody>
      </p:sp>
    </p:spTree>
    <p:extLst>
      <p:ext uri="{BB962C8B-B14F-4D97-AF65-F5344CB8AC3E}">
        <p14:creationId xmlns:p14="http://schemas.microsoft.com/office/powerpoint/2010/main" val="33114787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8BED391-138C-F6B0-3AC2-D10567C8A38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B7081C1F-BCC6-C5E8-4EE4-63E4B33685E0}"/>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269541E0-A896-361A-991F-6F1C3F5E4C72}"/>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18D6C095-8230-F1B3-4D31-C784B7BD7062}"/>
              </a:ext>
            </a:extLst>
          </p:cNvPr>
          <p:cNvSpPr>
            <a:spLocks noGrp="1"/>
          </p:cNvSpPr>
          <p:nvPr>
            <p:ph type="sldNum" sz="quarter" idx="5"/>
          </p:nvPr>
        </p:nvSpPr>
        <p:spPr/>
        <p:txBody>
          <a:bodyPr/>
          <a:lstStyle/>
          <a:p>
            <a:fld id="{050E2491-71B9-463D-8191-E548DA908840}" type="slidenum">
              <a:rPr lang="en-GB" smtClean="0"/>
              <a:pPr/>
              <a:t>33</a:t>
            </a:fld>
            <a:endParaRPr lang="en-GB"/>
          </a:p>
        </p:txBody>
      </p:sp>
    </p:spTree>
    <p:extLst>
      <p:ext uri="{BB962C8B-B14F-4D97-AF65-F5344CB8AC3E}">
        <p14:creationId xmlns:p14="http://schemas.microsoft.com/office/powerpoint/2010/main" val="233091244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218C26E-7A7B-AF8E-060A-C23F9F1C2404}"/>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7FFED6E-BDE2-C489-C606-D6107BEB2DB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51209204-F0C0-EEEC-63ED-A5CE1EAA2097}"/>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A30BB6B1-7FE6-7464-244A-D1281C11644F}"/>
              </a:ext>
            </a:extLst>
          </p:cNvPr>
          <p:cNvSpPr>
            <a:spLocks noGrp="1"/>
          </p:cNvSpPr>
          <p:nvPr>
            <p:ph type="sldNum" sz="quarter" idx="5"/>
          </p:nvPr>
        </p:nvSpPr>
        <p:spPr/>
        <p:txBody>
          <a:bodyPr/>
          <a:lstStyle/>
          <a:p>
            <a:fld id="{050E2491-71B9-463D-8191-E548DA908840}" type="slidenum">
              <a:rPr lang="en-GB" smtClean="0"/>
              <a:pPr/>
              <a:t>34</a:t>
            </a:fld>
            <a:endParaRPr lang="en-GB"/>
          </a:p>
        </p:txBody>
      </p:sp>
    </p:spTree>
    <p:extLst>
      <p:ext uri="{BB962C8B-B14F-4D97-AF65-F5344CB8AC3E}">
        <p14:creationId xmlns:p14="http://schemas.microsoft.com/office/powerpoint/2010/main" val="44724950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5EE7C4A-06A7-8783-8FFC-926A0526C9B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A1B789DF-9F0D-A93F-8B40-ABD46F5D1F2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C93D3787-9A91-D541-0575-66571D145A0D}"/>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A2B01F10-4A5F-EC38-3A73-278423FA4BE5}"/>
              </a:ext>
            </a:extLst>
          </p:cNvPr>
          <p:cNvSpPr>
            <a:spLocks noGrp="1"/>
          </p:cNvSpPr>
          <p:nvPr>
            <p:ph type="sldNum" sz="quarter" idx="5"/>
          </p:nvPr>
        </p:nvSpPr>
        <p:spPr/>
        <p:txBody>
          <a:bodyPr/>
          <a:lstStyle/>
          <a:p>
            <a:fld id="{050E2491-71B9-463D-8191-E548DA908840}" type="slidenum">
              <a:rPr lang="en-GB" smtClean="0"/>
              <a:pPr/>
              <a:t>35</a:t>
            </a:fld>
            <a:endParaRPr lang="en-GB"/>
          </a:p>
        </p:txBody>
      </p:sp>
    </p:spTree>
    <p:extLst>
      <p:ext uri="{BB962C8B-B14F-4D97-AF65-F5344CB8AC3E}">
        <p14:creationId xmlns:p14="http://schemas.microsoft.com/office/powerpoint/2010/main" val="3183339435"/>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4AE44F9-1CD2-085B-C6AF-311CD84947A9}"/>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D39D67EC-CC99-470E-8E16-A22E52E2B0CA}"/>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5B98AB9-A498-E5A0-B317-E71176A2294B}"/>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C4B5C03F-6FBD-94B8-BEEA-69A71BEFAFAD}"/>
              </a:ext>
            </a:extLst>
          </p:cNvPr>
          <p:cNvSpPr>
            <a:spLocks noGrp="1"/>
          </p:cNvSpPr>
          <p:nvPr>
            <p:ph type="sldNum" sz="quarter" idx="5"/>
          </p:nvPr>
        </p:nvSpPr>
        <p:spPr/>
        <p:txBody>
          <a:bodyPr/>
          <a:lstStyle/>
          <a:p>
            <a:fld id="{050E2491-71B9-463D-8191-E548DA908840}" type="slidenum">
              <a:rPr lang="en-GB" smtClean="0"/>
              <a:pPr/>
              <a:t>36</a:t>
            </a:fld>
            <a:endParaRPr lang="en-GB"/>
          </a:p>
        </p:txBody>
      </p:sp>
    </p:spTree>
    <p:extLst>
      <p:ext uri="{BB962C8B-B14F-4D97-AF65-F5344CB8AC3E}">
        <p14:creationId xmlns:p14="http://schemas.microsoft.com/office/powerpoint/2010/main" val="164267176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45572E2-F12F-7E1A-40D9-E9129683D42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79C9B4B-C036-1B0F-130C-260EF5DC83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F98AE57A-2A18-E1CB-7B30-C08C31346BD0}"/>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8B08FEFC-63E7-6362-65DD-793E23978DFE}"/>
              </a:ext>
            </a:extLst>
          </p:cNvPr>
          <p:cNvSpPr>
            <a:spLocks noGrp="1"/>
          </p:cNvSpPr>
          <p:nvPr>
            <p:ph type="sldNum" sz="quarter" idx="5"/>
          </p:nvPr>
        </p:nvSpPr>
        <p:spPr/>
        <p:txBody>
          <a:bodyPr/>
          <a:lstStyle/>
          <a:p>
            <a:fld id="{050E2491-71B9-463D-8191-E548DA908840}" type="slidenum">
              <a:rPr lang="en-GB" smtClean="0"/>
              <a:pPr/>
              <a:t>37</a:t>
            </a:fld>
            <a:endParaRPr lang="en-GB"/>
          </a:p>
        </p:txBody>
      </p:sp>
    </p:spTree>
    <p:extLst>
      <p:ext uri="{BB962C8B-B14F-4D97-AF65-F5344CB8AC3E}">
        <p14:creationId xmlns:p14="http://schemas.microsoft.com/office/powerpoint/2010/main" val="1258891272"/>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5DA37F-5924-E85F-8275-8B425D83CAAB}"/>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CE117331-B719-CBB0-BAD1-47658A3051A6}"/>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6A348836-47E0-D17F-D9CF-408E2FC88EC5}"/>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0408184E-F8D0-D5A6-3225-6681BF9F4435}"/>
              </a:ext>
            </a:extLst>
          </p:cNvPr>
          <p:cNvSpPr>
            <a:spLocks noGrp="1"/>
          </p:cNvSpPr>
          <p:nvPr>
            <p:ph type="sldNum" sz="quarter" idx="5"/>
          </p:nvPr>
        </p:nvSpPr>
        <p:spPr/>
        <p:txBody>
          <a:bodyPr/>
          <a:lstStyle/>
          <a:p>
            <a:fld id="{050E2491-71B9-463D-8191-E548DA908840}" type="slidenum">
              <a:rPr lang="en-GB" smtClean="0"/>
              <a:pPr/>
              <a:t>38</a:t>
            </a:fld>
            <a:endParaRPr lang="en-GB"/>
          </a:p>
        </p:txBody>
      </p:sp>
    </p:spTree>
    <p:extLst>
      <p:ext uri="{BB962C8B-B14F-4D97-AF65-F5344CB8AC3E}">
        <p14:creationId xmlns:p14="http://schemas.microsoft.com/office/powerpoint/2010/main" val="1170605217"/>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9F27696-1ACE-729A-6418-608D94C70E9F}"/>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A715A19-8E57-2895-5AB5-9EB3EF9D4C5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7DC25D27-AD2D-8AFA-D39B-5A2E13970144}"/>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9AD5AED4-1F56-2504-C0A9-3F0A2A4AD47A}"/>
              </a:ext>
            </a:extLst>
          </p:cNvPr>
          <p:cNvSpPr>
            <a:spLocks noGrp="1"/>
          </p:cNvSpPr>
          <p:nvPr>
            <p:ph type="sldNum" sz="quarter" idx="5"/>
          </p:nvPr>
        </p:nvSpPr>
        <p:spPr/>
        <p:txBody>
          <a:bodyPr/>
          <a:lstStyle/>
          <a:p>
            <a:fld id="{050E2491-71B9-463D-8191-E548DA908840}" type="slidenum">
              <a:rPr lang="en-GB" smtClean="0"/>
              <a:pPr/>
              <a:t>39</a:t>
            </a:fld>
            <a:endParaRPr lang="en-GB"/>
          </a:p>
        </p:txBody>
      </p:sp>
    </p:spTree>
    <p:extLst>
      <p:ext uri="{BB962C8B-B14F-4D97-AF65-F5344CB8AC3E}">
        <p14:creationId xmlns:p14="http://schemas.microsoft.com/office/powerpoint/2010/main" val="4004152052"/>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C7330C6-750D-B57F-9DFC-FD46BB3E4F1A}"/>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5F08EEE1-2BB1-158D-82C3-ABA5C5D18472}"/>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3CCCCE9-CA35-2A95-234D-7ABBDF8BB061}"/>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05D1072E-771D-DAB5-80D0-8BFC338CBB9A}"/>
              </a:ext>
            </a:extLst>
          </p:cNvPr>
          <p:cNvSpPr>
            <a:spLocks noGrp="1"/>
          </p:cNvSpPr>
          <p:nvPr>
            <p:ph type="sldNum" sz="quarter" idx="5"/>
          </p:nvPr>
        </p:nvSpPr>
        <p:spPr/>
        <p:txBody>
          <a:bodyPr/>
          <a:lstStyle/>
          <a:p>
            <a:fld id="{050E2491-71B9-463D-8191-E548DA908840}" type="slidenum">
              <a:rPr lang="en-GB" smtClean="0"/>
              <a:pPr/>
              <a:t>40</a:t>
            </a:fld>
            <a:endParaRPr lang="en-GB"/>
          </a:p>
        </p:txBody>
      </p:sp>
    </p:spTree>
    <p:extLst>
      <p:ext uri="{BB962C8B-B14F-4D97-AF65-F5344CB8AC3E}">
        <p14:creationId xmlns:p14="http://schemas.microsoft.com/office/powerpoint/2010/main" val="16384975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E2491-71B9-463D-8191-E548DA908840}" type="slidenum">
              <a:rPr lang="en-GB" smtClean="0"/>
              <a:pPr/>
              <a:t>41</a:t>
            </a:fld>
            <a:endParaRPr lang="en-GB"/>
          </a:p>
        </p:txBody>
      </p:sp>
    </p:spTree>
    <p:extLst>
      <p:ext uri="{BB962C8B-B14F-4D97-AF65-F5344CB8AC3E}">
        <p14:creationId xmlns:p14="http://schemas.microsoft.com/office/powerpoint/2010/main" val="1476424946"/>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DB43863-C1B5-17FC-5772-7F97641C4AC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DE16FE4-3D43-319A-62FD-01FA3021ED75}"/>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183B28AA-4DF7-9186-AD6D-8343A3132C47}"/>
              </a:ext>
            </a:extLst>
          </p:cNvPr>
          <p:cNvSpPr>
            <a:spLocks noGrp="1"/>
          </p:cNvSpPr>
          <p:nvPr>
            <p:ph type="body" idx="1"/>
          </p:nvPr>
        </p:nvSpPr>
        <p:spPr/>
        <p:txBody>
          <a:bodyPr>
            <a:normAutofit/>
          </a:bodyPr>
          <a:lstStyle/>
          <a:p>
            <a:r>
              <a:rPr lang="en-GB" b="0" i="0" dirty="0">
                <a:solidFill>
                  <a:srgbClr val="161616"/>
                </a:solidFill>
                <a:effectLst/>
                <a:latin typeface="IBM Plex Sans" panose="020B0503050203000203" pitchFamily="34" charset="0"/>
              </a:rPr>
              <a:t>Click “Back: No Generative AI” to return</a:t>
            </a:r>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276A8257-E5FD-D7E0-C377-7DF82382212E}"/>
              </a:ext>
            </a:extLst>
          </p:cNvPr>
          <p:cNvSpPr>
            <a:spLocks noGrp="1"/>
          </p:cNvSpPr>
          <p:nvPr>
            <p:ph type="sldNum" sz="quarter" idx="5"/>
          </p:nvPr>
        </p:nvSpPr>
        <p:spPr/>
        <p:txBody>
          <a:bodyPr/>
          <a:lstStyle/>
          <a:p>
            <a:fld id="{050E2491-71B9-463D-8191-E548DA908840}" type="slidenum">
              <a:rPr lang="en-GB" smtClean="0"/>
              <a:pPr/>
              <a:t>42</a:t>
            </a:fld>
            <a:endParaRPr lang="en-GB"/>
          </a:p>
        </p:txBody>
      </p:sp>
    </p:spTree>
    <p:extLst>
      <p:ext uri="{BB962C8B-B14F-4D97-AF65-F5344CB8AC3E}">
        <p14:creationId xmlns:p14="http://schemas.microsoft.com/office/powerpoint/2010/main" val="43299081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050E2491-71B9-463D-8191-E548DA908840}" type="slidenum">
              <a:rPr lang="en-GB" smtClean="0"/>
              <a:pPr/>
              <a:t>6</a:t>
            </a:fld>
            <a:endParaRPr lang="en-GB"/>
          </a:p>
        </p:txBody>
      </p:sp>
    </p:spTree>
    <p:extLst>
      <p:ext uri="{BB962C8B-B14F-4D97-AF65-F5344CB8AC3E}">
        <p14:creationId xmlns:p14="http://schemas.microsoft.com/office/powerpoint/2010/main" val="1311962271"/>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48A9D-C61A-CEDC-95AC-015B8619C8E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D2B49B5-C2DE-5F84-F949-2BA5880C2A31}"/>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42BAD788-7B9B-1928-2CEF-5654441B455D}"/>
              </a:ext>
            </a:extLst>
          </p:cNvPr>
          <p:cNvSpPr>
            <a:spLocks noGrp="1"/>
          </p:cNvSpPr>
          <p:nvPr>
            <p:ph type="body" idx="1"/>
          </p:nvPr>
        </p:nvSpPr>
        <p:spPr/>
        <p:txBody>
          <a:bodyPr>
            <a:normAutofit/>
          </a:bodyPr>
          <a:lstStyle/>
          <a:p>
            <a:pPr marL="0" marR="0" lvl="0" indent="0" algn="l" defTabSz="2177278" rtl="0" eaLnBrk="1" fontAlgn="auto" latinLnBrk="0" hangingPunct="1">
              <a:lnSpc>
                <a:spcPct val="100000"/>
              </a:lnSpc>
              <a:spcBef>
                <a:spcPts val="0"/>
              </a:spcBef>
              <a:spcAft>
                <a:spcPts val="0"/>
              </a:spcAft>
              <a:buClrTx/>
              <a:buSzTx/>
              <a:buFontTx/>
              <a:buNone/>
              <a:tabLst/>
              <a:defRPr/>
            </a:pPr>
            <a:r>
              <a:rPr lang="en-GB" b="0" i="0" dirty="0">
                <a:solidFill>
                  <a:srgbClr val="161616"/>
                </a:solidFill>
                <a:effectLst/>
                <a:latin typeface="IBM Plex Sans" panose="020B0503050203000203" pitchFamily="34" charset="0"/>
              </a:rPr>
              <a:t>Click “Back: No Generative AI” to return</a:t>
            </a:r>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1F60705C-E819-40AA-F628-C76925246086}"/>
              </a:ext>
            </a:extLst>
          </p:cNvPr>
          <p:cNvSpPr>
            <a:spLocks noGrp="1"/>
          </p:cNvSpPr>
          <p:nvPr>
            <p:ph type="sldNum" sz="quarter" idx="5"/>
          </p:nvPr>
        </p:nvSpPr>
        <p:spPr/>
        <p:txBody>
          <a:bodyPr/>
          <a:lstStyle/>
          <a:p>
            <a:fld id="{050E2491-71B9-463D-8191-E548DA908840}" type="slidenum">
              <a:rPr lang="en-GB" smtClean="0"/>
              <a:pPr/>
              <a:t>43</a:t>
            </a:fld>
            <a:endParaRPr lang="en-GB"/>
          </a:p>
        </p:txBody>
      </p:sp>
    </p:spTree>
    <p:extLst>
      <p:ext uri="{BB962C8B-B14F-4D97-AF65-F5344CB8AC3E}">
        <p14:creationId xmlns:p14="http://schemas.microsoft.com/office/powerpoint/2010/main" val="2604919228"/>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D21A93C-AA3C-1D50-8561-9D3D586AFE13}"/>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7AF27A6F-9D43-2352-2F9F-190CCB4C1634}"/>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D0A58670-94EC-8BC1-C22F-864D04CC2B8E}"/>
              </a:ext>
            </a:extLst>
          </p:cNvPr>
          <p:cNvSpPr>
            <a:spLocks noGrp="1"/>
          </p:cNvSpPr>
          <p:nvPr>
            <p:ph type="body" idx="1"/>
          </p:nvPr>
        </p:nvSpPr>
        <p:spPr/>
        <p:txBody>
          <a:bodyPr>
            <a:normAutofit/>
          </a:bodyPr>
          <a:lstStyle/>
          <a:p>
            <a:endParaRPr lang="en-GB" b="0" i="0" dirty="0">
              <a:solidFill>
                <a:schemeClr val="tx1"/>
              </a:solidFill>
              <a:effectLst/>
              <a:latin typeface="Inter"/>
            </a:endParaRPr>
          </a:p>
        </p:txBody>
      </p:sp>
      <p:sp>
        <p:nvSpPr>
          <p:cNvPr id="4" name="Slide Number Placeholder 3">
            <a:extLst>
              <a:ext uri="{FF2B5EF4-FFF2-40B4-BE49-F238E27FC236}">
                <a16:creationId xmlns:a16="http://schemas.microsoft.com/office/drawing/2014/main" id="{267E8AA3-9F05-1BBA-E91D-6D3A748DC51D}"/>
              </a:ext>
            </a:extLst>
          </p:cNvPr>
          <p:cNvSpPr>
            <a:spLocks noGrp="1"/>
          </p:cNvSpPr>
          <p:nvPr>
            <p:ph type="sldNum" sz="quarter" idx="5"/>
          </p:nvPr>
        </p:nvSpPr>
        <p:spPr/>
        <p:txBody>
          <a:bodyPr/>
          <a:lstStyle/>
          <a:p>
            <a:fld id="{050E2491-71B9-463D-8191-E548DA908840}" type="slidenum">
              <a:rPr lang="en-GB" smtClean="0"/>
              <a:pPr/>
              <a:t>7</a:t>
            </a:fld>
            <a:endParaRPr lang="en-GB"/>
          </a:p>
        </p:txBody>
      </p:sp>
    </p:spTree>
    <p:extLst>
      <p:ext uri="{BB962C8B-B14F-4D97-AF65-F5344CB8AC3E}">
        <p14:creationId xmlns:p14="http://schemas.microsoft.com/office/powerpoint/2010/main" val="49268040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This slide is animated</a:t>
            </a:r>
          </a:p>
        </p:txBody>
      </p:sp>
      <p:sp>
        <p:nvSpPr>
          <p:cNvPr id="4" name="Slide Number Placeholder 3"/>
          <p:cNvSpPr>
            <a:spLocks noGrp="1"/>
          </p:cNvSpPr>
          <p:nvPr>
            <p:ph type="sldNum" sz="quarter" idx="5"/>
          </p:nvPr>
        </p:nvSpPr>
        <p:spPr/>
        <p:txBody>
          <a:bodyPr/>
          <a:lstStyle/>
          <a:p>
            <a:fld id="{050E2491-71B9-463D-8191-E548DA908840}" type="slidenum">
              <a:rPr lang="en-GB" smtClean="0"/>
              <a:pPr/>
              <a:t>8</a:t>
            </a:fld>
            <a:endParaRPr lang="en-GB"/>
          </a:p>
        </p:txBody>
      </p:sp>
    </p:spTree>
    <p:extLst>
      <p:ext uri="{BB962C8B-B14F-4D97-AF65-F5344CB8AC3E}">
        <p14:creationId xmlns:p14="http://schemas.microsoft.com/office/powerpoint/2010/main" val="388223558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F3F8594-F629-C362-0B77-7BB922983800}"/>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806D6F14-6984-FF91-F672-A7C64CB3C7CC}"/>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A50627B7-A05D-4F9E-E34E-0F893166C856}"/>
              </a:ext>
            </a:extLst>
          </p:cNvPr>
          <p:cNvSpPr>
            <a:spLocks noGrp="1"/>
          </p:cNvSpPr>
          <p:nvPr>
            <p:ph type="body" idx="1"/>
          </p:nvPr>
        </p:nvSpPr>
        <p:spPr/>
        <p:txBody>
          <a:bodyPr>
            <a:normAutofit fontScale="40000" lnSpcReduction="20000"/>
          </a:bodyPr>
          <a:lstStyle/>
          <a:p>
            <a:r>
              <a:rPr lang="en-GB" b="0" i="0" dirty="0">
                <a:solidFill>
                  <a:srgbClr val="161616"/>
                </a:solidFill>
                <a:effectLst/>
                <a:latin typeface="IBM Plex Sans" panose="020B0503050203000203" pitchFamily="34" charset="0"/>
              </a:rPr>
              <a:t>Machine learning is a subset of AI that allows for optimization. When set up correctly, it helps you make predictions that minimize the errors that arise from merely guessing. For example, companies like Amazon use machine learning to recommend products to a specific customer based on what they’ve looked at and bought before.</a:t>
            </a:r>
            <a:br>
              <a:rPr lang="en-GB" b="0" i="0" dirty="0">
                <a:solidFill>
                  <a:srgbClr val="161616"/>
                </a:solidFill>
                <a:effectLst/>
                <a:latin typeface="IBM Plex Sans" panose="020B0503050203000203" pitchFamily="34" charset="0"/>
              </a:rPr>
            </a:br>
            <a:br>
              <a:rPr lang="en-GB" b="0" i="0" dirty="0">
                <a:solidFill>
                  <a:srgbClr val="161616"/>
                </a:solidFill>
                <a:effectLst/>
                <a:latin typeface="IBM Plex Sans" panose="020B0503050203000203" pitchFamily="34" charset="0"/>
              </a:rPr>
            </a:br>
            <a:r>
              <a:rPr lang="en-GB" b="0" i="0" dirty="0">
                <a:solidFill>
                  <a:srgbClr val="161616"/>
                </a:solidFill>
                <a:effectLst/>
                <a:latin typeface="IBM Plex Sans" panose="020B0503050203000203" pitchFamily="34" charset="0"/>
              </a:rPr>
              <a:t>Click on either Vodafone or Google Cloud logo to jump to 2024 “</a:t>
            </a:r>
            <a:r>
              <a:rPr lang="en-GB" dirty="0"/>
              <a:t>AI: Typical working day of Vodafone Network Engineering</a:t>
            </a:r>
            <a:r>
              <a:rPr lang="en-GB" b="0" i="0" dirty="0">
                <a:solidFill>
                  <a:srgbClr val="161616"/>
                </a:solidFill>
                <a:effectLst/>
                <a:latin typeface="IBM Plex Sans" panose="020B0503050203000203" pitchFamily="34" charset="0"/>
              </a:rPr>
              <a:t>”</a:t>
            </a:r>
            <a:br>
              <a:rPr lang="en-GB" b="0" i="0" dirty="0">
                <a:solidFill>
                  <a:srgbClr val="161616"/>
                </a:solidFill>
                <a:effectLst/>
                <a:latin typeface="IBM Plex Sans" panose="020B0503050203000203" pitchFamily="34" charset="0"/>
              </a:rPr>
            </a:br>
            <a:br>
              <a:rPr lang="en-GB" b="0" i="0" dirty="0">
                <a:solidFill>
                  <a:srgbClr val="161616"/>
                </a:solidFill>
                <a:effectLst/>
                <a:latin typeface="IBM Plex Sans" panose="020B0503050203000203" pitchFamily="34" charset="0"/>
              </a:rPr>
            </a:br>
            <a:r>
              <a:rPr lang="en-GB" dirty="0">
                <a:solidFill>
                  <a:schemeClr val="tx1"/>
                </a:solidFill>
                <a:effectLst/>
                <a:latin typeface="-apple-system"/>
              </a:rPr>
              <a:t>1</a:t>
            </a:r>
            <a:r>
              <a:rPr lang="en-GB" baseline="30000" dirty="0">
                <a:solidFill>
                  <a:schemeClr val="tx1"/>
                </a:solidFill>
                <a:effectLst/>
                <a:latin typeface="-apple-system"/>
              </a:rPr>
              <a:t>st</a:t>
            </a:r>
            <a:r>
              <a:rPr lang="en-GB" dirty="0">
                <a:solidFill>
                  <a:schemeClr val="tx1"/>
                </a:solidFill>
                <a:effectLst/>
                <a:latin typeface="-apple-system"/>
              </a:rPr>
              <a:t> Gen – </a:t>
            </a:r>
            <a:r>
              <a:rPr lang="en-GB" b="1" i="0" dirty="0">
                <a:solidFill>
                  <a:schemeClr val="tx1"/>
                </a:solidFill>
                <a:effectLst/>
                <a:latin typeface="Inter"/>
              </a:rPr>
              <a:t>Bayesian Learning</a:t>
            </a:r>
            <a:endParaRPr lang="en-GB" dirty="0">
              <a:solidFill>
                <a:schemeClr val="tx1"/>
              </a:solidFill>
              <a:effectLst/>
              <a:latin typeface="-apple-system"/>
            </a:endParaRPr>
          </a:p>
          <a:p>
            <a:pPr lvl="1"/>
            <a:r>
              <a:rPr lang="en-GB" b="0" i="0" dirty="0">
                <a:solidFill>
                  <a:schemeClr val="tx1"/>
                </a:solidFill>
                <a:effectLst/>
                <a:latin typeface="Inter"/>
              </a:rPr>
              <a:t>An approach to machine learning where models are programmed according to Bayes’ Theorem of probability.</a:t>
            </a:r>
            <a:endParaRPr lang="en-GB" dirty="0">
              <a:solidFill>
                <a:schemeClr val="tx1"/>
              </a:solidFill>
              <a:latin typeface="-apple-system"/>
            </a:endParaRPr>
          </a:p>
          <a:p>
            <a:r>
              <a:rPr lang="en-GB" dirty="0">
                <a:solidFill>
                  <a:schemeClr val="tx1"/>
                </a:solidFill>
                <a:effectLst/>
                <a:latin typeface="-apple-system"/>
              </a:rPr>
              <a:t>2</a:t>
            </a:r>
            <a:r>
              <a:rPr lang="en-GB" baseline="30000" dirty="0">
                <a:solidFill>
                  <a:schemeClr val="tx1"/>
                </a:solidFill>
                <a:effectLst/>
                <a:latin typeface="-apple-system"/>
              </a:rPr>
              <a:t>nd</a:t>
            </a:r>
            <a:r>
              <a:rPr lang="en-GB" dirty="0">
                <a:solidFill>
                  <a:schemeClr val="tx1"/>
                </a:solidFill>
                <a:effectLst/>
                <a:latin typeface="-apple-system"/>
              </a:rPr>
              <a:t> Gen – </a:t>
            </a:r>
            <a:r>
              <a:rPr lang="en-GB" b="1" i="0" dirty="0">
                <a:solidFill>
                  <a:schemeClr val="tx1"/>
                </a:solidFill>
                <a:effectLst/>
                <a:latin typeface="Inter"/>
              </a:rPr>
              <a:t>Support Vector Machines (SVM)</a:t>
            </a:r>
            <a:endParaRPr lang="en-GB" dirty="0">
              <a:solidFill>
                <a:schemeClr val="tx1"/>
              </a:solidFill>
              <a:effectLst/>
              <a:latin typeface="-apple-system"/>
            </a:endParaRPr>
          </a:p>
          <a:p>
            <a:pPr lvl="1"/>
            <a:r>
              <a:rPr lang="en-GB" b="0" i="0" dirty="0">
                <a:solidFill>
                  <a:schemeClr val="tx1"/>
                </a:solidFill>
                <a:effectLst/>
                <a:latin typeface="Inter"/>
              </a:rPr>
              <a:t>A supervised machine learning algorithm used for classifying or regression of data objects.</a:t>
            </a:r>
            <a:endParaRPr lang="en-GB" dirty="0">
              <a:solidFill>
                <a:schemeClr val="tx1"/>
              </a:solidFill>
              <a:latin typeface="-apple-system"/>
            </a:endParaRPr>
          </a:p>
          <a:p>
            <a:r>
              <a:rPr lang="en-GB" dirty="0">
                <a:solidFill>
                  <a:schemeClr val="tx1"/>
                </a:solidFill>
                <a:effectLst/>
                <a:latin typeface="-apple-system"/>
              </a:rPr>
              <a:t>3</a:t>
            </a:r>
            <a:r>
              <a:rPr lang="en-GB" baseline="30000" dirty="0">
                <a:solidFill>
                  <a:schemeClr val="tx1"/>
                </a:solidFill>
                <a:effectLst/>
                <a:latin typeface="-apple-system"/>
              </a:rPr>
              <a:t>rd</a:t>
            </a:r>
            <a:r>
              <a:rPr lang="en-GB" dirty="0">
                <a:solidFill>
                  <a:schemeClr val="tx1"/>
                </a:solidFill>
                <a:effectLst/>
                <a:latin typeface="-apple-system"/>
              </a:rPr>
              <a:t> Gen – </a:t>
            </a:r>
            <a:r>
              <a:rPr lang="en-GB" b="1" i="0" dirty="0">
                <a:solidFill>
                  <a:schemeClr val="tx1"/>
                </a:solidFill>
                <a:effectLst/>
                <a:latin typeface="Inter"/>
              </a:rPr>
              <a:t>Maximum Entropy Discrimination (MED)</a:t>
            </a:r>
            <a:endParaRPr lang="en-GB" dirty="0">
              <a:solidFill>
                <a:schemeClr val="tx1"/>
              </a:solidFill>
              <a:effectLst/>
              <a:latin typeface="-apple-system"/>
            </a:endParaRPr>
          </a:p>
          <a:p>
            <a:pPr lvl="1"/>
            <a:r>
              <a:rPr lang="en-GB" b="0" i="0" dirty="0">
                <a:solidFill>
                  <a:schemeClr val="tx1"/>
                </a:solidFill>
                <a:effectLst/>
                <a:latin typeface="Inter"/>
              </a:rPr>
              <a:t>A successor to SVM, MED uses the maximum entropy principle to spot anomalies in partially labelled datasets.</a:t>
            </a:r>
            <a:endParaRPr lang="en-GB" dirty="0">
              <a:solidFill>
                <a:schemeClr val="tx1"/>
              </a:solidFill>
              <a:latin typeface="-apple-system"/>
            </a:endParaRPr>
          </a:p>
          <a:p>
            <a:r>
              <a:rPr lang="en-GB" dirty="0">
                <a:solidFill>
                  <a:schemeClr val="tx1"/>
                </a:solidFill>
                <a:effectLst/>
                <a:latin typeface="-apple-system"/>
              </a:rPr>
              <a:t>4</a:t>
            </a:r>
            <a:r>
              <a:rPr lang="en-GB" baseline="30000" dirty="0">
                <a:solidFill>
                  <a:schemeClr val="tx1"/>
                </a:solidFill>
                <a:effectLst/>
                <a:latin typeface="-apple-system"/>
              </a:rPr>
              <a:t>th</a:t>
            </a:r>
            <a:r>
              <a:rPr lang="en-GB" dirty="0">
                <a:solidFill>
                  <a:schemeClr val="tx1"/>
                </a:solidFill>
                <a:effectLst/>
                <a:latin typeface="-apple-system"/>
              </a:rPr>
              <a:t> Gen – </a:t>
            </a:r>
            <a:r>
              <a:rPr lang="en-GB" b="1" i="0" dirty="0">
                <a:solidFill>
                  <a:schemeClr val="tx1"/>
                </a:solidFill>
                <a:effectLst/>
                <a:latin typeface="Inter"/>
              </a:rPr>
              <a:t>Active Learning Combined with MED</a:t>
            </a:r>
            <a:endParaRPr lang="en-GB" dirty="0">
              <a:solidFill>
                <a:schemeClr val="tx1"/>
              </a:solidFill>
              <a:effectLst/>
              <a:latin typeface="-apple-system"/>
            </a:endParaRPr>
          </a:p>
          <a:p>
            <a:pPr lvl="1"/>
            <a:r>
              <a:rPr lang="en-GB" b="0" i="0" dirty="0">
                <a:solidFill>
                  <a:schemeClr val="tx1"/>
                </a:solidFill>
                <a:effectLst/>
                <a:latin typeface="Inter"/>
              </a:rPr>
              <a:t>A machine learning technique where an algorithm actively requests a user to label certain data points.</a:t>
            </a:r>
            <a:endParaRPr lang="en-GB" dirty="0">
              <a:solidFill>
                <a:schemeClr val="tx1"/>
              </a:solidFill>
              <a:latin typeface="-apple-system"/>
            </a:endParaRPr>
          </a:p>
          <a:p>
            <a:r>
              <a:rPr lang="en-GB" dirty="0">
                <a:solidFill>
                  <a:schemeClr val="tx1"/>
                </a:solidFill>
                <a:effectLst/>
                <a:latin typeface="-apple-system"/>
              </a:rPr>
              <a:t>5</a:t>
            </a:r>
            <a:r>
              <a:rPr lang="en-GB" baseline="30000" dirty="0">
                <a:solidFill>
                  <a:schemeClr val="tx1"/>
                </a:solidFill>
                <a:effectLst/>
                <a:latin typeface="-apple-system"/>
              </a:rPr>
              <a:t>th</a:t>
            </a:r>
            <a:r>
              <a:rPr lang="en-GB" dirty="0">
                <a:solidFill>
                  <a:schemeClr val="tx1"/>
                </a:solidFill>
                <a:effectLst/>
                <a:latin typeface="-apple-system"/>
              </a:rPr>
              <a:t> Gen – </a:t>
            </a:r>
            <a:r>
              <a:rPr lang="en-GB" b="1" i="0" dirty="0">
                <a:solidFill>
                  <a:schemeClr val="tx1"/>
                </a:solidFill>
                <a:effectLst/>
                <a:latin typeface="Inter"/>
              </a:rPr>
              <a:t>Active Feedback Combined with MED</a:t>
            </a:r>
            <a:endParaRPr lang="en-GB" dirty="0">
              <a:solidFill>
                <a:schemeClr val="tx1"/>
              </a:solidFill>
              <a:effectLst/>
              <a:latin typeface="-apple-system"/>
            </a:endParaRPr>
          </a:p>
          <a:p>
            <a:pPr lvl="1"/>
            <a:r>
              <a:rPr lang="en-GB" b="0" i="0" dirty="0">
                <a:solidFill>
                  <a:schemeClr val="tx1"/>
                </a:solidFill>
                <a:effectLst/>
                <a:latin typeface="Inter"/>
              </a:rPr>
              <a:t>A machine learning technique where a user corrects mislabelled data in a dataset.</a:t>
            </a:r>
            <a:endParaRPr lang="en-GB" dirty="0">
              <a:solidFill>
                <a:schemeClr val="tx1"/>
              </a:solidFill>
              <a:latin typeface="-apple-system"/>
            </a:endParaRPr>
          </a:p>
          <a:p>
            <a:r>
              <a:rPr lang="en-GB" dirty="0">
                <a:solidFill>
                  <a:schemeClr val="tx1"/>
                </a:solidFill>
                <a:effectLst/>
                <a:latin typeface="-apple-system"/>
              </a:rPr>
              <a:t>6</a:t>
            </a:r>
            <a:r>
              <a:rPr lang="en-GB" baseline="30000" dirty="0">
                <a:solidFill>
                  <a:schemeClr val="tx1"/>
                </a:solidFill>
                <a:effectLst/>
                <a:latin typeface="-apple-system"/>
              </a:rPr>
              <a:t>th</a:t>
            </a:r>
            <a:r>
              <a:rPr lang="en-GB" dirty="0">
                <a:solidFill>
                  <a:schemeClr val="tx1"/>
                </a:solidFill>
                <a:effectLst/>
                <a:latin typeface="-apple-system"/>
              </a:rPr>
              <a:t> Gen – </a:t>
            </a:r>
            <a:r>
              <a:rPr lang="en-GB" b="1" i="0" dirty="0">
                <a:solidFill>
                  <a:schemeClr val="tx1"/>
                </a:solidFill>
                <a:effectLst/>
                <a:latin typeface="Inter"/>
              </a:rPr>
              <a:t>Deep Learning</a:t>
            </a:r>
            <a:endParaRPr lang="en-GB" dirty="0">
              <a:solidFill>
                <a:schemeClr val="tx1"/>
              </a:solidFill>
              <a:effectLst/>
              <a:latin typeface="-apple-system"/>
            </a:endParaRPr>
          </a:p>
          <a:p>
            <a:pPr lvl="1">
              <a:spcBef>
                <a:spcPts val="2250"/>
              </a:spcBef>
              <a:spcAft>
                <a:spcPts val="1500"/>
              </a:spcAft>
            </a:pPr>
            <a:r>
              <a:rPr lang="en-GB" b="0" i="0" dirty="0">
                <a:solidFill>
                  <a:schemeClr val="tx1"/>
                </a:solidFill>
                <a:effectLst/>
                <a:latin typeface="Inter"/>
              </a:rPr>
              <a:t>A subset of machine learning using layers of algorithms loosely based on the </a:t>
            </a:r>
            <a:r>
              <a:rPr lang="en-GB" b="1" i="0" dirty="0">
                <a:solidFill>
                  <a:schemeClr val="tx1"/>
                </a:solidFill>
                <a:effectLst/>
                <a:latin typeface="Inter"/>
              </a:rPr>
              <a:t>neural networks</a:t>
            </a:r>
            <a:r>
              <a:rPr lang="en-GB" b="0" i="0" dirty="0">
                <a:solidFill>
                  <a:schemeClr val="tx1"/>
                </a:solidFill>
                <a:effectLst/>
                <a:latin typeface="Inter"/>
              </a:rPr>
              <a:t> in the human brain.</a:t>
            </a:r>
          </a:p>
          <a:p>
            <a:endParaRPr lang="en-US" dirty="0"/>
          </a:p>
        </p:txBody>
      </p:sp>
      <p:sp>
        <p:nvSpPr>
          <p:cNvPr id="4" name="Slide Number Placeholder 3">
            <a:extLst>
              <a:ext uri="{FF2B5EF4-FFF2-40B4-BE49-F238E27FC236}">
                <a16:creationId xmlns:a16="http://schemas.microsoft.com/office/drawing/2014/main" id="{5B1ED465-D76E-52A0-FD5C-AD5BEA40E5D5}"/>
              </a:ext>
            </a:extLst>
          </p:cNvPr>
          <p:cNvSpPr>
            <a:spLocks noGrp="1"/>
          </p:cNvSpPr>
          <p:nvPr>
            <p:ph type="sldNum" sz="quarter" idx="5"/>
          </p:nvPr>
        </p:nvSpPr>
        <p:spPr/>
        <p:txBody>
          <a:bodyPr/>
          <a:lstStyle/>
          <a:p>
            <a:fld id="{050E2491-71B9-463D-8191-E548DA908840}" type="slidenum">
              <a:rPr lang="en-GB" smtClean="0"/>
              <a:pPr/>
              <a:t>9</a:t>
            </a:fld>
            <a:endParaRPr lang="en-GB"/>
          </a:p>
        </p:txBody>
      </p:sp>
    </p:spTree>
    <p:extLst>
      <p:ext uri="{BB962C8B-B14F-4D97-AF65-F5344CB8AC3E}">
        <p14:creationId xmlns:p14="http://schemas.microsoft.com/office/powerpoint/2010/main" val="135166565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6F0EBB2-BA55-11EC-B54A-FFA2C0B04A4C}"/>
            </a:ext>
          </a:extLst>
        </p:cNvPr>
        <p:cNvGrpSpPr/>
        <p:nvPr/>
      </p:nvGrpSpPr>
      <p:grpSpPr>
        <a:xfrm>
          <a:off x="0" y="0"/>
          <a:ext cx="0" cy="0"/>
          <a:chOff x="0" y="0"/>
          <a:chExt cx="0" cy="0"/>
        </a:xfrm>
      </p:grpSpPr>
      <p:sp>
        <p:nvSpPr>
          <p:cNvPr id="2" name="Slide Image Placeholder 1">
            <a:extLst>
              <a:ext uri="{FF2B5EF4-FFF2-40B4-BE49-F238E27FC236}">
                <a16:creationId xmlns:a16="http://schemas.microsoft.com/office/drawing/2014/main" id="{10C73E57-BCC3-8FBD-E708-3042E707F9E8}"/>
              </a:ext>
            </a:extLst>
          </p:cNvPr>
          <p:cNvSpPr>
            <a:spLocks noGrp="1" noRot="1" noChangeAspect="1"/>
          </p:cNvSpPr>
          <p:nvPr>
            <p:ph type="sldImg"/>
          </p:nvPr>
        </p:nvSpPr>
        <p:spPr/>
      </p:sp>
      <p:sp>
        <p:nvSpPr>
          <p:cNvPr id="3" name="Notes Placeholder 2">
            <a:extLst>
              <a:ext uri="{FF2B5EF4-FFF2-40B4-BE49-F238E27FC236}">
                <a16:creationId xmlns:a16="http://schemas.microsoft.com/office/drawing/2014/main" id="{875B3634-D372-19C7-446C-B19B4FD68565}"/>
              </a:ext>
            </a:extLst>
          </p:cNvPr>
          <p:cNvSpPr>
            <a:spLocks noGrp="1"/>
          </p:cNvSpPr>
          <p:nvPr>
            <p:ph type="body" idx="1"/>
          </p:nvPr>
        </p:nvSpPr>
        <p:spPr/>
        <p:txBody>
          <a:bodyPr/>
          <a:lstStyle/>
          <a:p>
            <a:pPr marL="0" marR="0" lvl="0" indent="0" algn="l" defTabSz="2177278" rtl="0" eaLnBrk="1" fontAlgn="auto" latinLnBrk="0" hangingPunct="1">
              <a:lnSpc>
                <a:spcPct val="100000"/>
              </a:lnSpc>
              <a:spcBef>
                <a:spcPts val="0"/>
              </a:spcBef>
              <a:spcAft>
                <a:spcPts val="0"/>
              </a:spcAft>
              <a:buClrTx/>
              <a:buSzTx/>
              <a:buFontTx/>
              <a:buNone/>
              <a:tabLst/>
              <a:defRPr/>
            </a:pPr>
            <a:r>
              <a:rPr lang="en-US" dirty="0"/>
              <a:t>This slide is animated</a:t>
            </a:r>
            <a:br>
              <a:rPr lang="en-GB" b="0" i="0" dirty="0">
                <a:solidFill>
                  <a:schemeClr val="tx1"/>
                </a:solidFill>
                <a:effectLst/>
                <a:latin typeface="Inter"/>
              </a:rPr>
            </a:br>
            <a:endParaRPr lang="en-GB" b="0" i="0" dirty="0">
              <a:solidFill>
                <a:schemeClr val="tx1"/>
              </a:solidFill>
              <a:effectLst/>
              <a:latin typeface="Inter"/>
            </a:endParaRPr>
          </a:p>
          <a:p>
            <a:endParaRPr lang="en-US" dirty="0"/>
          </a:p>
        </p:txBody>
      </p:sp>
      <p:sp>
        <p:nvSpPr>
          <p:cNvPr id="4" name="Slide Number Placeholder 3">
            <a:extLst>
              <a:ext uri="{FF2B5EF4-FFF2-40B4-BE49-F238E27FC236}">
                <a16:creationId xmlns:a16="http://schemas.microsoft.com/office/drawing/2014/main" id="{354DA1ED-073F-93F9-818B-0533EA34DC71}"/>
              </a:ext>
            </a:extLst>
          </p:cNvPr>
          <p:cNvSpPr>
            <a:spLocks noGrp="1"/>
          </p:cNvSpPr>
          <p:nvPr>
            <p:ph type="sldNum" sz="quarter" idx="5"/>
          </p:nvPr>
        </p:nvSpPr>
        <p:spPr/>
        <p:txBody>
          <a:bodyPr/>
          <a:lstStyle/>
          <a:p>
            <a:fld id="{050E2491-71B9-463D-8191-E548DA908840}" type="slidenum">
              <a:rPr lang="en-GB" smtClean="0"/>
              <a:pPr/>
              <a:t>11</a:t>
            </a:fld>
            <a:endParaRPr lang="en-GB"/>
          </a:p>
        </p:txBody>
      </p:sp>
    </p:spTree>
    <p:extLst>
      <p:ext uri="{BB962C8B-B14F-4D97-AF65-F5344CB8AC3E}">
        <p14:creationId xmlns:p14="http://schemas.microsoft.com/office/powerpoint/2010/main" val="3887644038"/>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GB" b="0" i="0" dirty="0">
                <a:solidFill>
                  <a:schemeClr val="tx1"/>
                </a:solidFill>
                <a:effectLst/>
                <a:latin typeface="Inter"/>
              </a:rPr>
              <a:t>API-First</a:t>
            </a:r>
            <a:br>
              <a:rPr lang="en-GB" b="0" i="0" dirty="0">
                <a:solidFill>
                  <a:schemeClr val="tx1"/>
                </a:solidFill>
                <a:effectLst/>
                <a:latin typeface="Inter"/>
              </a:rPr>
            </a:br>
            <a:r>
              <a:rPr lang="en-GB" b="0" i="0" dirty="0">
                <a:solidFill>
                  <a:schemeClr val="tx1"/>
                </a:solidFill>
                <a:effectLst/>
                <a:latin typeface="Inter"/>
              </a:rPr>
              <a:t>- https://</a:t>
            </a:r>
            <a:r>
              <a:rPr lang="en-GB" b="0" i="0" dirty="0" err="1">
                <a:solidFill>
                  <a:schemeClr val="tx1"/>
                </a:solidFill>
                <a:effectLst/>
                <a:latin typeface="Inter"/>
              </a:rPr>
              <a:t>thenewstack.io</a:t>
            </a:r>
            <a:r>
              <a:rPr lang="en-GB" b="0" i="0" dirty="0">
                <a:solidFill>
                  <a:schemeClr val="tx1"/>
                </a:solidFill>
                <a:effectLst/>
                <a:latin typeface="Inter"/>
              </a:rPr>
              <a:t>/adopting-an-</a:t>
            </a:r>
            <a:r>
              <a:rPr lang="en-GB" b="0" i="0" dirty="0" err="1">
                <a:solidFill>
                  <a:schemeClr val="tx1"/>
                </a:solidFill>
                <a:effectLst/>
                <a:latin typeface="Inter"/>
              </a:rPr>
              <a:t>api</a:t>
            </a:r>
            <a:r>
              <a:rPr lang="en-GB" b="0" i="0" dirty="0">
                <a:solidFill>
                  <a:schemeClr val="tx1"/>
                </a:solidFill>
                <a:effectLst/>
                <a:latin typeface="Inter"/>
              </a:rPr>
              <a:t>-first-strategy-to-empower-developers/</a:t>
            </a:r>
            <a:br>
              <a:rPr lang="en-GB" b="0" i="0" dirty="0">
                <a:solidFill>
                  <a:schemeClr val="tx1"/>
                </a:solidFill>
                <a:effectLst/>
                <a:latin typeface="Inter"/>
              </a:rPr>
            </a:br>
            <a:r>
              <a:rPr lang="en-GB" b="0" i="0" dirty="0">
                <a:solidFill>
                  <a:schemeClr val="tx1"/>
                </a:solidFill>
                <a:effectLst/>
                <a:latin typeface="Inter"/>
              </a:rPr>
              <a:t>- https://</a:t>
            </a:r>
            <a:r>
              <a:rPr lang="en-GB" b="0" i="0" dirty="0" err="1">
                <a:solidFill>
                  <a:schemeClr val="tx1"/>
                </a:solidFill>
                <a:effectLst/>
                <a:latin typeface="Inter"/>
              </a:rPr>
              <a:t>thenewstack.io</a:t>
            </a:r>
            <a:r>
              <a:rPr lang="en-GB" b="0" i="0" dirty="0">
                <a:solidFill>
                  <a:schemeClr val="tx1"/>
                </a:solidFill>
                <a:effectLst/>
                <a:latin typeface="Inter"/>
              </a:rPr>
              <a:t>/why-</a:t>
            </a:r>
            <a:r>
              <a:rPr lang="en-GB" b="0" i="0" dirty="0" err="1">
                <a:solidFill>
                  <a:schemeClr val="tx1"/>
                </a:solidFill>
                <a:effectLst/>
                <a:latin typeface="Inter"/>
              </a:rPr>
              <a:t>api</a:t>
            </a:r>
            <a:r>
              <a:rPr lang="en-GB" b="0" i="0" dirty="0">
                <a:solidFill>
                  <a:schemeClr val="tx1"/>
                </a:solidFill>
                <a:effectLst/>
                <a:latin typeface="Inter"/>
              </a:rPr>
              <a:t>-first-matters-in-an-ai-driven-world/</a:t>
            </a:r>
            <a:endParaRPr lang="en-US" dirty="0"/>
          </a:p>
        </p:txBody>
      </p:sp>
      <p:sp>
        <p:nvSpPr>
          <p:cNvPr id="4" name="Slide Number Placeholder 3"/>
          <p:cNvSpPr>
            <a:spLocks noGrp="1"/>
          </p:cNvSpPr>
          <p:nvPr>
            <p:ph type="sldNum" sz="quarter" idx="5"/>
          </p:nvPr>
        </p:nvSpPr>
        <p:spPr/>
        <p:txBody>
          <a:bodyPr/>
          <a:lstStyle/>
          <a:p>
            <a:fld id="{050E2491-71B9-463D-8191-E548DA908840}" type="slidenum">
              <a:rPr lang="en-GB" smtClean="0"/>
              <a:pPr/>
              <a:t>12</a:t>
            </a:fld>
            <a:endParaRPr lang="en-GB"/>
          </a:p>
        </p:txBody>
      </p:sp>
    </p:spTree>
    <p:extLst>
      <p:ext uri="{BB962C8B-B14F-4D97-AF65-F5344CB8AC3E}">
        <p14:creationId xmlns:p14="http://schemas.microsoft.com/office/powerpoint/2010/main" val="3645556082"/>
      </p:ext>
    </p:extLst>
  </p:cSld>
  <p:clrMapOvr>
    <a:masterClrMapping/>
  </p:clrMapOvr>
</p:notes>
</file>

<file path=ppt/slideLayouts/_rels/slideLayout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8.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19.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2.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Master" Target="../slideMasters/slideMaster1.xml"/></Relationships>
</file>

<file path=ppt/slideLayouts/_rels/slideLayout20.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Master" Target="../slideMasters/slideMaster2.xml"/></Relationships>
</file>

<file path=ppt/slideLayouts/_rels/slideLayout21.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Master" Target="../slideMasters/slideMaster2.xml"/></Relationships>
</file>

<file path=ppt/slideLayouts/_rels/slideLayout22.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jpeg"/><Relationship Id="rId1" Type="http://schemas.openxmlformats.org/officeDocument/2006/relationships/slideMaster" Target="../slideMasters/slideMaster3.xml"/></Relationships>
</file>

<file path=ppt/slideLayouts/_rels/slideLayout23.xml.rels><?xml version="1.0" encoding="UTF-8" standalone="yes"?>
<Relationships xmlns="http://schemas.openxmlformats.org/package/2006/relationships"><Relationship Id="rId2" Type="http://schemas.openxmlformats.org/officeDocument/2006/relationships/image" Target="../media/image20.jpeg"/><Relationship Id="rId1" Type="http://schemas.openxmlformats.org/officeDocument/2006/relationships/slideMaster" Target="../slideMasters/slideMaster3.xml"/></Relationships>
</file>

<file path=ppt/slideLayouts/_rels/slideLayout24.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5.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6.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7.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8.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29.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3.xml.rels><?xml version="1.0" encoding="UTF-8" standalone="yes"?>
<Relationships xmlns="http://schemas.openxmlformats.org/package/2006/relationships"><Relationship Id="rId3" Type="http://schemas.microsoft.com/office/2007/relationships/hdphoto" Target="../media/hdphoto1.wdp"/><Relationship Id="rId2" Type="http://schemas.openxmlformats.org/officeDocument/2006/relationships/image" Target="../media/image3.png"/><Relationship Id="rId1" Type="http://schemas.openxmlformats.org/officeDocument/2006/relationships/slideMaster" Target="../slideMasters/slideMaster1.xml"/></Relationships>
</file>

<file path=ppt/slideLayouts/_rels/slideLayout30.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3" Type="http://schemas.microsoft.com/office/2007/relationships/hdphoto" Target="../media/hdphoto2.wdp"/><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image" Target="../media/image6.png"/><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Custom Layout 2" preserve="1">
  <p:cSld name="Custom Layout 2">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1" y="7444"/>
            <a:ext cx="24120463" cy="13661100"/>
          </a:xfrm>
          <a:prstGeom prst="rect">
            <a:avLst/>
          </a:prstGeom>
          <a:noFill/>
          <a:ln>
            <a:noFill/>
          </a:ln>
        </p:spPr>
      </p:pic>
      <p:sp>
        <p:nvSpPr>
          <p:cNvPr id="18" name="Google Shape;18;p3"/>
          <p:cNvSpPr txBox="1">
            <a:spLocks noGrp="1"/>
          </p:cNvSpPr>
          <p:nvPr>
            <p:ph type="ctrTitle"/>
          </p:nvPr>
        </p:nvSpPr>
        <p:spPr>
          <a:xfrm>
            <a:off x="762208"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spcBef>
                <a:spcPts val="0"/>
              </a:spcBef>
              <a:spcAft>
                <a:spcPts val="0"/>
              </a:spcAft>
              <a:buClr>
                <a:srgbClr val="FFFFFF"/>
              </a:buClr>
              <a:buSzPts val="12800"/>
              <a:buFont typeface="Comfortaa"/>
              <a:buNone/>
              <a:defRPr sz="12663">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9pPr>
          </a:lstStyle>
          <a:p>
            <a:endParaRPr/>
          </a:p>
        </p:txBody>
      </p:sp>
      <p:sp>
        <p:nvSpPr>
          <p:cNvPr id="19" name="Google Shape;19;p3"/>
          <p:cNvSpPr txBox="1">
            <a:spLocks noGrp="1"/>
          </p:cNvSpPr>
          <p:nvPr>
            <p:ph type="subTitle" idx="1"/>
          </p:nvPr>
        </p:nvSpPr>
        <p:spPr>
          <a:xfrm>
            <a:off x="12389113"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lnSpc>
                <a:spcPct val="100000"/>
              </a:lnSpc>
              <a:spcBef>
                <a:spcPts val="1978"/>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1pPr>
            <a:lvl2pPr lvl="1"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2pPr>
            <a:lvl3pPr lvl="2"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3pPr>
            <a:lvl4pPr lvl="3"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4pPr>
            <a:lvl5pPr lvl="4"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5pPr>
            <a:lvl6pPr lvl="5"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6pPr>
            <a:lvl7pPr lvl="6"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7pPr>
            <a:lvl8pPr lvl="7"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8pPr>
            <a:lvl9pPr lvl="8"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9pPr>
          </a:lstStyle>
          <a:p>
            <a:endParaRPr/>
          </a:p>
        </p:txBody>
      </p:sp>
      <p:sp>
        <p:nvSpPr>
          <p:cNvPr id="2" name="Google Shape;45;p9">
            <a:extLst>
              <a:ext uri="{FF2B5EF4-FFF2-40B4-BE49-F238E27FC236}">
                <a16:creationId xmlns:a16="http://schemas.microsoft.com/office/drawing/2014/main" id="{7E528DE3-3F4D-E420-1C1F-2FFCE4E992CE}"/>
              </a:ext>
            </a:extLst>
          </p:cNvPr>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bg1"/>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3772292272"/>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Default Slide" preserve="1">
  <p:cSld name="Default Slide">
    <p:bg>
      <p:bgPr>
        <a:solidFill>
          <a:schemeClr val="lt1"/>
        </a:solidFill>
        <a:effectLst/>
      </p:bgPr>
    </p:bg>
    <p:spTree>
      <p:nvGrpSpPr>
        <p:cNvPr id="1" name="Shape 55"/>
        <p:cNvGrpSpPr/>
        <p:nvPr/>
      </p:nvGrpSpPr>
      <p:grpSpPr>
        <a:xfrm>
          <a:off x="0" y="0"/>
          <a:ext cx="0" cy="0"/>
          <a:chOff x="0" y="0"/>
          <a:chExt cx="0" cy="0"/>
        </a:xfrm>
      </p:grpSpPr>
    </p:spTree>
    <p:extLst>
      <p:ext uri="{BB962C8B-B14F-4D97-AF65-F5344CB8AC3E}">
        <p14:creationId xmlns:p14="http://schemas.microsoft.com/office/powerpoint/2010/main" val="412615488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matchingName="Titeldia" type="title" preserve="1">
  <p:cSld name="Titeldia">
    <p:spTree>
      <p:nvGrpSpPr>
        <p:cNvPr id="1" name="Shape 56"/>
        <p:cNvGrpSpPr/>
        <p:nvPr/>
      </p:nvGrpSpPr>
      <p:grpSpPr>
        <a:xfrm>
          <a:off x="0" y="0"/>
          <a:ext cx="0" cy="0"/>
          <a:chOff x="0" y="0"/>
          <a:chExt cx="0" cy="0"/>
        </a:xfrm>
      </p:grpSpPr>
      <p:sp>
        <p:nvSpPr>
          <p:cNvPr id="57" name="Google Shape;57;p12"/>
          <p:cNvSpPr txBox="1">
            <a:spLocks noGrp="1"/>
          </p:cNvSpPr>
          <p:nvPr>
            <p:ph type="ctrTitle"/>
          </p:nvPr>
        </p:nvSpPr>
        <p:spPr>
          <a:xfrm>
            <a:off x="3015060" y="2238753"/>
            <a:ext cx="18090318" cy="4762389"/>
          </a:xfrm>
          <a:prstGeom prst="rect">
            <a:avLst/>
          </a:prstGeom>
          <a:noFill/>
          <a:ln>
            <a:noFill/>
          </a:ln>
        </p:spPr>
        <p:txBody>
          <a:bodyPr spcFirstLastPara="1" wrap="square" lIns="91425" tIns="45700" rIns="91425" bIns="45700" anchor="b" anchorCtr="0">
            <a:noAutofit/>
          </a:bodyPr>
          <a:lstStyle>
            <a:lvl1pPr lvl="0" algn="ctr" rtl="0">
              <a:lnSpc>
                <a:spcPct val="90000"/>
              </a:lnSpc>
              <a:spcBef>
                <a:spcPts val="0"/>
              </a:spcBef>
              <a:spcAft>
                <a:spcPts val="0"/>
              </a:spcAft>
              <a:buClr>
                <a:schemeClr val="dk1"/>
              </a:buClr>
              <a:buSzPts val="12000"/>
              <a:buFont typeface="Calibri"/>
              <a:buNone/>
              <a:defRPr sz="1187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58" name="Google Shape;58;p12"/>
          <p:cNvSpPr txBox="1">
            <a:spLocks noGrp="1"/>
          </p:cNvSpPr>
          <p:nvPr>
            <p:ph type="subTitle" idx="1"/>
          </p:nvPr>
        </p:nvSpPr>
        <p:spPr>
          <a:xfrm>
            <a:off x="3015060" y="7184898"/>
            <a:ext cx="18090318" cy="3302585"/>
          </a:xfrm>
          <a:prstGeom prst="rect">
            <a:avLst/>
          </a:prstGeom>
          <a:noFill/>
          <a:ln>
            <a:noFill/>
          </a:ln>
        </p:spPr>
        <p:txBody>
          <a:bodyPr spcFirstLastPara="1" wrap="square" lIns="91425" tIns="45700" rIns="91425" bIns="45700" anchor="t" anchorCtr="0">
            <a:noAutofit/>
          </a:bodyPr>
          <a:lstStyle>
            <a:lvl1pPr lvl="0" algn="ctr" rtl="0">
              <a:lnSpc>
                <a:spcPct val="90000"/>
              </a:lnSpc>
              <a:spcBef>
                <a:spcPts val="1978"/>
              </a:spcBef>
              <a:spcAft>
                <a:spcPts val="0"/>
              </a:spcAft>
              <a:buClr>
                <a:schemeClr val="dk1"/>
              </a:buClr>
              <a:buSzPts val="4800"/>
              <a:buNone/>
              <a:defRPr sz="4748"/>
            </a:lvl1pPr>
            <a:lvl2pPr lvl="1" algn="ctr" rtl="0">
              <a:lnSpc>
                <a:spcPct val="90000"/>
              </a:lnSpc>
              <a:spcBef>
                <a:spcPts val="990"/>
              </a:spcBef>
              <a:spcAft>
                <a:spcPts val="0"/>
              </a:spcAft>
              <a:buClr>
                <a:schemeClr val="dk1"/>
              </a:buClr>
              <a:buSzPts val="4000"/>
              <a:buNone/>
              <a:defRPr sz="3958"/>
            </a:lvl2pPr>
            <a:lvl3pPr lvl="2" algn="ctr" rtl="0">
              <a:lnSpc>
                <a:spcPct val="90000"/>
              </a:lnSpc>
              <a:spcBef>
                <a:spcPts val="990"/>
              </a:spcBef>
              <a:spcAft>
                <a:spcPts val="0"/>
              </a:spcAft>
              <a:buClr>
                <a:schemeClr val="dk1"/>
              </a:buClr>
              <a:buSzPts val="3600"/>
              <a:buNone/>
              <a:defRPr sz="3561"/>
            </a:lvl3pPr>
            <a:lvl4pPr lvl="3" algn="ctr" rtl="0">
              <a:lnSpc>
                <a:spcPct val="90000"/>
              </a:lnSpc>
              <a:spcBef>
                <a:spcPts val="990"/>
              </a:spcBef>
              <a:spcAft>
                <a:spcPts val="0"/>
              </a:spcAft>
              <a:buClr>
                <a:schemeClr val="dk1"/>
              </a:buClr>
              <a:buSzPts val="3200"/>
              <a:buNone/>
              <a:defRPr sz="3165"/>
            </a:lvl4pPr>
            <a:lvl5pPr lvl="4" algn="ctr" rtl="0">
              <a:lnSpc>
                <a:spcPct val="90000"/>
              </a:lnSpc>
              <a:spcBef>
                <a:spcPts val="990"/>
              </a:spcBef>
              <a:spcAft>
                <a:spcPts val="0"/>
              </a:spcAft>
              <a:buClr>
                <a:schemeClr val="dk1"/>
              </a:buClr>
              <a:buSzPts val="3200"/>
              <a:buNone/>
              <a:defRPr sz="3165"/>
            </a:lvl5pPr>
            <a:lvl6pPr lvl="5" algn="ctr" rtl="0">
              <a:lnSpc>
                <a:spcPct val="90000"/>
              </a:lnSpc>
              <a:spcBef>
                <a:spcPts val="990"/>
              </a:spcBef>
              <a:spcAft>
                <a:spcPts val="0"/>
              </a:spcAft>
              <a:buClr>
                <a:schemeClr val="dk1"/>
              </a:buClr>
              <a:buSzPts val="3200"/>
              <a:buNone/>
              <a:defRPr sz="3165"/>
            </a:lvl6pPr>
            <a:lvl7pPr lvl="6" algn="ctr" rtl="0">
              <a:lnSpc>
                <a:spcPct val="90000"/>
              </a:lnSpc>
              <a:spcBef>
                <a:spcPts val="990"/>
              </a:spcBef>
              <a:spcAft>
                <a:spcPts val="0"/>
              </a:spcAft>
              <a:buClr>
                <a:schemeClr val="dk1"/>
              </a:buClr>
              <a:buSzPts val="3200"/>
              <a:buNone/>
              <a:defRPr sz="3165"/>
            </a:lvl7pPr>
            <a:lvl8pPr lvl="7" algn="ctr" rtl="0">
              <a:lnSpc>
                <a:spcPct val="90000"/>
              </a:lnSpc>
              <a:spcBef>
                <a:spcPts val="990"/>
              </a:spcBef>
              <a:spcAft>
                <a:spcPts val="0"/>
              </a:spcAft>
              <a:buClr>
                <a:schemeClr val="dk1"/>
              </a:buClr>
              <a:buSzPts val="3200"/>
              <a:buNone/>
              <a:defRPr sz="3165"/>
            </a:lvl8pPr>
            <a:lvl9pPr lvl="8" algn="ctr" rtl="0">
              <a:lnSpc>
                <a:spcPct val="90000"/>
              </a:lnSpc>
              <a:spcBef>
                <a:spcPts val="990"/>
              </a:spcBef>
              <a:spcAft>
                <a:spcPts val="0"/>
              </a:spcAft>
              <a:buClr>
                <a:schemeClr val="dk1"/>
              </a:buClr>
              <a:buSzPts val="3200"/>
              <a:buNone/>
              <a:defRPr sz="3165"/>
            </a:lvl9pPr>
          </a:lstStyle>
          <a:p>
            <a:endParaRPr/>
          </a:p>
        </p:txBody>
      </p:sp>
      <p:sp>
        <p:nvSpPr>
          <p:cNvPr id="59" name="Google Shape;59;p12"/>
          <p:cNvSpPr txBox="1">
            <a:spLocks noGrp="1"/>
          </p:cNvSpPr>
          <p:nvPr>
            <p:ph type="dt" idx="10"/>
          </p:nvPr>
        </p:nvSpPr>
        <p:spPr>
          <a:xfrm>
            <a:off x="1658282" y="12678860"/>
            <a:ext cx="5427036" cy="728256"/>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60" name="Google Shape;60;p12"/>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61" name="Google Shape;61;p12"/>
          <p:cNvSpPr txBox="1">
            <a:spLocks noGrp="1"/>
          </p:cNvSpPr>
          <p:nvPr>
            <p:ph type="sldNum" idx="12"/>
          </p:nvPr>
        </p:nvSpPr>
        <p:spPr>
          <a:xfrm>
            <a:off x="17035085" y="12678860"/>
            <a:ext cx="5427036" cy="7282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9pPr>
          </a:lstStyle>
          <a:p>
            <a:pPr defTabSz="904603"/>
            <a:fld id="{00000000-1234-1234-1234-123412341234}" type="slidenum">
              <a:rPr lang="nl-BE" kern="0" smtClean="0"/>
              <a:pPr defTabSz="904603"/>
              <a:t>‹#›</a:t>
            </a:fld>
            <a:endParaRPr lang="nl-BE" kern="0"/>
          </a:p>
        </p:txBody>
      </p:sp>
    </p:spTree>
    <p:extLst>
      <p:ext uri="{BB962C8B-B14F-4D97-AF65-F5344CB8AC3E}">
        <p14:creationId xmlns:p14="http://schemas.microsoft.com/office/powerpoint/2010/main" val="170093676"/>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matchingName="Sectiekop" type="secHead" preserve="1">
  <p:cSld name="Sectiekop">
    <p:spTree>
      <p:nvGrpSpPr>
        <p:cNvPr id="1" name="Shape 68"/>
        <p:cNvGrpSpPr/>
        <p:nvPr/>
      </p:nvGrpSpPr>
      <p:grpSpPr>
        <a:xfrm>
          <a:off x="0" y="0"/>
          <a:ext cx="0" cy="0"/>
          <a:chOff x="0" y="0"/>
          <a:chExt cx="0" cy="0"/>
        </a:xfrm>
      </p:grpSpPr>
      <p:sp>
        <p:nvSpPr>
          <p:cNvPr id="69" name="Google Shape;69;p14"/>
          <p:cNvSpPr txBox="1">
            <a:spLocks noGrp="1"/>
          </p:cNvSpPr>
          <p:nvPr>
            <p:ph type="title"/>
          </p:nvPr>
        </p:nvSpPr>
        <p:spPr>
          <a:xfrm>
            <a:off x="1645719" y="3410374"/>
            <a:ext cx="20803986" cy="5690212"/>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12000"/>
              <a:buFont typeface="Calibri"/>
              <a:buNone/>
              <a:defRPr sz="11871"/>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0" name="Google Shape;70;p14"/>
          <p:cNvSpPr txBox="1">
            <a:spLocks noGrp="1"/>
          </p:cNvSpPr>
          <p:nvPr>
            <p:ph type="body" idx="1"/>
          </p:nvPr>
        </p:nvSpPr>
        <p:spPr>
          <a:xfrm>
            <a:off x="1645719" y="9154494"/>
            <a:ext cx="20803986" cy="2992313"/>
          </a:xfrm>
          <a:prstGeom prst="rect">
            <a:avLst/>
          </a:prstGeom>
          <a:noFill/>
          <a:ln>
            <a:noFill/>
          </a:ln>
        </p:spPr>
        <p:txBody>
          <a:bodyPr spcFirstLastPara="1" wrap="square" lIns="91425" tIns="45700" rIns="91425" bIns="45700" anchor="t" anchorCtr="0">
            <a:noAutofit/>
          </a:bodyPr>
          <a:lstStyle>
            <a:lvl1pPr marL="452302" lvl="0" indent="-226152" algn="l" rtl="0">
              <a:lnSpc>
                <a:spcPct val="90000"/>
              </a:lnSpc>
              <a:spcBef>
                <a:spcPts val="1978"/>
              </a:spcBef>
              <a:spcAft>
                <a:spcPts val="0"/>
              </a:spcAft>
              <a:buClr>
                <a:srgbClr val="888888"/>
              </a:buClr>
              <a:buSzPts val="4800"/>
              <a:buNone/>
              <a:defRPr sz="4748">
                <a:solidFill>
                  <a:srgbClr val="888888"/>
                </a:solidFill>
              </a:defRPr>
            </a:lvl1pPr>
            <a:lvl2pPr marL="904603" lvl="1" indent="-226152" algn="l" rtl="0">
              <a:lnSpc>
                <a:spcPct val="90000"/>
              </a:lnSpc>
              <a:spcBef>
                <a:spcPts val="990"/>
              </a:spcBef>
              <a:spcAft>
                <a:spcPts val="0"/>
              </a:spcAft>
              <a:buClr>
                <a:srgbClr val="888888"/>
              </a:buClr>
              <a:buSzPts val="4000"/>
              <a:buNone/>
              <a:defRPr sz="3958">
                <a:solidFill>
                  <a:srgbClr val="888888"/>
                </a:solidFill>
              </a:defRPr>
            </a:lvl2pPr>
            <a:lvl3pPr marL="1356907" lvl="2" indent="-226152" algn="l" rtl="0">
              <a:lnSpc>
                <a:spcPct val="90000"/>
              </a:lnSpc>
              <a:spcBef>
                <a:spcPts val="990"/>
              </a:spcBef>
              <a:spcAft>
                <a:spcPts val="0"/>
              </a:spcAft>
              <a:buClr>
                <a:srgbClr val="888888"/>
              </a:buClr>
              <a:buSzPts val="3600"/>
              <a:buNone/>
              <a:defRPr sz="3561">
                <a:solidFill>
                  <a:srgbClr val="888888"/>
                </a:solidFill>
              </a:defRPr>
            </a:lvl3pPr>
            <a:lvl4pPr marL="1809209" lvl="3" indent="-226152" algn="l" rtl="0">
              <a:lnSpc>
                <a:spcPct val="90000"/>
              </a:lnSpc>
              <a:spcBef>
                <a:spcPts val="990"/>
              </a:spcBef>
              <a:spcAft>
                <a:spcPts val="0"/>
              </a:spcAft>
              <a:buClr>
                <a:srgbClr val="888888"/>
              </a:buClr>
              <a:buSzPts val="3200"/>
              <a:buNone/>
              <a:defRPr sz="3165">
                <a:solidFill>
                  <a:srgbClr val="888888"/>
                </a:solidFill>
              </a:defRPr>
            </a:lvl4pPr>
            <a:lvl5pPr marL="2261511" lvl="4" indent="-226152" algn="l" rtl="0">
              <a:lnSpc>
                <a:spcPct val="90000"/>
              </a:lnSpc>
              <a:spcBef>
                <a:spcPts val="990"/>
              </a:spcBef>
              <a:spcAft>
                <a:spcPts val="0"/>
              </a:spcAft>
              <a:buClr>
                <a:srgbClr val="888888"/>
              </a:buClr>
              <a:buSzPts val="3200"/>
              <a:buNone/>
              <a:defRPr sz="3165">
                <a:solidFill>
                  <a:srgbClr val="888888"/>
                </a:solidFill>
              </a:defRPr>
            </a:lvl5pPr>
            <a:lvl6pPr marL="2713812" lvl="5" indent="-226152" algn="l" rtl="0">
              <a:lnSpc>
                <a:spcPct val="90000"/>
              </a:lnSpc>
              <a:spcBef>
                <a:spcPts val="990"/>
              </a:spcBef>
              <a:spcAft>
                <a:spcPts val="0"/>
              </a:spcAft>
              <a:buClr>
                <a:srgbClr val="888888"/>
              </a:buClr>
              <a:buSzPts val="3200"/>
              <a:buNone/>
              <a:defRPr sz="3165">
                <a:solidFill>
                  <a:srgbClr val="888888"/>
                </a:solidFill>
              </a:defRPr>
            </a:lvl6pPr>
            <a:lvl7pPr marL="3166116" lvl="6" indent="-226152" algn="l" rtl="0">
              <a:lnSpc>
                <a:spcPct val="90000"/>
              </a:lnSpc>
              <a:spcBef>
                <a:spcPts val="990"/>
              </a:spcBef>
              <a:spcAft>
                <a:spcPts val="0"/>
              </a:spcAft>
              <a:buClr>
                <a:srgbClr val="888888"/>
              </a:buClr>
              <a:buSzPts val="3200"/>
              <a:buNone/>
              <a:defRPr sz="3165">
                <a:solidFill>
                  <a:srgbClr val="888888"/>
                </a:solidFill>
              </a:defRPr>
            </a:lvl7pPr>
            <a:lvl8pPr marL="3618418" lvl="7" indent="-226152" algn="l" rtl="0">
              <a:lnSpc>
                <a:spcPct val="90000"/>
              </a:lnSpc>
              <a:spcBef>
                <a:spcPts val="990"/>
              </a:spcBef>
              <a:spcAft>
                <a:spcPts val="0"/>
              </a:spcAft>
              <a:buClr>
                <a:srgbClr val="888888"/>
              </a:buClr>
              <a:buSzPts val="3200"/>
              <a:buNone/>
              <a:defRPr sz="3165">
                <a:solidFill>
                  <a:srgbClr val="888888"/>
                </a:solidFill>
              </a:defRPr>
            </a:lvl8pPr>
            <a:lvl9pPr marL="4070720" lvl="8" indent="-226152" algn="l" rtl="0">
              <a:lnSpc>
                <a:spcPct val="90000"/>
              </a:lnSpc>
              <a:spcBef>
                <a:spcPts val="990"/>
              </a:spcBef>
              <a:spcAft>
                <a:spcPts val="0"/>
              </a:spcAft>
              <a:buClr>
                <a:srgbClr val="888888"/>
              </a:buClr>
              <a:buSzPts val="3200"/>
              <a:buNone/>
              <a:defRPr sz="3165">
                <a:solidFill>
                  <a:srgbClr val="888888"/>
                </a:solidFill>
              </a:defRPr>
            </a:lvl9pPr>
          </a:lstStyle>
          <a:p>
            <a:endParaRPr/>
          </a:p>
        </p:txBody>
      </p:sp>
      <p:sp>
        <p:nvSpPr>
          <p:cNvPr id="71" name="Google Shape;71;p14"/>
          <p:cNvSpPr txBox="1">
            <a:spLocks noGrp="1"/>
          </p:cNvSpPr>
          <p:nvPr>
            <p:ph type="dt" idx="10"/>
          </p:nvPr>
        </p:nvSpPr>
        <p:spPr>
          <a:xfrm>
            <a:off x="1658282" y="12678860"/>
            <a:ext cx="5427036" cy="728256"/>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72" name="Google Shape;72;p14"/>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73" name="Google Shape;73;p14"/>
          <p:cNvSpPr txBox="1">
            <a:spLocks noGrp="1"/>
          </p:cNvSpPr>
          <p:nvPr>
            <p:ph type="sldNum" idx="12"/>
          </p:nvPr>
        </p:nvSpPr>
        <p:spPr>
          <a:xfrm>
            <a:off x="17035085" y="12678860"/>
            <a:ext cx="5427036" cy="7282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9pPr>
          </a:lstStyle>
          <a:p>
            <a:pPr defTabSz="904603"/>
            <a:fld id="{00000000-1234-1234-1234-123412341234}" type="slidenum">
              <a:rPr lang="nl-BE" kern="0" smtClean="0"/>
              <a:pPr defTabSz="904603"/>
              <a:t>‹#›</a:t>
            </a:fld>
            <a:endParaRPr lang="nl-BE" kern="0"/>
          </a:p>
        </p:txBody>
      </p:sp>
    </p:spTree>
    <p:extLst>
      <p:ext uri="{BB962C8B-B14F-4D97-AF65-F5344CB8AC3E}">
        <p14:creationId xmlns:p14="http://schemas.microsoft.com/office/powerpoint/2010/main" val="1113779013"/>
      </p:ext>
    </p:extLst>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matchingName="Inhoud van twee" type="twoObj" preserve="1">
  <p:cSld name="Inhoud van twee">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1658282" y="728308"/>
            <a:ext cx="20803986" cy="2644043"/>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76" name="Google Shape;76;p15"/>
          <p:cNvSpPr txBox="1">
            <a:spLocks noGrp="1"/>
          </p:cNvSpPr>
          <p:nvPr>
            <p:ph type="body" idx="1"/>
          </p:nvPr>
        </p:nvSpPr>
        <p:spPr>
          <a:xfrm>
            <a:off x="1658284" y="3641531"/>
            <a:ext cx="10251200" cy="8679533"/>
          </a:xfrm>
          <a:prstGeom prst="rect">
            <a:avLst/>
          </a:prstGeom>
          <a:noFill/>
          <a:ln>
            <a:noFill/>
          </a:ln>
        </p:spPr>
        <p:txBody>
          <a:bodyPr spcFirstLastPara="1" wrap="square" lIns="91425" tIns="45700" rIns="91425" bIns="45700" anchor="t" anchorCtr="0">
            <a:noAutofit/>
          </a:bodyPr>
          <a:lstStyle>
            <a:lvl1pPr marL="452302" lvl="0" indent="-339226" algn="l" rtl="0">
              <a:lnSpc>
                <a:spcPct val="90000"/>
              </a:lnSpc>
              <a:spcBef>
                <a:spcPts val="1978"/>
              </a:spcBef>
              <a:spcAft>
                <a:spcPts val="0"/>
              </a:spcAft>
              <a:buClr>
                <a:schemeClr val="dk1"/>
              </a:buClr>
              <a:buSzPts val="1800"/>
              <a:buChar char="•"/>
              <a:defRPr/>
            </a:lvl1pPr>
            <a:lvl2pPr marL="904603" lvl="1" indent="-339226" algn="l" rtl="0">
              <a:lnSpc>
                <a:spcPct val="90000"/>
              </a:lnSpc>
              <a:spcBef>
                <a:spcPts val="990"/>
              </a:spcBef>
              <a:spcAft>
                <a:spcPts val="0"/>
              </a:spcAft>
              <a:buClr>
                <a:schemeClr val="dk1"/>
              </a:buClr>
              <a:buSzPts val="1800"/>
              <a:buChar char="•"/>
              <a:defRPr/>
            </a:lvl2pPr>
            <a:lvl3pPr marL="1356907" lvl="2" indent="-339226" algn="l" rtl="0">
              <a:lnSpc>
                <a:spcPct val="90000"/>
              </a:lnSpc>
              <a:spcBef>
                <a:spcPts val="990"/>
              </a:spcBef>
              <a:spcAft>
                <a:spcPts val="0"/>
              </a:spcAft>
              <a:buClr>
                <a:schemeClr val="dk1"/>
              </a:buClr>
              <a:buSzPts val="1800"/>
              <a:buChar char="•"/>
              <a:defRPr/>
            </a:lvl3pPr>
            <a:lvl4pPr marL="1809209" lvl="3" indent="-339226" algn="l" rtl="0">
              <a:lnSpc>
                <a:spcPct val="90000"/>
              </a:lnSpc>
              <a:spcBef>
                <a:spcPts val="990"/>
              </a:spcBef>
              <a:spcAft>
                <a:spcPts val="0"/>
              </a:spcAft>
              <a:buClr>
                <a:schemeClr val="dk1"/>
              </a:buClr>
              <a:buSzPts val="1800"/>
              <a:buChar char="•"/>
              <a:defRPr/>
            </a:lvl4pPr>
            <a:lvl5pPr marL="2261511" lvl="4" indent="-339226" algn="l" rtl="0">
              <a:lnSpc>
                <a:spcPct val="90000"/>
              </a:lnSpc>
              <a:spcBef>
                <a:spcPts val="990"/>
              </a:spcBef>
              <a:spcAft>
                <a:spcPts val="0"/>
              </a:spcAft>
              <a:buClr>
                <a:schemeClr val="dk1"/>
              </a:buClr>
              <a:buSzPts val="1800"/>
              <a:buChar char="•"/>
              <a:defRPr/>
            </a:lvl5pPr>
            <a:lvl6pPr marL="2713812" lvl="5" indent="-339226" algn="l" rtl="0">
              <a:lnSpc>
                <a:spcPct val="90000"/>
              </a:lnSpc>
              <a:spcBef>
                <a:spcPts val="990"/>
              </a:spcBef>
              <a:spcAft>
                <a:spcPts val="0"/>
              </a:spcAft>
              <a:buClr>
                <a:schemeClr val="dk1"/>
              </a:buClr>
              <a:buSzPts val="1800"/>
              <a:buChar char="•"/>
              <a:defRPr/>
            </a:lvl6pPr>
            <a:lvl7pPr marL="3166116" lvl="6" indent="-339226" algn="l" rtl="0">
              <a:lnSpc>
                <a:spcPct val="90000"/>
              </a:lnSpc>
              <a:spcBef>
                <a:spcPts val="990"/>
              </a:spcBef>
              <a:spcAft>
                <a:spcPts val="0"/>
              </a:spcAft>
              <a:buClr>
                <a:schemeClr val="dk1"/>
              </a:buClr>
              <a:buSzPts val="1800"/>
              <a:buChar char="•"/>
              <a:defRPr/>
            </a:lvl7pPr>
            <a:lvl8pPr marL="3618418" lvl="7" indent="-339226" algn="l" rtl="0">
              <a:lnSpc>
                <a:spcPct val="90000"/>
              </a:lnSpc>
              <a:spcBef>
                <a:spcPts val="990"/>
              </a:spcBef>
              <a:spcAft>
                <a:spcPts val="0"/>
              </a:spcAft>
              <a:buClr>
                <a:schemeClr val="dk1"/>
              </a:buClr>
              <a:buSzPts val="1800"/>
              <a:buChar char="•"/>
              <a:defRPr/>
            </a:lvl8pPr>
            <a:lvl9pPr marL="4070720" lvl="8" indent="-339226" algn="l" rtl="0">
              <a:lnSpc>
                <a:spcPct val="90000"/>
              </a:lnSpc>
              <a:spcBef>
                <a:spcPts val="990"/>
              </a:spcBef>
              <a:spcAft>
                <a:spcPts val="0"/>
              </a:spcAft>
              <a:buClr>
                <a:schemeClr val="dk1"/>
              </a:buClr>
              <a:buSzPts val="1800"/>
              <a:buChar char="•"/>
              <a:defRPr/>
            </a:lvl9pPr>
          </a:lstStyle>
          <a:p>
            <a:endParaRPr/>
          </a:p>
        </p:txBody>
      </p:sp>
      <p:sp>
        <p:nvSpPr>
          <p:cNvPr id="77" name="Google Shape;77;p15"/>
          <p:cNvSpPr txBox="1">
            <a:spLocks noGrp="1"/>
          </p:cNvSpPr>
          <p:nvPr>
            <p:ph type="body" idx="2"/>
          </p:nvPr>
        </p:nvSpPr>
        <p:spPr>
          <a:xfrm>
            <a:off x="12210991" y="3641531"/>
            <a:ext cx="10251200" cy="8679533"/>
          </a:xfrm>
          <a:prstGeom prst="rect">
            <a:avLst/>
          </a:prstGeom>
          <a:noFill/>
          <a:ln>
            <a:noFill/>
          </a:ln>
        </p:spPr>
        <p:txBody>
          <a:bodyPr spcFirstLastPara="1" wrap="square" lIns="91425" tIns="45700" rIns="91425" bIns="45700" anchor="t" anchorCtr="0">
            <a:noAutofit/>
          </a:bodyPr>
          <a:lstStyle>
            <a:lvl1pPr marL="452302" lvl="0" indent="-339226" algn="l" rtl="0">
              <a:lnSpc>
                <a:spcPct val="90000"/>
              </a:lnSpc>
              <a:spcBef>
                <a:spcPts val="1978"/>
              </a:spcBef>
              <a:spcAft>
                <a:spcPts val="0"/>
              </a:spcAft>
              <a:buClr>
                <a:schemeClr val="dk1"/>
              </a:buClr>
              <a:buSzPts val="1800"/>
              <a:buChar char="•"/>
              <a:defRPr/>
            </a:lvl1pPr>
            <a:lvl2pPr marL="904603" lvl="1" indent="-339226" algn="l" rtl="0">
              <a:lnSpc>
                <a:spcPct val="90000"/>
              </a:lnSpc>
              <a:spcBef>
                <a:spcPts val="990"/>
              </a:spcBef>
              <a:spcAft>
                <a:spcPts val="0"/>
              </a:spcAft>
              <a:buClr>
                <a:schemeClr val="dk1"/>
              </a:buClr>
              <a:buSzPts val="1800"/>
              <a:buChar char="•"/>
              <a:defRPr/>
            </a:lvl2pPr>
            <a:lvl3pPr marL="1356907" lvl="2" indent="-339226" algn="l" rtl="0">
              <a:lnSpc>
                <a:spcPct val="90000"/>
              </a:lnSpc>
              <a:spcBef>
                <a:spcPts val="990"/>
              </a:spcBef>
              <a:spcAft>
                <a:spcPts val="0"/>
              </a:spcAft>
              <a:buClr>
                <a:schemeClr val="dk1"/>
              </a:buClr>
              <a:buSzPts val="1800"/>
              <a:buChar char="•"/>
              <a:defRPr/>
            </a:lvl3pPr>
            <a:lvl4pPr marL="1809209" lvl="3" indent="-339226" algn="l" rtl="0">
              <a:lnSpc>
                <a:spcPct val="90000"/>
              </a:lnSpc>
              <a:spcBef>
                <a:spcPts val="990"/>
              </a:spcBef>
              <a:spcAft>
                <a:spcPts val="0"/>
              </a:spcAft>
              <a:buClr>
                <a:schemeClr val="dk1"/>
              </a:buClr>
              <a:buSzPts val="1800"/>
              <a:buChar char="•"/>
              <a:defRPr/>
            </a:lvl4pPr>
            <a:lvl5pPr marL="2261511" lvl="4" indent="-339226" algn="l" rtl="0">
              <a:lnSpc>
                <a:spcPct val="90000"/>
              </a:lnSpc>
              <a:spcBef>
                <a:spcPts val="990"/>
              </a:spcBef>
              <a:spcAft>
                <a:spcPts val="0"/>
              </a:spcAft>
              <a:buClr>
                <a:schemeClr val="dk1"/>
              </a:buClr>
              <a:buSzPts val="1800"/>
              <a:buChar char="•"/>
              <a:defRPr/>
            </a:lvl5pPr>
            <a:lvl6pPr marL="2713812" lvl="5" indent="-339226" algn="l" rtl="0">
              <a:lnSpc>
                <a:spcPct val="90000"/>
              </a:lnSpc>
              <a:spcBef>
                <a:spcPts val="990"/>
              </a:spcBef>
              <a:spcAft>
                <a:spcPts val="0"/>
              </a:spcAft>
              <a:buClr>
                <a:schemeClr val="dk1"/>
              </a:buClr>
              <a:buSzPts val="1800"/>
              <a:buChar char="•"/>
              <a:defRPr/>
            </a:lvl6pPr>
            <a:lvl7pPr marL="3166116" lvl="6" indent="-339226" algn="l" rtl="0">
              <a:lnSpc>
                <a:spcPct val="90000"/>
              </a:lnSpc>
              <a:spcBef>
                <a:spcPts val="990"/>
              </a:spcBef>
              <a:spcAft>
                <a:spcPts val="0"/>
              </a:spcAft>
              <a:buClr>
                <a:schemeClr val="dk1"/>
              </a:buClr>
              <a:buSzPts val="1800"/>
              <a:buChar char="•"/>
              <a:defRPr/>
            </a:lvl7pPr>
            <a:lvl8pPr marL="3618418" lvl="7" indent="-339226" algn="l" rtl="0">
              <a:lnSpc>
                <a:spcPct val="90000"/>
              </a:lnSpc>
              <a:spcBef>
                <a:spcPts val="990"/>
              </a:spcBef>
              <a:spcAft>
                <a:spcPts val="0"/>
              </a:spcAft>
              <a:buClr>
                <a:schemeClr val="dk1"/>
              </a:buClr>
              <a:buSzPts val="1800"/>
              <a:buChar char="•"/>
              <a:defRPr/>
            </a:lvl8pPr>
            <a:lvl9pPr marL="4070720" lvl="8" indent="-339226" algn="l" rtl="0">
              <a:lnSpc>
                <a:spcPct val="90000"/>
              </a:lnSpc>
              <a:spcBef>
                <a:spcPts val="990"/>
              </a:spcBef>
              <a:spcAft>
                <a:spcPts val="0"/>
              </a:spcAft>
              <a:buClr>
                <a:schemeClr val="dk1"/>
              </a:buClr>
              <a:buSzPts val="1800"/>
              <a:buChar char="•"/>
              <a:defRPr/>
            </a:lvl9pPr>
          </a:lstStyle>
          <a:p>
            <a:endParaRPr/>
          </a:p>
        </p:txBody>
      </p:sp>
      <p:sp>
        <p:nvSpPr>
          <p:cNvPr id="78" name="Google Shape;78;p15"/>
          <p:cNvSpPr txBox="1">
            <a:spLocks noGrp="1"/>
          </p:cNvSpPr>
          <p:nvPr>
            <p:ph type="dt" idx="10"/>
          </p:nvPr>
        </p:nvSpPr>
        <p:spPr>
          <a:xfrm>
            <a:off x="1658282" y="12678860"/>
            <a:ext cx="5427036" cy="728256"/>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79" name="Google Shape;79;p15"/>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80" name="Google Shape;80;p15"/>
          <p:cNvSpPr txBox="1">
            <a:spLocks noGrp="1"/>
          </p:cNvSpPr>
          <p:nvPr>
            <p:ph type="sldNum" idx="12"/>
          </p:nvPr>
        </p:nvSpPr>
        <p:spPr>
          <a:xfrm>
            <a:off x="17035085" y="12678860"/>
            <a:ext cx="5427036" cy="7282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9pPr>
          </a:lstStyle>
          <a:p>
            <a:pPr defTabSz="904603"/>
            <a:fld id="{00000000-1234-1234-1234-123412341234}" type="slidenum">
              <a:rPr lang="nl-BE" kern="0" smtClean="0"/>
              <a:pPr defTabSz="904603"/>
              <a:t>‹#›</a:t>
            </a:fld>
            <a:endParaRPr lang="nl-BE" kern="0"/>
          </a:p>
        </p:txBody>
      </p:sp>
    </p:spTree>
    <p:extLst>
      <p:ext uri="{BB962C8B-B14F-4D97-AF65-F5344CB8AC3E}">
        <p14:creationId xmlns:p14="http://schemas.microsoft.com/office/powerpoint/2010/main" val="102733771"/>
      </p:ext>
    </p:extLst>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matchingName="Vergelijking" type="twoTxTwoObj" preserve="1">
  <p:cSld name="Vergelijking">
    <p:spTree>
      <p:nvGrpSpPr>
        <p:cNvPr id="1" name="Shape 81"/>
        <p:cNvGrpSpPr/>
        <p:nvPr/>
      </p:nvGrpSpPr>
      <p:grpSpPr>
        <a:xfrm>
          <a:off x="0" y="0"/>
          <a:ext cx="0" cy="0"/>
          <a:chOff x="0" y="0"/>
          <a:chExt cx="0" cy="0"/>
        </a:xfrm>
      </p:grpSpPr>
      <p:sp>
        <p:nvSpPr>
          <p:cNvPr id="82" name="Google Shape;82;p16"/>
          <p:cNvSpPr txBox="1">
            <a:spLocks noGrp="1"/>
          </p:cNvSpPr>
          <p:nvPr>
            <p:ph type="title"/>
          </p:nvPr>
        </p:nvSpPr>
        <p:spPr>
          <a:xfrm>
            <a:off x="1661426" y="728308"/>
            <a:ext cx="20803986" cy="2644043"/>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83" name="Google Shape;83;p16"/>
          <p:cNvSpPr txBox="1">
            <a:spLocks noGrp="1"/>
          </p:cNvSpPr>
          <p:nvPr>
            <p:ph type="body" idx="1"/>
          </p:nvPr>
        </p:nvSpPr>
        <p:spPr>
          <a:xfrm>
            <a:off x="1661427" y="3353376"/>
            <a:ext cx="10204003" cy="1643513"/>
          </a:xfrm>
          <a:prstGeom prst="rect">
            <a:avLst/>
          </a:prstGeom>
          <a:noFill/>
          <a:ln>
            <a:noFill/>
          </a:ln>
        </p:spPr>
        <p:txBody>
          <a:bodyPr spcFirstLastPara="1" wrap="square" lIns="91425" tIns="45700" rIns="91425" bIns="45700" anchor="b" anchorCtr="0">
            <a:noAutofit/>
          </a:bodyPr>
          <a:lstStyle>
            <a:lvl1pPr marL="452302" lvl="0" indent="-226152" algn="l" rtl="0">
              <a:lnSpc>
                <a:spcPct val="90000"/>
              </a:lnSpc>
              <a:spcBef>
                <a:spcPts val="1978"/>
              </a:spcBef>
              <a:spcAft>
                <a:spcPts val="0"/>
              </a:spcAft>
              <a:buClr>
                <a:schemeClr val="dk1"/>
              </a:buClr>
              <a:buSzPts val="4800"/>
              <a:buNone/>
              <a:defRPr sz="4748" b="1"/>
            </a:lvl1pPr>
            <a:lvl2pPr marL="904603" lvl="1" indent="-226152" algn="l" rtl="0">
              <a:lnSpc>
                <a:spcPct val="90000"/>
              </a:lnSpc>
              <a:spcBef>
                <a:spcPts val="990"/>
              </a:spcBef>
              <a:spcAft>
                <a:spcPts val="0"/>
              </a:spcAft>
              <a:buClr>
                <a:schemeClr val="dk1"/>
              </a:buClr>
              <a:buSzPts val="4000"/>
              <a:buNone/>
              <a:defRPr sz="3958" b="1"/>
            </a:lvl2pPr>
            <a:lvl3pPr marL="1356907" lvl="2" indent="-226152" algn="l" rtl="0">
              <a:lnSpc>
                <a:spcPct val="90000"/>
              </a:lnSpc>
              <a:spcBef>
                <a:spcPts val="990"/>
              </a:spcBef>
              <a:spcAft>
                <a:spcPts val="0"/>
              </a:spcAft>
              <a:buClr>
                <a:schemeClr val="dk1"/>
              </a:buClr>
              <a:buSzPts val="3600"/>
              <a:buNone/>
              <a:defRPr sz="3561" b="1"/>
            </a:lvl3pPr>
            <a:lvl4pPr marL="1809209" lvl="3" indent="-226152" algn="l" rtl="0">
              <a:lnSpc>
                <a:spcPct val="90000"/>
              </a:lnSpc>
              <a:spcBef>
                <a:spcPts val="990"/>
              </a:spcBef>
              <a:spcAft>
                <a:spcPts val="0"/>
              </a:spcAft>
              <a:buClr>
                <a:schemeClr val="dk1"/>
              </a:buClr>
              <a:buSzPts val="3200"/>
              <a:buNone/>
              <a:defRPr sz="3165" b="1"/>
            </a:lvl4pPr>
            <a:lvl5pPr marL="2261511" lvl="4" indent="-226152" algn="l" rtl="0">
              <a:lnSpc>
                <a:spcPct val="90000"/>
              </a:lnSpc>
              <a:spcBef>
                <a:spcPts val="990"/>
              </a:spcBef>
              <a:spcAft>
                <a:spcPts val="0"/>
              </a:spcAft>
              <a:buClr>
                <a:schemeClr val="dk1"/>
              </a:buClr>
              <a:buSzPts val="3200"/>
              <a:buNone/>
              <a:defRPr sz="3165" b="1"/>
            </a:lvl5pPr>
            <a:lvl6pPr marL="2713812" lvl="5" indent="-226152" algn="l" rtl="0">
              <a:lnSpc>
                <a:spcPct val="90000"/>
              </a:lnSpc>
              <a:spcBef>
                <a:spcPts val="990"/>
              </a:spcBef>
              <a:spcAft>
                <a:spcPts val="0"/>
              </a:spcAft>
              <a:buClr>
                <a:schemeClr val="dk1"/>
              </a:buClr>
              <a:buSzPts val="3200"/>
              <a:buNone/>
              <a:defRPr sz="3165" b="1"/>
            </a:lvl6pPr>
            <a:lvl7pPr marL="3166116" lvl="6" indent="-226152" algn="l" rtl="0">
              <a:lnSpc>
                <a:spcPct val="90000"/>
              </a:lnSpc>
              <a:spcBef>
                <a:spcPts val="990"/>
              </a:spcBef>
              <a:spcAft>
                <a:spcPts val="0"/>
              </a:spcAft>
              <a:buClr>
                <a:schemeClr val="dk1"/>
              </a:buClr>
              <a:buSzPts val="3200"/>
              <a:buNone/>
              <a:defRPr sz="3165" b="1"/>
            </a:lvl7pPr>
            <a:lvl8pPr marL="3618418" lvl="7" indent="-226152" algn="l" rtl="0">
              <a:lnSpc>
                <a:spcPct val="90000"/>
              </a:lnSpc>
              <a:spcBef>
                <a:spcPts val="990"/>
              </a:spcBef>
              <a:spcAft>
                <a:spcPts val="0"/>
              </a:spcAft>
              <a:buClr>
                <a:schemeClr val="dk1"/>
              </a:buClr>
              <a:buSzPts val="3200"/>
              <a:buNone/>
              <a:defRPr sz="3165" b="1"/>
            </a:lvl8pPr>
            <a:lvl9pPr marL="4070720" lvl="8" indent="-226152" algn="l" rtl="0">
              <a:lnSpc>
                <a:spcPct val="90000"/>
              </a:lnSpc>
              <a:spcBef>
                <a:spcPts val="990"/>
              </a:spcBef>
              <a:spcAft>
                <a:spcPts val="0"/>
              </a:spcAft>
              <a:buClr>
                <a:schemeClr val="dk1"/>
              </a:buClr>
              <a:buSzPts val="3200"/>
              <a:buNone/>
              <a:defRPr sz="3165" b="1"/>
            </a:lvl9pPr>
          </a:lstStyle>
          <a:p>
            <a:endParaRPr/>
          </a:p>
        </p:txBody>
      </p:sp>
      <p:sp>
        <p:nvSpPr>
          <p:cNvPr id="84" name="Google Shape;84;p16"/>
          <p:cNvSpPr txBox="1">
            <a:spLocks noGrp="1"/>
          </p:cNvSpPr>
          <p:nvPr>
            <p:ph type="body" idx="2"/>
          </p:nvPr>
        </p:nvSpPr>
        <p:spPr>
          <a:xfrm>
            <a:off x="1661427" y="4996814"/>
            <a:ext cx="10204003" cy="7349583"/>
          </a:xfrm>
          <a:prstGeom prst="rect">
            <a:avLst/>
          </a:prstGeom>
          <a:noFill/>
          <a:ln>
            <a:noFill/>
          </a:ln>
        </p:spPr>
        <p:txBody>
          <a:bodyPr spcFirstLastPara="1" wrap="square" lIns="91425" tIns="45700" rIns="91425" bIns="45700" anchor="t" anchorCtr="0">
            <a:noAutofit/>
          </a:bodyPr>
          <a:lstStyle>
            <a:lvl1pPr marL="452302" lvl="0" indent="-339226" algn="l" rtl="0">
              <a:lnSpc>
                <a:spcPct val="90000"/>
              </a:lnSpc>
              <a:spcBef>
                <a:spcPts val="1978"/>
              </a:spcBef>
              <a:spcAft>
                <a:spcPts val="0"/>
              </a:spcAft>
              <a:buClr>
                <a:schemeClr val="dk1"/>
              </a:buClr>
              <a:buSzPts val="1800"/>
              <a:buChar char="•"/>
              <a:defRPr/>
            </a:lvl1pPr>
            <a:lvl2pPr marL="904603" lvl="1" indent="-339226" algn="l" rtl="0">
              <a:lnSpc>
                <a:spcPct val="90000"/>
              </a:lnSpc>
              <a:spcBef>
                <a:spcPts val="990"/>
              </a:spcBef>
              <a:spcAft>
                <a:spcPts val="0"/>
              </a:spcAft>
              <a:buClr>
                <a:schemeClr val="dk1"/>
              </a:buClr>
              <a:buSzPts val="1800"/>
              <a:buChar char="•"/>
              <a:defRPr/>
            </a:lvl2pPr>
            <a:lvl3pPr marL="1356907" lvl="2" indent="-339226" algn="l" rtl="0">
              <a:lnSpc>
                <a:spcPct val="90000"/>
              </a:lnSpc>
              <a:spcBef>
                <a:spcPts val="990"/>
              </a:spcBef>
              <a:spcAft>
                <a:spcPts val="0"/>
              </a:spcAft>
              <a:buClr>
                <a:schemeClr val="dk1"/>
              </a:buClr>
              <a:buSzPts val="1800"/>
              <a:buChar char="•"/>
              <a:defRPr/>
            </a:lvl3pPr>
            <a:lvl4pPr marL="1809209" lvl="3" indent="-339226" algn="l" rtl="0">
              <a:lnSpc>
                <a:spcPct val="90000"/>
              </a:lnSpc>
              <a:spcBef>
                <a:spcPts val="990"/>
              </a:spcBef>
              <a:spcAft>
                <a:spcPts val="0"/>
              </a:spcAft>
              <a:buClr>
                <a:schemeClr val="dk1"/>
              </a:buClr>
              <a:buSzPts val="1800"/>
              <a:buChar char="•"/>
              <a:defRPr/>
            </a:lvl4pPr>
            <a:lvl5pPr marL="2261511" lvl="4" indent="-339226" algn="l" rtl="0">
              <a:lnSpc>
                <a:spcPct val="90000"/>
              </a:lnSpc>
              <a:spcBef>
                <a:spcPts val="990"/>
              </a:spcBef>
              <a:spcAft>
                <a:spcPts val="0"/>
              </a:spcAft>
              <a:buClr>
                <a:schemeClr val="dk1"/>
              </a:buClr>
              <a:buSzPts val="1800"/>
              <a:buChar char="•"/>
              <a:defRPr/>
            </a:lvl5pPr>
            <a:lvl6pPr marL="2713812" lvl="5" indent="-339226" algn="l" rtl="0">
              <a:lnSpc>
                <a:spcPct val="90000"/>
              </a:lnSpc>
              <a:spcBef>
                <a:spcPts val="990"/>
              </a:spcBef>
              <a:spcAft>
                <a:spcPts val="0"/>
              </a:spcAft>
              <a:buClr>
                <a:schemeClr val="dk1"/>
              </a:buClr>
              <a:buSzPts val="1800"/>
              <a:buChar char="•"/>
              <a:defRPr/>
            </a:lvl6pPr>
            <a:lvl7pPr marL="3166116" lvl="6" indent="-339226" algn="l" rtl="0">
              <a:lnSpc>
                <a:spcPct val="90000"/>
              </a:lnSpc>
              <a:spcBef>
                <a:spcPts val="990"/>
              </a:spcBef>
              <a:spcAft>
                <a:spcPts val="0"/>
              </a:spcAft>
              <a:buClr>
                <a:schemeClr val="dk1"/>
              </a:buClr>
              <a:buSzPts val="1800"/>
              <a:buChar char="•"/>
              <a:defRPr/>
            </a:lvl7pPr>
            <a:lvl8pPr marL="3618418" lvl="7" indent="-339226" algn="l" rtl="0">
              <a:lnSpc>
                <a:spcPct val="90000"/>
              </a:lnSpc>
              <a:spcBef>
                <a:spcPts val="990"/>
              </a:spcBef>
              <a:spcAft>
                <a:spcPts val="0"/>
              </a:spcAft>
              <a:buClr>
                <a:schemeClr val="dk1"/>
              </a:buClr>
              <a:buSzPts val="1800"/>
              <a:buChar char="•"/>
              <a:defRPr/>
            </a:lvl8pPr>
            <a:lvl9pPr marL="4070720" lvl="8" indent="-339226" algn="l" rtl="0">
              <a:lnSpc>
                <a:spcPct val="90000"/>
              </a:lnSpc>
              <a:spcBef>
                <a:spcPts val="990"/>
              </a:spcBef>
              <a:spcAft>
                <a:spcPts val="0"/>
              </a:spcAft>
              <a:buClr>
                <a:schemeClr val="dk1"/>
              </a:buClr>
              <a:buSzPts val="1800"/>
              <a:buChar char="•"/>
              <a:defRPr/>
            </a:lvl9pPr>
          </a:lstStyle>
          <a:p>
            <a:endParaRPr/>
          </a:p>
        </p:txBody>
      </p:sp>
      <p:sp>
        <p:nvSpPr>
          <p:cNvPr id="85" name="Google Shape;85;p16"/>
          <p:cNvSpPr txBox="1">
            <a:spLocks noGrp="1"/>
          </p:cNvSpPr>
          <p:nvPr>
            <p:ph type="body" idx="3"/>
          </p:nvPr>
        </p:nvSpPr>
        <p:spPr>
          <a:xfrm>
            <a:off x="12210992" y="3353376"/>
            <a:ext cx="10254466" cy="1643513"/>
          </a:xfrm>
          <a:prstGeom prst="rect">
            <a:avLst/>
          </a:prstGeom>
          <a:noFill/>
          <a:ln>
            <a:noFill/>
          </a:ln>
        </p:spPr>
        <p:txBody>
          <a:bodyPr spcFirstLastPara="1" wrap="square" lIns="91425" tIns="45700" rIns="91425" bIns="45700" anchor="b" anchorCtr="0">
            <a:noAutofit/>
          </a:bodyPr>
          <a:lstStyle>
            <a:lvl1pPr marL="452302" lvl="0" indent="-226152" algn="l" rtl="0">
              <a:lnSpc>
                <a:spcPct val="90000"/>
              </a:lnSpc>
              <a:spcBef>
                <a:spcPts val="1978"/>
              </a:spcBef>
              <a:spcAft>
                <a:spcPts val="0"/>
              </a:spcAft>
              <a:buClr>
                <a:schemeClr val="dk1"/>
              </a:buClr>
              <a:buSzPts val="4800"/>
              <a:buNone/>
              <a:defRPr sz="4748" b="1"/>
            </a:lvl1pPr>
            <a:lvl2pPr marL="904603" lvl="1" indent="-226152" algn="l" rtl="0">
              <a:lnSpc>
                <a:spcPct val="90000"/>
              </a:lnSpc>
              <a:spcBef>
                <a:spcPts val="990"/>
              </a:spcBef>
              <a:spcAft>
                <a:spcPts val="0"/>
              </a:spcAft>
              <a:buClr>
                <a:schemeClr val="dk1"/>
              </a:buClr>
              <a:buSzPts val="4000"/>
              <a:buNone/>
              <a:defRPr sz="3958" b="1"/>
            </a:lvl2pPr>
            <a:lvl3pPr marL="1356907" lvl="2" indent="-226152" algn="l" rtl="0">
              <a:lnSpc>
                <a:spcPct val="90000"/>
              </a:lnSpc>
              <a:spcBef>
                <a:spcPts val="990"/>
              </a:spcBef>
              <a:spcAft>
                <a:spcPts val="0"/>
              </a:spcAft>
              <a:buClr>
                <a:schemeClr val="dk1"/>
              </a:buClr>
              <a:buSzPts val="3600"/>
              <a:buNone/>
              <a:defRPr sz="3561" b="1"/>
            </a:lvl3pPr>
            <a:lvl4pPr marL="1809209" lvl="3" indent="-226152" algn="l" rtl="0">
              <a:lnSpc>
                <a:spcPct val="90000"/>
              </a:lnSpc>
              <a:spcBef>
                <a:spcPts val="990"/>
              </a:spcBef>
              <a:spcAft>
                <a:spcPts val="0"/>
              </a:spcAft>
              <a:buClr>
                <a:schemeClr val="dk1"/>
              </a:buClr>
              <a:buSzPts val="3200"/>
              <a:buNone/>
              <a:defRPr sz="3165" b="1"/>
            </a:lvl4pPr>
            <a:lvl5pPr marL="2261511" lvl="4" indent="-226152" algn="l" rtl="0">
              <a:lnSpc>
                <a:spcPct val="90000"/>
              </a:lnSpc>
              <a:spcBef>
                <a:spcPts val="990"/>
              </a:spcBef>
              <a:spcAft>
                <a:spcPts val="0"/>
              </a:spcAft>
              <a:buClr>
                <a:schemeClr val="dk1"/>
              </a:buClr>
              <a:buSzPts val="3200"/>
              <a:buNone/>
              <a:defRPr sz="3165" b="1"/>
            </a:lvl5pPr>
            <a:lvl6pPr marL="2713812" lvl="5" indent="-226152" algn="l" rtl="0">
              <a:lnSpc>
                <a:spcPct val="90000"/>
              </a:lnSpc>
              <a:spcBef>
                <a:spcPts val="990"/>
              </a:spcBef>
              <a:spcAft>
                <a:spcPts val="0"/>
              </a:spcAft>
              <a:buClr>
                <a:schemeClr val="dk1"/>
              </a:buClr>
              <a:buSzPts val="3200"/>
              <a:buNone/>
              <a:defRPr sz="3165" b="1"/>
            </a:lvl6pPr>
            <a:lvl7pPr marL="3166116" lvl="6" indent="-226152" algn="l" rtl="0">
              <a:lnSpc>
                <a:spcPct val="90000"/>
              </a:lnSpc>
              <a:spcBef>
                <a:spcPts val="990"/>
              </a:spcBef>
              <a:spcAft>
                <a:spcPts val="0"/>
              </a:spcAft>
              <a:buClr>
                <a:schemeClr val="dk1"/>
              </a:buClr>
              <a:buSzPts val="3200"/>
              <a:buNone/>
              <a:defRPr sz="3165" b="1"/>
            </a:lvl7pPr>
            <a:lvl8pPr marL="3618418" lvl="7" indent="-226152" algn="l" rtl="0">
              <a:lnSpc>
                <a:spcPct val="90000"/>
              </a:lnSpc>
              <a:spcBef>
                <a:spcPts val="990"/>
              </a:spcBef>
              <a:spcAft>
                <a:spcPts val="0"/>
              </a:spcAft>
              <a:buClr>
                <a:schemeClr val="dk1"/>
              </a:buClr>
              <a:buSzPts val="3200"/>
              <a:buNone/>
              <a:defRPr sz="3165" b="1"/>
            </a:lvl8pPr>
            <a:lvl9pPr marL="4070720" lvl="8" indent="-226152" algn="l" rtl="0">
              <a:lnSpc>
                <a:spcPct val="90000"/>
              </a:lnSpc>
              <a:spcBef>
                <a:spcPts val="990"/>
              </a:spcBef>
              <a:spcAft>
                <a:spcPts val="0"/>
              </a:spcAft>
              <a:buClr>
                <a:schemeClr val="dk1"/>
              </a:buClr>
              <a:buSzPts val="3200"/>
              <a:buNone/>
              <a:defRPr sz="3165" b="1"/>
            </a:lvl9pPr>
          </a:lstStyle>
          <a:p>
            <a:endParaRPr/>
          </a:p>
        </p:txBody>
      </p:sp>
      <p:sp>
        <p:nvSpPr>
          <p:cNvPr id="86" name="Google Shape;86;p16"/>
          <p:cNvSpPr txBox="1">
            <a:spLocks noGrp="1"/>
          </p:cNvSpPr>
          <p:nvPr>
            <p:ph type="body" idx="4"/>
          </p:nvPr>
        </p:nvSpPr>
        <p:spPr>
          <a:xfrm>
            <a:off x="12210992" y="4996814"/>
            <a:ext cx="10254466" cy="7349583"/>
          </a:xfrm>
          <a:prstGeom prst="rect">
            <a:avLst/>
          </a:prstGeom>
          <a:noFill/>
          <a:ln>
            <a:noFill/>
          </a:ln>
        </p:spPr>
        <p:txBody>
          <a:bodyPr spcFirstLastPara="1" wrap="square" lIns="91425" tIns="45700" rIns="91425" bIns="45700" anchor="t" anchorCtr="0">
            <a:noAutofit/>
          </a:bodyPr>
          <a:lstStyle>
            <a:lvl1pPr marL="452302" lvl="0" indent="-339226" algn="l" rtl="0">
              <a:lnSpc>
                <a:spcPct val="90000"/>
              </a:lnSpc>
              <a:spcBef>
                <a:spcPts val="1978"/>
              </a:spcBef>
              <a:spcAft>
                <a:spcPts val="0"/>
              </a:spcAft>
              <a:buClr>
                <a:schemeClr val="dk1"/>
              </a:buClr>
              <a:buSzPts val="1800"/>
              <a:buChar char="•"/>
              <a:defRPr/>
            </a:lvl1pPr>
            <a:lvl2pPr marL="904603" lvl="1" indent="-339226" algn="l" rtl="0">
              <a:lnSpc>
                <a:spcPct val="90000"/>
              </a:lnSpc>
              <a:spcBef>
                <a:spcPts val="990"/>
              </a:spcBef>
              <a:spcAft>
                <a:spcPts val="0"/>
              </a:spcAft>
              <a:buClr>
                <a:schemeClr val="dk1"/>
              </a:buClr>
              <a:buSzPts val="1800"/>
              <a:buChar char="•"/>
              <a:defRPr/>
            </a:lvl2pPr>
            <a:lvl3pPr marL="1356907" lvl="2" indent="-339226" algn="l" rtl="0">
              <a:lnSpc>
                <a:spcPct val="90000"/>
              </a:lnSpc>
              <a:spcBef>
                <a:spcPts val="990"/>
              </a:spcBef>
              <a:spcAft>
                <a:spcPts val="0"/>
              </a:spcAft>
              <a:buClr>
                <a:schemeClr val="dk1"/>
              </a:buClr>
              <a:buSzPts val="1800"/>
              <a:buChar char="•"/>
              <a:defRPr/>
            </a:lvl3pPr>
            <a:lvl4pPr marL="1809209" lvl="3" indent="-339226" algn="l" rtl="0">
              <a:lnSpc>
                <a:spcPct val="90000"/>
              </a:lnSpc>
              <a:spcBef>
                <a:spcPts val="990"/>
              </a:spcBef>
              <a:spcAft>
                <a:spcPts val="0"/>
              </a:spcAft>
              <a:buClr>
                <a:schemeClr val="dk1"/>
              </a:buClr>
              <a:buSzPts val="1800"/>
              <a:buChar char="•"/>
              <a:defRPr/>
            </a:lvl4pPr>
            <a:lvl5pPr marL="2261511" lvl="4" indent="-339226" algn="l" rtl="0">
              <a:lnSpc>
                <a:spcPct val="90000"/>
              </a:lnSpc>
              <a:spcBef>
                <a:spcPts val="990"/>
              </a:spcBef>
              <a:spcAft>
                <a:spcPts val="0"/>
              </a:spcAft>
              <a:buClr>
                <a:schemeClr val="dk1"/>
              </a:buClr>
              <a:buSzPts val="1800"/>
              <a:buChar char="•"/>
              <a:defRPr/>
            </a:lvl5pPr>
            <a:lvl6pPr marL="2713812" lvl="5" indent="-339226" algn="l" rtl="0">
              <a:lnSpc>
                <a:spcPct val="90000"/>
              </a:lnSpc>
              <a:spcBef>
                <a:spcPts val="990"/>
              </a:spcBef>
              <a:spcAft>
                <a:spcPts val="0"/>
              </a:spcAft>
              <a:buClr>
                <a:schemeClr val="dk1"/>
              </a:buClr>
              <a:buSzPts val="1800"/>
              <a:buChar char="•"/>
              <a:defRPr/>
            </a:lvl6pPr>
            <a:lvl7pPr marL="3166116" lvl="6" indent="-339226" algn="l" rtl="0">
              <a:lnSpc>
                <a:spcPct val="90000"/>
              </a:lnSpc>
              <a:spcBef>
                <a:spcPts val="990"/>
              </a:spcBef>
              <a:spcAft>
                <a:spcPts val="0"/>
              </a:spcAft>
              <a:buClr>
                <a:schemeClr val="dk1"/>
              </a:buClr>
              <a:buSzPts val="1800"/>
              <a:buChar char="•"/>
              <a:defRPr/>
            </a:lvl7pPr>
            <a:lvl8pPr marL="3618418" lvl="7" indent="-339226" algn="l" rtl="0">
              <a:lnSpc>
                <a:spcPct val="90000"/>
              </a:lnSpc>
              <a:spcBef>
                <a:spcPts val="990"/>
              </a:spcBef>
              <a:spcAft>
                <a:spcPts val="0"/>
              </a:spcAft>
              <a:buClr>
                <a:schemeClr val="dk1"/>
              </a:buClr>
              <a:buSzPts val="1800"/>
              <a:buChar char="•"/>
              <a:defRPr/>
            </a:lvl8pPr>
            <a:lvl9pPr marL="4070720" lvl="8" indent="-339226" algn="l" rtl="0">
              <a:lnSpc>
                <a:spcPct val="90000"/>
              </a:lnSpc>
              <a:spcBef>
                <a:spcPts val="990"/>
              </a:spcBef>
              <a:spcAft>
                <a:spcPts val="0"/>
              </a:spcAft>
              <a:buClr>
                <a:schemeClr val="dk1"/>
              </a:buClr>
              <a:buSzPts val="1800"/>
              <a:buChar char="•"/>
              <a:defRPr/>
            </a:lvl9pPr>
          </a:lstStyle>
          <a:p>
            <a:endParaRPr/>
          </a:p>
        </p:txBody>
      </p:sp>
      <p:sp>
        <p:nvSpPr>
          <p:cNvPr id="87" name="Google Shape;87;p16"/>
          <p:cNvSpPr txBox="1">
            <a:spLocks noGrp="1"/>
          </p:cNvSpPr>
          <p:nvPr>
            <p:ph type="dt" idx="10"/>
          </p:nvPr>
        </p:nvSpPr>
        <p:spPr>
          <a:xfrm>
            <a:off x="1658282" y="12678860"/>
            <a:ext cx="5427036" cy="728256"/>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88" name="Google Shape;88;p16"/>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89" name="Google Shape;89;p16"/>
          <p:cNvSpPr txBox="1">
            <a:spLocks noGrp="1"/>
          </p:cNvSpPr>
          <p:nvPr>
            <p:ph type="sldNum" idx="12"/>
          </p:nvPr>
        </p:nvSpPr>
        <p:spPr>
          <a:xfrm>
            <a:off x="17035085" y="12678860"/>
            <a:ext cx="5427036" cy="7282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9pPr>
          </a:lstStyle>
          <a:p>
            <a:pPr defTabSz="904603"/>
            <a:fld id="{00000000-1234-1234-1234-123412341234}" type="slidenum">
              <a:rPr lang="nl-BE" kern="0" smtClean="0"/>
              <a:pPr defTabSz="904603"/>
              <a:t>‹#›</a:t>
            </a:fld>
            <a:endParaRPr lang="nl-BE" kern="0"/>
          </a:p>
        </p:txBody>
      </p:sp>
    </p:spTree>
    <p:extLst>
      <p:ext uri="{BB962C8B-B14F-4D97-AF65-F5344CB8AC3E}">
        <p14:creationId xmlns:p14="http://schemas.microsoft.com/office/powerpoint/2010/main" val="3444764413"/>
      </p:ext>
    </p:extLst>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matchingName="Alleen titel" type="titleOnly" preserve="1">
  <p:cSld name="Alleen titel">
    <p:spTree>
      <p:nvGrpSpPr>
        <p:cNvPr id="1" name="Shape 90"/>
        <p:cNvGrpSpPr/>
        <p:nvPr/>
      </p:nvGrpSpPr>
      <p:grpSpPr>
        <a:xfrm>
          <a:off x="0" y="0"/>
          <a:ext cx="0" cy="0"/>
          <a:chOff x="0" y="0"/>
          <a:chExt cx="0" cy="0"/>
        </a:xfrm>
      </p:grpSpPr>
      <p:grpSp>
        <p:nvGrpSpPr>
          <p:cNvPr id="91" name="Google Shape;91;p17"/>
          <p:cNvGrpSpPr/>
          <p:nvPr/>
        </p:nvGrpSpPr>
        <p:grpSpPr>
          <a:xfrm>
            <a:off x="7513345" y="11522502"/>
            <a:ext cx="2527925" cy="926074"/>
            <a:chOff x="7593453" y="11553257"/>
            <a:chExt cx="2554879" cy="928546"/>
          </a:xfrm>
        </p:grpSpPr>
        <p:sp>
          <p:nvSpPr>
            <p:cNvPr id="92" name="Google Shape;92;p17"/>
            <p:cNvSpPr/>
            <p:nvPr/>
          </p:nvSpPr>
          <p:spPr>
            <a:xfrm>
              <a:off x="7593453" y="11553257"/>
              <a:ext cx="2554879" cy="928546"/>
            </a:xfrm>
            <a:custGeom>
              <a:avLst/>
              <a:gdLst/>
              <a:ahLst/>
              <a:cxnLst/>
              <a:rect l="l" t="t" r="r" b="b"/>
              <a:pathLst>
                <a:path w="2052" h="746" extrusionOk="0">
                  <a:moveTo>
                    <a:pt x="260" y="341"/>
                  </a:moveTo>
                  <a:lnTo>
                    <a:pt x="25" y="67"/>
                  </a:lnTo>
                  <a:lnTo>
                    <a:pt x="25" y="67"/>
                  </a:lnTo>
                  <a:cubicBezTo>
                    <a:pt x="2" y="41"/>
                    <a:pt x="21" y="0"/>
                    <a:pt x="55" y="0"/>
                  </a:cubicBezTo>
                  <a:lnTo>
                    <a:pt x="1722" y="0"/>
                  </a:lnTo>
                  <a:lnTo>
                    <a:pt x="1722" y="0"/>
                  </a:lnTo>
                  <a:cubicBezTo>
                    <a:pt x="1733" y="0"/>
                    <a:pt x="1744" y="6"/>
                    <a:pt x="1752" y="14"/>
                  </a:cubicBezTo>
                  <a:lnTo>
                    <a:pt x="2038" y="341"/>
                  </a:lnTo>
                  <a:lnTo>
                    <a:pt x="2038" y="341"/>
                  </a:lnTo>
                  <a:cubicBezTo>
                    <a:pt x="2051" y="356"/>
                    <a:pt x="2051" y="379"/>
                    <a:pt x="2038" y="394"/>
                  </a:cubicBezTo>
                  <a:lnTo>
                    <a:pt x="1752" y="730"/>
                  </a:lnTo>
                  <a:lnTo>
                    <a:pt x="1752" y="730"/>
                  </a:lnTo>
                  <a:cubicBezTo>
                    <a:pt x="1744" y="739"/>
                    <a:pt x="1733" y="745"/>
                    <a:pt x="1721" y="745"/>
                  </a:cubicBezTo>
                  <a:lnTo>
                    <a:pt x="54" y="745"/>
                  </a:lnTo>
                  <a:lnTo>
                    <a:pt x="54" y="745"/>
                  </a:lnTo>
                  <a:cubicBezTo>
                    <a:pt x="19" y="745"/>
                    <a:pt x="0" y="704"/>
                    <a:pt x="23" y="678"/>
                  </a:cubicBezTo>
                  <a:lnTo>
                    <a:pt x="260" y="394"/>
                  </a:lnTo>
                  <a:lnTo>
                    <a:pt x="260" y="394"/>
                  </a:lnTo>
                  <a:cubicBezTo>
                    <a:pt x="273" y="379"/>
                    <a:pt x="273" y="356"/>
                    <a:pt x="260" y="341"/>
                  </a:cubicBezTo>
                </a:path>
              </a:pathLst>
            </a:custGeom>
            <a:solidFill>
              <a:srgbClr val="151E36"/>
            </a:solidFill>
            <a:ln>
              <a:noFill/>
            </a:ln>
          </p:spPr>
          <p:txBody>
            <a:bodyPr spcFirstLastPara="1" wrap="square" lIns="91425" tIns="45700" rIns="91425" bIns="45700" anchor="ctr" anchorCtr="0">
              <a:noAutofit/>
            </a:bodyPr>
            <a:lstStyle/>
            <a:p>
              <a:pPr marL="0" marR="0" lvl="0" indent="0" algn="l" defTabSz="904603" rtl="0" eaLnBrk="1" fontAlgn="auto" latinLnBrk="0" hangingPunct="1">
                <a:lnSpc>
                  <a:spcPct val="100000"/>
                </a:lnSpc>
                <a:spcBef>
                  <a:spcPts val="0"/>
                </a:spcBef>
                <a:spcAft>
                  <a:spcPts val="0"/>
                </a:spcAft>
                <a:buClr>
                  <a:srgbClr val="000000"/>
                </a:buClr>
                <a:buSzPts val="6533"/>
                <a:buFont typeface="Arial"/>
                <a:buNone/>
                <a:tabLst/>
                <a:defRPr/>
              </a:pPr>
              <a:endParaRPr kumimoji="0" sz="6462" b="0" i="0" u="none" strike="noStrike" kern="0" cap="none" spc="0" normalizeH="0" baseline="0" noProof="0">
                <a:ln>
                  <a:noFill/>
                </a:ln>
                <a:solidFill>
                  <a:srgbClr val="000100"/>
                </a:solidFill>
                <a:effectLst/>
                <a:uLnTx/>
                <a:uFillTx/>
                <a:latin typeface="Calibri"/>
                <a:ea typeface="Calibri"/>
                <a:cs typeface="Calibri"/>
                <a:sym typeface="Calibri"/>
              </a:endParaRPr>
            </a:p>
          </p:txBody>
        </p:sp>
        <p:sp>
          <p:nvSpPr>
            <p:cNvPr id="93" name="Google Shape;93;p17"/>
            <p:cNvSpPr txBox="1"/>
            <p:nvPr/>
          </p:nvSpPr>
          <p:spPr>
            <a:xfrm>
              <a:off x="7593456" y="11601925"/>
              <a:ext cx="2554800" cy="831300"/>
            </a:xfrm>
            <a:prstGeom prst="rect">
              <a:avLst/>
            </a:prstGeom>
            <a:noFill/>
            <a:ln>
              <a:noFill/>
            </a:ln>
          </p:spPr>
          <p:txBody>
            <a:bodyPr spcFirstLastPara="1" wrap="square" lIns="91425" tIns="45700" rIns="91425" bIns="4570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4801"/>
                <a:buFont typeface="Arial"/>
                <a:buNone/>
                <a:tabLst/>
                <a:defRPr/>
              </a:pPr>
              <a:r>
                <a:rPr kumimoji="0" lang="nl-BE" sz="4751" b="1" i="0" u="none" strike="noStrike" kern="0" cap="none" spc="0" normalizeH="0" baseline="0" noProof="0">
                  <a:ln>
                    <a:noFill/>
                  </a:ln>
                  <a:solidFill>
                    <a:srgbClr val="FFFFFF"/>
                  </a:solidFill>
                  <a:effectLst/>
                  <a:uLnTx/>
                  <a:uFillTx/>
                  <a:latin typeface="Poppins"/>
                  <a:ea typeface="Poppins"/>
                  <a:cs typeface="Poppins"/>
                  <a:sym typeface="Poppins"/>
                </a:rPr>
                <a:t>05</a:t>
              </a:r>
              <a:endParaRPr kumimoji="0" sz="1384"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94" name="Google Shape;94;p17"/>
          <p:cNvGrpSpPr/>
          <p:nvPr/>
        </p:nvGrpSpPr>
        <p:grpSpPr>
          <a:xfrm>
            <a:off x="10901324" y="11522496"/>
            <a:ext cx="12634511" cy="1537495"/>
            <a:chOff x="11017553" y="11718843"/>
            <a:chExt cx="12769223" cy="1541600"/>
          </a:xfrm>
        </p:grpSpPr>
        <p:sp>
          <p:nvSpPr>
            <p:cNvPr id="95" name="Google Shape;95;p17"/>
            <p:cNvSpPr txBox="1"/>
            <p:nvPr/>
          </p:nvSpPr>
          <p:spPr>
            <a:xfrm>
              <a:off x="11017553" y="12301043"/>
              <a:ext cx="12769200" cy="959400"/>
            </a:xfrm>
            <a:prstGeom prst="rect">
              <a:avLst/>
            </a:prstGeom>
            <a:noFill/>
            <a:ln>
              <a:noFill/>
            </a:ln>
          </p:spPr>
          <p:txBody>
            <a:bodyPr spcFirstLastPara="1" wrap="square" lIns="91450" tIns="45725" rIns="91450" bIns="45725" anchor="t" anchorCtr="0">
              <a:noAutofit/>
            </a:bodyPr>
            <a:lstStyle/>
            <a:p>
              <a:pPr marL="0" marR="0" lvl="0" indent="0" algn="l" defTabSz="904603" rtl="0" eaLnBrk="1" fontAlgn="auto" latinLnBrk="0" hangingPunct="1">
                <a:lnSpc>
                  <a:spcPct val="145814"/>
                </a:lnSpc>
                <a:spcBef>
                  <a:spcPts val="0"/>
                </a:spcBef>
                <a:spcAft>
                  <a:spcPts val="0"/>
                </a:spcAft>
                <a:buClr>
                  <a:srgbClr val="000100"/>
                </a:buClr>
                <a:buSzPts val="2401"/>
                <a:buFont typeface="Arial"/>
                <a:buNone/>
                <a:tabLst/>
                <a:defRPr/>
              </a:pPr>
              <a:r>
                <a:rPr kumimoji="0" lang="nl-BE" sz="2968" b="0" i="0" u="none" strike="noStrike" kern="0" cap="none" spc="0" normalizeH="0" baseline="0" noProof="0">
                  <a:ln>
                    <a:noFill/>
                  </a:ln>
                  <a:solidFill>
                    <a:srgbClr val="000100"/>
                  </a:solidFill>
                  <a:effectLst/>
                  <a:uLnTx/>
                  <a:uFillTx/>
                  <a:latin typeface="Poppins Light"/>
                  <a:ea typeface="Poppins Light"/>
                  <a:cs typeface="Poppins Light"/>
                  <a:sym typeface="Poppins Light"/>
                </a:rPr>
                <a:t>Edit</a:t>
              </a:r>
              <a:endParaRPr kumimoji="0" sz="2968" b="0" i="0" u="none" strike="noStrike" kern="0" cap="none" spc="0" normalizeH="0" baseline="0" noProof="0">
                <a:ln>
                  <a:noFill/>
                </a:ln>
                <a:solidFill>
                  <a:srgbClr val="000100"/>
                </a:solidFill>
                <a:effectLst/>
                <a:uLnTx/>
                <a:uFillTx/>
                <a:latin typeface="Poppins Light"/>
                <a:ea typeface="Poppins Light"/>
                <a:cs typeface="Poppins Light"/>
                <a:sym typeface="Poppins Light"/>
              </a:endParaRPr>
            </a:p>
          </p:txBody>
        </p:sp>
        <p:sp>
          <p:nvSpPr>
            <p:cNvPr id="96" name="Google Shape;96;p17"/>
            <p:cNvSpPr txBox="1"/>
            <p:nvPr/>
          </p:nvSpPr>
          <p:spPr>
            <a:xfrm>
              <a:off x="11017575" y="11718843"/>
              <a:ext cx="12769200" cy="585000"/>
            </a:xfrm>
            <a:prstGeom prst="rect">
              <a:avLst/>
            </a:prstGeom>
            <a:noFill/>
            <a:ln>
              <a:noFill/>
            </a:ln>
          </p:spPr>
          <p:txBody>
            <a:bodyPr spcFirstLastPara="1" wrap="square" lIns="91425" tIns="45700" rIns="91425" bIns="45700" anchor="b" anchorCtr="0">
              <a:noAutofit/>
            </a:bodyPr>
            <a:lstStyle/>
            <a:p>
              <a:pPr marL="0" marR="0" lvl="0" indent="0" algn="l" defTabSz="904603" rtl="0" eaLnBrk="1" fontAlgn="auto" latinLnBrk="0" hangingPunct="1">
                <a:lnSpc>
                  <a:spcPct val="100000"/>
                </a:lnSpc>
                <a:spcBef>
                  <a:spcPts val="0"/>
                </a:spcBef>
                <a:spcAft>
                  <a:spcPts val="0"/>
                </a:spcAft>
                <a:buClr>
                  <a:srgbClr val="000000"/>
                </a:buClr>
                <a:buSzTx/>
                <a:buFont typeface="Arial"/>
                <a:buNone/>
                <a:tabLst/>
                <a:defRPr/>
              </a:pPr>
              <a:r>
                <a:rPr kumimoji="0" lang="nl-BE" sz="4748" b="1" i="0" u="none" strike="noStrike" kern="0" cap="none" spc="0" normalizeH="0" baseline="0" noProof="0">
                  <a:ln>
                    <a:noFill/>
                  </a:ln>
                  <a:solidFill>
                    <a:srgbClr val="0F1527"/>
                  </a:solidFill>
                  <a:effectLst/>
                  <a:uLnTx/>
                  <a:uFillTx/>
                  <a:latin typeface="Poppins"/>
                  <a:ea typeface="Poppins"/>
                  <a:cs typeface="Poppins"/>
                  <a:sym typeface="Poppins"/>
                </a:rPr>
                <a:t>Edit</a:t>
              </a:r>
              <a:endParaRPr kumimoji="0" sz="4748" b="1" i="0" u="none" strike="noStrike" kern="0" cap="none" spc="0" normalizeH="0" baseline="0" noProof="0">
                <a:ln>
                  <a:noFill/>
                </a:ln>
                <a:solidFill>
                  <a:srgbClr val="0F1527"/>
                </a:solidFill>
                <a:effectLst/>
                <a:uLnTx/>
                <a:uFillTx/>
                <a:latin typeface="Poppins"/>
                <a:ea typeface="Poppins"/>
                <a:cs typeface="Poppins"/>
                <a:sym typeface="Poppins"/>
              </a:endParaRPr>
            </a:p>
          </p:txBody>
        </p:sp>
      </p:grpSp>
      <p:grpSp>
        <p:nvGrpSpPr>
          <p:cNvPr id="97" name="Google Shape;97;p17"/>
          <p:cNvGrpSpPr/>
          <p:nvPr/>
        </p:nvGrpSpPr>
        <p:grpSpPr>
          <a:xfrm>
            <a:off x="7513345" y="3113696"/>
            <a:ext cx="2527925" cy="926074"/>
            <a:chOff x="7593453" y="3122007"/>
            <a:chExt cx="2554879" cy="928546"/>
          </a:xfrm>
        </p:grpSpPr>
        <p:sp>
          <p:nvSpPr>
            <p:cNvPr id="98" name="Google Shape;98;p17"/>
            <p:cNvSpPr/>
            <p:nvPr/>
          </p:nvSpPr>
          <p:spPr>
            <a:xfrm>
              <a:off x="7593453" y="3122007"/>
              <a:ext cx="2554879" cy="928546"/>
            </a:xfrm>
            <a:custGeom>
              <a:avLst/>
              <a:gdLst/>
              <a:ahLst/>
              <a:cxnLst/>
              <a:rect l="l" t="t" r="r" b="b"/>
              <a:pathLst>
                <a:path w="2052" h="746" extrusionOk="0">
                  <a:moveTo>
                    <a:pt x="260" y="341"/>
                  </a:moveTo>
                  <a:lnTo>
                    <a:pt x="25" y="67"/>
                  </a:lnTo>
                  <a:lnTo>
                    <a:pt x="25" y="67"/>
                  </a:lnTo>
                  <a:cubicBezTo>
                    <a:pt x="2" y="41"/>
                    <a:pt x="21" y="0"/>
                    <a:pt x="55" y="0"/>
                  </a:cubicBezTo>
                  <a:lnTo>
                    <a:pt x="1722" y="0"/>
                  </a:lnTo>
                  <a:lnTo>
                    <a:pt x="1722" y="0"/>
                  </a:lnTo>
                  <a:cubicBezTo>
                    <a:pt x="1733" y="0"/>
                    <a:pt x="1744" y="6"/>
                    <a:pt x="1752" y="14"/>
                  </a:cubicBezTo>
                  <a:lnTo>
                    <a:pt x="2038" y="341"/>
                  </a:lnTo>
                  <a:lnTo>
                    <a:pt x="2038" y="341"/>
                  </a:lnTo>
                  <a:cubicBezTo>
                    <a:pt x="2051" y="356"/>
                    <a:pt x="2051" y="379"/>
                    <a:pt x="2038" y="394"/>
                  </a:cubicBezTo>
                  <a:lnTo>
                    <a:pt x="1752" y="730"/>
                  </a:lnTo>
                  <a:lnTo>
                    <a:pt x="1752" y="730"/>
                  </a:lnTo>
                  <a:cubicBezTo>
                    <a:pt x="1744" y="739"/>
                    <a:pt x="1733" y="745"/>
                    <a:pt x="1721" y="745"/>
                  </a:cubicBezTo>
                  <a:lnTo>
                    <a:pt x="54" y="745"/>
                  </a:lnTo>
                  <a:lnTo>
                    <a:pt x="54" y="745"/>
                  </a:lnTo>
                  <a:cubicBezTo>
                    <a:pt x="19" y="745"/>
                    <a:pt x="0" y="704"/>
                    <a:pt x="23" y="678"/>
                  </a:cubicBezTo>
                  <a:lnTo>
                    <a:pt x="260" y="394"/>
                  </a:lnTo>
                  <a:lnTo>
                    <a:pt x="260" y="394"/>
                  </a:lnTo>
                  <a:cubicBezTo>
                    <a:pt x="273" y="379"/>
                    <a:pt x="273" y="356"/>
                    <a:pt x="260" y="341"/>
                  </a:cubicBezTo>
                </a:path>
              </a:pathLst>
            </a:custGeom>
            <a:solidFill>
              <a:srgbClr val="151E36"/>
            </a:solidFill>
            <a:ln>
              <a:noFill/>
            </a:ln>
          </p:spPr>
          <p:txBody>
            <a:bodyPr spcFirstLastPara="1" wrap="square" lIns="91425" tIns="45700" rIns="91425" bIns="45700" anchor="ctr" anchorCtr="0">
              <a:noAutofit/>
            </a:bodyPr>
            <a:lstStyle/>
            <a:p>
              <a:pPr marL="0" marR="0" lvl="0" indent="0" algn="l" defTabSz="904603" rtl="0" eaLnBrk="1" fontAlgn="auto" latinLnBrk="0" hangingPunct="1">
                <a:lnSpc>
                  <a:spcPct val="100000"/>
                </a:lnSpc>
                <a:spcBef>
                  <a:spcPts val="0"/>
                </a:spcBef>
                <a:spcAft>
                  <a:spcPts val="0"/>
                </a:spcAft>
                <a:buClr>
                  <a:srgbClr val="000000"/>
                </a:buClr>
                <a:buSzPts val="6533"/>
                <a:buFont typeface="Arial"/>
                <a:buNone/>
                <a:tabLst/>
                <a:defRPr/>
              </a:pPr>
              <a:endParaRPr kumimoji="0" sz="6462" b="0" i="0" u="none" strike="noStrike" kern="0" cap="none" spc="0" normalizeH="0" baseline="0" noProof="0">
                <a:ln>
                  <a:noFill/>
                </a:ln>
                <a:solidFill>
                  <a:srgbClr val="000100"/>
                </a:solidFill>
                <a:effectLst/>
                <a:uLnTx/>
                <a:uFillTx/>
                <a:latin typeface="Calibri"/>
                <a:ea typeface="Calibri"/>
                <a:cs typeface="Calibri"/>
                <a:sym typeface="Calibri"/>
              </a:endParaRPr>
            </a:p>
          </p:txBody>
        </p:sp>
        <p:sp>
          <p:nvSpPr>
            <p:cNvPr id="99" name="Google Shape;99;p17"/>
            <p:cNvSpPr txBox="1"/>
            <p:nvPr/>
          </p:nvSpPr>
          <p:spPr>
            <a:xfrm>
              <a:off x="7593456" y="3170675"/>
              <a:ext cx="2554800" cy="831300"/>
            </a:xfrm>
            <a:prstGeom prst="rect">
              <a:avLst/>
            </a:prstGeom>
            <a:noFill/>
            <a:ln>
              <a:noFill/>
            </a:ln>
          </p:spPr>
          <p:txBody>
            <a:bodyPr spcFirstLastPara="1" wrap="square" lIns="91425" tIns="45700" rIns="91425" bIns="4570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4801"/>
                <a:buFont typeface="Arial"/>
                <a:buNone/>
                <a:tabLst/>
                <a:defRPr/>
              </a:pPr>
              <a:r>
                <a:rPr kumimoji="0" lang="nl-BE" sz="4751" b="1" i="0" u="none" strike="noStrike" kern="0" cap="none" spc="0" normalizeH="0" baseline="0" noProof="0">
                  <a:ln>
                    <a:noFill/>
                  </a:ln>
                  <a:solidFill>
                    <a:srgbClr val="FFFFFF"/>
                  </a:solidFill>
                  <a:effectLst/>
                  <a:uLnTx/>
                  <a:uFillTx/>
                  <a:latin typeface="Poppins"/>
                  <a:ea typeface="Poppins"/>
                  <a:cs typeface="Poppins"/>
                  <a:sym typeface="Poppins"/>
                </a:rPr>
                <a:t>01</a:t>
              </a:r>
              <a:endParaRPr kumimoji="0" sz="1384"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00" name="Google Shape;100;p17"/>
          <p:cNvGrpSpPr/>
          <p:nvPr/>
        </p:nvGrpSpPr>
        <p:grpSpPr>
          <a:xfrm>
            <a:off x="10901320" y="3113692"/>
            <a:ext cx="12634514" cy="1537495"/>
            <a:chOff x="11017550" y="3287593"/>
            <a:chExt cx="12769225" cy="1541600"/>
          </a:xfrm>
        </p:grpSpPr>
        <p:sp>
          <p:nvSpPr>
            <p:cNvPr id="101" name="Google Shape;101;p17"/>
            <p:cNvSpPr txBox="1"/>
            <p:nvPr/>
          </p:nvSpPr>
          <p:spPr>
            <a:xfrm>
              <a:off x="11017550" y="3869793"/>
              <a:ext cx="12769200" cy="959400"/>
            </a:xfrm>
            <a:prstGeom prst="rect">
              <a:avLst/>
            </a:prstGeom>
            <a:noFill/>
            <a:ln>
              <a:noFill/>
            </a:ln>
          </p:spPr>
          <p:txBody>
            <a:bodyPr spcFirstLastPara="1" wrap="square" lIns="91450" tIns="45725" rIns="91450" bIns="45725" anchor="t" anchorCtr="0">
              <a:noAutofit/>
            </a:bodyPr>
            <a:lstStyle/>
            <a:p>
              <a:pPr marL="0" marR="0" lvl="0" indent="0" algn="l" defTabSz="904603" rtl="0" eaLnBrk="1" fontAlgn="auto" latinLnBrk="0" hangingPunct="1">
                <a:lnSpc>
                  <a:spcPct val="145814"/>
                </a:lnSpc>
                <a:spcBef>
                  <a:spcPts val="0"/>
                </a:spcBef>
                <a:spcAft>
                  <a:spcPts val="0"/>
                </a:spcAft>
                <a:buClr>
                  <a:srgbClr val="000000"/>
                </a:buClr>
                <a:buSzTx/>
                <a:buFont typeface="Arial"/>
                <a:buNone/>
                <a:tabLst/>
                <a:defRPr/>
              </a:pPr>
              <a:r>
                <a:rPr kumimoji="0" lang="nl-BE" sz="2968" b="0" i="0" u="none" strike="noStrike" kern="0" cap="none" spc="0" normalizeH="0" baseline="0" noProof="0">
                  <a:ln>
                    <a:noFill/>
                  </a:ln>
                  <a:solidFill>
                    <a:srgbClr val="000100"/>
                  </a:solidFill>
                  <a:effectLst/>
                  <a:uLnTx/>
                  <a:uFillTx/>
                  <a:latin typeface="Poppins Light"/>
                  <a:ea typeface="Poppins Light"/>
                  <a:cs typeface="Poppins Light"/>
                  <a:sym typeface="Poppins Light"/>
                </a:rPr>
                <a:t>Edit</a:t>
              </a:r>
              <a:endParaRPr kumimoji="0" sz="2968" b="0" i="0" u="none" strike="noStrike" kern="0" cap="none" spc="0" normalizeH="0" baseline="0" noProof="0">
                <a:ln>
                  <a:noFill/>
                </a:ln>
                <a:solidFill>
                  <a:srgbClr val="000100"/>
                </a:solidFill>
                <a:effectLst/>
                <a:uLnTx/>
                <a:uFillTx/>
                <a:latin typeface="Poppins Light"/>
                <a:ea typeface="Poppins Light"/>
                <a:cs typeface="Poppins Light"/>
                <a:sym typeface="Poppins Light"/>
              </a:endParaRPr>
            </a:p>
          </p:txBody>
        </p:sp>
        <p:sp>
          <p:nvSpPr>
            <p:cNvPr id="102" name="Google Shape;102;p17"/>
            <p:cNvSpPr txBox="1"/>
            <p:nvPr/>
          </p:nvSpPr>
          <p:spPr>
            <a:xfrm>
              <a:off x="11017575" y="3287593"/>
              <a:ext cx="12769200" cy="585000"/>
            </a:xfrm>
            <a:prstGeom prst="rect">
              <a:avLst/>
            </a:prstGeom>
            <a:noFill/>
            <a:ln>
              <a:noFill/>
            </a:ln>
          </p:spPr>
          <p:txBody>
            <a:bodyPr spcFirstLastPara="1" wrap="square" lIns="91425" tIns="45700" rIns="91425" bIns="45700" anchor="b" anchorCtr="0">
              <a:noAutofit/>
            </a:bodyPr>
            <a:lstStyle/>
            <a:p>
              <a:pPr marL="0" marR="0" lvl="0" indent="0" algn="l" defTabSz="904603" rtl="0" eaLnBrk="1" fontAlgn="auto" latinLnBrk="0" hangingPunct="1">
                <a:lnSpc>
                  <a:spcPct val="100000"/>
                </a:lnSpc>
                <a:spcBef>
                  <a:spcPts val="0"/>
                </a:spcBef>
                <a:spcAft>
                  <a:spcPts val="0"/>
                </a:spcAft>
                <a:buClr>
                  <a:srgbClr val="000000"/>
                </a:buClr>
                <a:buSzTx/>
                <a:buFont typeface="Arial"/>
                <a:buNone/>
                <a:tabLst/>
                <a:defRPr/>
              </a:pPr>
              <a:r>
                <a:rPr kumimoji="0" lang="nl-BE" sz="4748" b="1" i="0" u="none" strike="noStrike" kern="0" cap="none" spc="0" normalizeH="0" baseline="0" noProof="0">
                  <a:ln>
                    <a:noFill/>
                  </a:ln>
                  <a:solidFill>
                    <a:srgbClr val="0F1527"/>
                  </a:solidFill>
                  <a:effectLst/>
                  <a:uLnTx/>
                  <a:uFillTx/>
                  <a:latin typeface="Poppins"/>
                  <a:ea typeface="Poppins"/>
                  <a:cs typeface="Poppins"/>
                  <a:sym typeface="Poppins"/>
                </a:rPr>
                <a:t>Edit</a:t>
              </a:r>
              <a:endParaRPr kumimoji="0" sz="4748" b="1" i="0" u="none" strike="noStrike" kern="0" cap="none" spc="0" normalizeH="0" baseline="0" noProof="0">
                <a:ln>
                  <a:noFill/>
                </a:ln>
                <a:solidFill>
                  <a:srgbClr val="0F1527"/>
                </a:solidFill>
                <a:effectLst/>
                <a:uLnTx/>
                <a:uFillTx/>
                <a:latin typeface="Poppins"/>
                <a:ea typeface="Poppins"/>
                <a:cs typeface="Poppins"/>
                <a:sym typeface="Poppins"/>
              </a:endParaRPr>
            </a:p>
          </p:txBody>
        </p:sp>
      </p:grpSp>
      <p:grpSp>
        <p:nvGrpSpPr>
          <p:cNvPr id="103" name="Google Shape;103;p17"/>
          <p:cNvGrpSpPr/>
          <p:nvPr/>
        </p:nvGrpSpPr>
        <p:grpSpPr>
          <a:xfrm>
            <a:off x="7513339" y="5134279"/>
            <a:ext cx="2527933" cy="926074"/>
            <a:chOff x="7593447" y="5748353"/>
            <a:chExt cx="2554885" cy="928545"/>
          </a:xfrm>
        </p:grpSpPr>
        <p:sp>
          <p:nvSpPr>
            <p:cNvPr id="104" name="Google Shape;104;p17"/>
            <p:cNvSpPr/>
            <p:nvPr/>
          </p:nvSpPr>
          <p:spPr>
            <a:xfrm>
              <a:off x="7593453" y="5748353"/>
              <a:ext cx="2554879" cy="928545"/>
            </a:xfrm>
            <a:custGeom>
              <a:avLst/>
              <a:gdLst/>
              <a:ahLst/>
              <a:cxnLst/>
              <a:rect l="l" t="t" r="r" b="b"/>
              <a:pathLst>
                <a:path w="2052" h="744" extrusionOk="0">
                  <a:moveTo>
                    <a:pt x="260" y="340"/>
                  </a:moveTo>
                  <a:lnTo>
                    <a:pt x="25" y="67"/>
                  </a:lnTo>
                  <a:lnTo>
                    <a:pt x="25" y="67"/>
                  </a:lnTo>
                  <a:cubicBezTo>
                    <a:pt x="2" y="41"/>
                    <a:pt x="21" y="0"/>
                    <a:pt x="55" y="0"/>
                  </a:cubicBezTo>
                  <a:lnTo>
                    <a:pt x="1722" y="0"/>
                  </a:lnTo>
                  <a:lnTo>
                    <a:pt x="1722" y="0"/>
                  </a:lnTo>
                  <a:cubicBezTo>
                    <a:pt x="1733" y="0"/>
                    <a:pt x="1744" y="5"/>
                    <a:pt x="1752" y="13"/>
                  </a:cubicBezTo>
                  <a:lnTo>
                    <a:pt x="2038" y="340"/>
                  </a:lnTo>
                  <a:lnTo>
                    <a:pt x="2038" y="340"/>
                  </a:lnTo>
                  <a:cubicBezTo>
                    <a:pt x="2051" y="355"/>
                    <a:pt x="2051" y="378"/>
                    <a:pt x="2038" y="393"/>
                  </a:cubicBezTo>
                  <a:lnTo>
                    <a:pt x="1752" y="729"/>
                  </a:lnTo>
                  <a:lnTo>
                    <a:pt x="1752" y="729"/>
                  </a:lnTo>
                  <a:cubicBezTo>
                    <a:pt x="1744" y="738"/>
                    <a:pt x="1733" y="743"/>
                    <a:pt x="1721" y="743"/>
                  </a:cubicBezTo>
                  <a:lnTo>
                    <a:pt x="54" y="743"/>
                  </a:lnTo>
                  <a:lnTo>
                    <a:pt x="54" y="743"/>
                  </a:lnTo>
                  <a:cubicBezTo>
                    <a:pt x="19" y="743"/>
                    <a:pt x="0" y="703"/>
                    <a:pt x="23" y="677"/>
                  </a:cubicBezTo>
                  <a:lnTo>
                    <a:pt x="260" y="393"/>
                  </a:lnTo>
                  <a:lnTo>
                    <a:pt x="260" y="393"/>
                  </a:lnTo>
                  <a:cubicBezTo>
                    <a:pt x="273" y="378"/>
                    <a:pt x="273" y="355"/>
                    <a:pt x="260" y="340"/>
                  </a:cubicBezTo>
                </a:path>
              </a:pathLst>
            </a:custGeom>
            <a:solidFill>
              <a:srgbClr val="D5EBDB"/>
            </a:solidFill>
            <a:ln>
              <a:noFill/>
            </a:ln>
          </p:spPr>
          <p:txBody>
            <a:bodyPr spcFirstLastPara="1" wrap="square" lIns="91425" tIns="45700" rIns="91425" bIns="45700" anchor="ctr" anchorCtr="0">
              <a:noAutofit/>
            </a:bodyPr>
            <a:lstStyle/>
            <a:p>
              <a:pPr marL="0" marR="0" lvl="0" indent="0" algn="l" defTabSz="904603" rtl="0" eaLnBrk="1" fontAlgn="auto" latinLnBrk="0" hangingPunct="1">
                <a:lnSpc>
                  <a:spcPct val="100000"/>
                </a:lnSpc>
                <a:spcBef>
                  <a:spcPts val="0"/>
                </a:spcBef>
                <a:spcAft>
                  <a:spcPts val="0"/>
                </a:spcAft>
                <a:buClr>
                  <a:srgbClr val="000000"/>
                </a:buClr>
                <a:buSzPts val="6533"/>
                <a:buFont typeface="Arial"/>
                <a:buNone/>
                <a:tabLst/>
                <a:defRPr/>
              </a:pPr>
              <a:endParaRPr kumimoji="0" sz="6462" b="0" i="0" u="none" strike="noStrike" kern="0" cap="none" spc="0" normalizeH="0" baseline="0" noProof="0">
                <a:ln>
                  <a:noFill/>
                </a:ln>
                <a:solidFill>
                  <a:srgbClr val="000100"/>
                </a:solidFill>
                <a:effectLst/>
                <a:uLnTx/>
                <a:uFillTx/>
                <a:latin typeface="Calibri"/>
                <a:ea typeface="Calibri"/>
                <a:cs typeface="Calibri"/>
                <a:sym typeface="Calibri"/>
              </a:endParaRPr>
            </a:p>
          </p:txBody>
        </p:sp>
        <p:sp>
          <p:nvSpPr>
            <p:cNvPr id="105" name="Google Shape;105;p17"/>
            <p:cNvSpPr txBox="1"/>
            <p:nvPr/>
          </p:nvSpPr>
          <p:spPr>
            <a:xfrm>
              <a:off x="7593447" y="5796950"/>
              <a:ext cx="2554800" cy="831300"/>
            </a:xfrm>
            <a:prstGeom prst="rect">
              <a:avLst/>
            </a:prstGeom>
            <a:noFill/>
            <a:ln>
              <a:noFill/>
            </a:ln>
          </p:spPr>
          <p:txBody>
            <a:bodyPr spcFirstLastPara="1" wrap="square" lIns="91425" tIns="45700" rIns="91425" bIns="4570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4801"/>
                <a:buFont typeface="Arial"/>
                <a:buNone/>
                <a:tabLst/>
                <a:defRPr/>
              </a:pPr>
              <a:r>
                <a:rPr kumimoji="0" lang="nl-BE" sz="4751" b="1" i="0" u="none" strike="noStrike" kern="0" cap="none" spc="0" normalizeH="0" baseline="0" noProof="0">
                  <a:ln>
                    <a:noFill/>
                  </a:ln>
                  <a:solidFill>
                    <a:srgbClr val="FFFFFF"/>
                  </a:solidFill>
                  <a:effectLst/>
                  <a:uLnTx/>
                  <a:uFillTx/>
                  <a:latin typeface="Poppins"/>
                  <a:ea typeface="Poppins"/>
                  <a:cs typeface="Poppins"/>
                  <a:sym typeface="Poppins"/>
                </a:rPr>
                <a:t>02</a:t>
              </a:r>
              <a:endParaRPr kumimoji="0" sz="1384"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06" name="Google Shape;106;p17"/>
          <p:cNvGrpSpPr/>
          <p:nvPr/>
        </p:nvGrpSpPr>
        <p:grpSpPr>
          <a:xfrm>
            <a:off x="10901344" y="5134280"/>
            <a:ext cx="12634514" cy="1863941"/>
            <a:chOff x="11017575" y="5578032"/>
            <a:chExt cx="12769225" cy="1868917"/>
          </a:xfrm>
        </p:grpSpPr>
        <p:sp>
          <p:nvSpPr>
            <p:cNvPr id="107" name="Google Shape;107;p17"/>
            <p:cNvSpPr txBox="1"/>
            <p:nvPr/>
          </p:nvSpPr>
          <p:spPr>
            <a:xfrm>
              <a:off x="11017575" y="6160249"/>
              <a:ext cx="12769200" cy="1286700"/>
            </a:xfrm>
            <a:prstGeom prst="rect">
              <a:avLst/>
            </a:prstGeom>
            <a:noFill/>
            <a:ln>
              <a:noFill/>
            </a:ln>
          </p:spPr>
          <p:txBody>
            <a:bodyPr spcFirstLastPara="1" wrap="square" lIns="91450" tIns="45725" rIns="91450" bIns="45725" anchor="t" anchorCtr="0">
              <a:noAutofit/>
            </a:bodyPr>
            <a:lstStyle/>
            <a:p>
              <a:pPr marL="0" marR="0" lvl="0" indent="0" algn="l" defTabSz="904603" rtl="0" eaLnBrk="1" fontAlgn="auto" latinLnBrk="0" hangingPunct="1">
                <a:lnSpc>
                  <a:spcPct val="145814"/>
                </a:lnSpc>
                <a:spcBef>
                  <a:spcPts val="0"/>
                </a:spcBef>
                <a:spcAft>
                  <a:spcPts val="0"/>
                </a:spcAft>
                <a:buClr>
                  <a:srgbClr val="000100"/>
                </a:buClr>
                <a:buSzPts val="2401"/>
                <a:buFont typeface="Arial"/>
                <a:buNone/>
                <a:tabLst/>
                <a:defRPr/>
              </a:pPr>
              <a:r>
                <a:rPr kumimoji="0" lang="nl-BE" sz="2968" b="0" i="0" u="none" strike="noStrike" kern="0" cap="none" spc="0" normalizeH="0" baseline="0" noProof="0">
                  <a:ln>
                    <a:noFill/>
                  </a:ln>
                  <a:solidFill>
                    <a:srgbClr val="000100"/>
                  </a:solidFill>
                  <a:effectLst/>
                  <a:uLnTx/>
                  <a:uFillTx/>
                  <a:latin typeface="Poppins Light"/>
                  <a:ea typeface="Poppins Light"/>
                  <a:cs typeface="Poppins Light"/>
                  <a:sym typeface="Poppins Light"/>
                </a:rPr>
                <a:t>Edit</a:t>
              </a:r>
              <a:endParaRPr kumimoji="0" sz="2968" b="0" i="0" u="none" strike="noStrike" kern="0" cap="none" spc="0" normalizeH="0" baseline="0" noProof="0">
                <a:ln>
                  <a:noFill/>
                </a:ln>
                <a:solidFill>
                  <a:srgbClr val="000100"/>
                </a:solidFill>
                <a:effectLst/>
                <a:uLnTx/>
                <a:uFillTx/>
                <a:latin typeface="Poppins Light"/>
                <a:ea typeface="Poppins Light"/>
                <a:cs typeface="Poppins Light"/>
                <a:sym typeface="Poppins Light"/>
              </a:endParaRPr>
            </a:p>
          </p:txBody>
        </p:sp>
        <p:sp>
          <p:nvSpPr>
            <p:cNvPr id="108" name="Google Shape;108;p17"/>
            <p:cNvSpPr txBox="1"/>
            <p:nvPr/>
          </p:nvSpPr>
          <p:spPr>
            <a:xfrm>
              <a:off x="11017600" y="5578032"/>
              <a:ext cx="12769200" cy="585000"/>
            </a:xfrm>
            <a:prstGeom prst="rect">
              <a:avLst/>
            </a:prstGeom>
            <a:noFill/>
            <a:ln>
              <a:noFill/>
            </a:ln>
          </p:spPr>
          <p:txBody>
            <a:bodyPr spcFirstLastPara="1" wrap="square" lIns="91425" tIns="45700" rIns="91425" bIns="45700" anchor="b" anchorCtr="0">
              <a:noAutofit/>
            </a:bodyPr>
            <a:lstStyle/>
            <a:p>
              <a:pPr marL="0" marR="0" lvl="0" indent="0" algn="l" defTabSz="904603" rtl="0" eaLnBrk="1" fontAlgn="auto" latinLnBrk="0" hangingPunct="1">
                <a:lnSpc>
                  <a:spcPct val="100000"/>
                </a:lnSpc>
                <a:spcBef>
                  <a:spcPts val="0"/>
                </a:spcBef>
                <a:spcAft>
                  <a:spcPts val="0"/>
                </a:spcAft>
                <a:buClr>
                  <a:srgbClr val="000000"/>
                </a:buClr>
                <a:buSzPts val="3200"/>
                <a:buFont typeface="Arial"/>
                <a:buNone/>
                <a:tabLst/>
                <a:defRPr/>
              </a:pPr>
              <a:r>
                <a:rPr kumimoji="0" lang="nl-BE" sz="4748" b="1" i="0" u="none" strike="noStrike" kern="0" cap="none" spc="0" normalizeH="0" baseline="0" noProof="0">
                  <a:ln>
                    <a:noFill/>
                  </a:ln>
                  <a:solidFill>
                    <a:srgbClr val="0F1527"/>
                  </a:solidFill>
                  <a:effectLst/>
                  <a:uLnTx/>
                  <a:uFillTx/>
                  <a:latin typeface="Poppins"/>
                  <a:ea typeface="Poppins"/>
                  <a:cs typeface="Poppins"/>
                  <a:sym typeface="Poppins"/>
                </a:rPr>
                <a:t>Edit</a:t>
              </a:r>
              <a:endParaRPr kumimoji="0" sz="4748" b="0" i="0" u="none" strike="noStrike" kern="0" cap="none" spc="0" normalizeH="0" baseline="0" noProof="0">
                <a:ln>
                  <a:noFill/>
                </a:ln>
                <a:solidFill>
                  <a:srgbClr val="0F1527"/>
                </a:solidFill>
                <a:effectLst/>
                <a:uLnTx/>
                <a:uFillTx/>
                <a:latin typeface="Poppins"/>
                <a:ea typeface="Poppins"/>
                <a:cs typeface="Poppins"/>
                <a:sym typeface="Poppins"/>
              </a:endParaRPr>
            </a:p>
          </p:txBody>
        </p:sp>
      </p:grpSp>
      <p:grpSp>
        <p:nvGrpSpPr>
          <p:cNvPr id="109" name="Google Shape;109;p17"/>
          <p:cNvGrpSpPr/>
          <p:nvPr/>
        </p:nvGrpSpPr>
        <p:grpSpPr>
          <a:xfrm>
            <a:off x="7513339" y="7481317"/>
            <a:ext cx="2527933" cy="926076"/>
            <a:chOff x="7593447" y="8374699"/>
            <a:chExt cx="2554885" cy="928549"/>
          </a:xfrm>
        </p:grpSpPr>
        <p:sp>
          <p:nvSpPr>
            <p:cNvPr id="110" name="Google Shape;110;p17"/>
            <p:cNvSpPr/>
            <p:nvPr/>
          </p:nvSpPr>
          <p:spPr>
            <a:xfrm>
              <a:off x="7593453" y="8374699"/>
              <a:ext cx="2554879" cy="928549"/>
            </a:xfrm>
            <a:custGeom>
              <a:avLst/>
              <a:gdLst/>
              <a:ahLst/>
              <a:cxnLst/>
              <a:rect l="l" t="t" r="r" b="b"/>
              <a:pathLst>
                <a:path w="2052" h="745" extrusionOk="0">
                  <a:moveTo>
                    <a:pt x="260" y="340"/>
                  </a:moveTo>
                  <a:lnTo>
                    <a:pt x="25" y="67"/>
                  </a:lnTo>
                  <a:lnTo>
                    <a:pt x="25" y="67"/>
                  </a:lnTo>
                  <a:cubicBezTo>
                    <a:pt x="2" y="41"/>
                    <a:pt x="21" y="0"/>
                    <a:pt x="55" y="0"/>
                  </a:cubicBezTo>
                  <a:lnTo>
                    <a:pt x="1722" y="0"/>
                  </a:lnTo>
                  <a:lnTo>
                    <a:pt x="1722" y="0"/>
                  </a:lnTo>
                  <a:cubicBezTo>
                    <a:pt x="1733" y="0"/>
                    <a:pt x="1744" y="5"/>
                    <a:pt x="1752" y="14"/>
                  </a:cubicBezTo>
                  <a:lnTo>
                    <a:pt x="2038" y="340"/>
                  </a:lnTo>
                  <a:lnTo>
                    <a:pt x="2038" y="340"/>
                  </a:lnTo>
                  <a:cubicBezTo>
                    <a:pt x="2051" y="356"/>
                    <a:pt x="2051" y="378"/>
                    <a:pt x="2038" y="394"/>
                  </a:cubicBezTo>
                  <a:lnTo>
                    <a:pt x="1752" y="729"/>
                  </a:lnTo>
                  <a:lnTo>
                    <a:pt x="1752" y="729"/>
                  </a:lnTo>
                  <a:cubicBezTo>
                    <a:pt x="1744" y="738"/>
                    <a:pt x="1733" y="744"/>
                    <a:pt x="1721" y="744"/>
                  </a:cubicBezTo>
                  <a:lnTo>
                    <a:pt x="54" y="744"/>
                  </a:lnTo>
                  <a:lnTo>
                    <a:pt x="54" y="744"/>
                  </a:lnTo>
                  <a:cubicBezTo>
                    <a:pt x="19" y="744"/>
                    <a:pt x="0" y="704"/>
                    <a:pt x="23" y="677"/>
                  </a:cubicBezTo>
                  <a:lnTo>
                    <a:pt x="260" y="393"/>
                  </a:lnTo>
                  <a:lnTo>
                    <a:pt x="260" y="393"/>
                  </a:lnTo>
                  <a:cubicBezTo>
                    <a:pt x="273" y="378"/>
                    <a:pt x="273" y="356"/>
                    <a:pt x="260" y="340"/>
                  </a:cubicBezTo>
                </a:path>
              </a:pathLst>
            </a:custGeom>
            <a:solidFill>
              <a:srgbClr val="027375"/>
            </a:solidFill>
            <a:ln>
              <a:noFill/>
            </a:ln>
          </p:spPr>
          <p:txBody>
            <a:bodyPr spcFirstLastPara="1" wrap="square" lIns="91425" tIns="45700" rIns="91425" bIns="45700" anchor="ctr" anchorCtr="0">
              <a:noAutofit/>
            </a:bodyPr>
            <a:lstStyle/>
            <a:p>
              <a:pPr marL="0" marR="0" lvl="0" indent="0" algn="l" defTabSz="904603" rtl="0" eaLnBrk="1" fontAlgn="auto" latinLnBrk="0" hangingPunct="1">
                <a:lnSpc>
                  <a:spcPct val="100000"/>
                </a:lnSpc>
                <a:spcBef>
                  <a:spcPts val="0"/>
                </a:spcBef>
                <a:spcAft>
                  <a:spcPts val="0"/>
                </a:spcAft>
                <a:buClr>
                  <a:srgbClr val="000000"/>
                </a:buClr>
                <a:buSzPts val="6533"/>
                <a:buFont typeface="Arial"/>
                <a:buNone/>
                <a:tabLst/>
                <a:defRPr/>
              </a:pPr>
              <a:endParaRPr kumimoji="0" sz="6462" b="0" i="0" u="none" strike="noStrike" kern="0" cap="none" spc="0" normalizeH="0" baseline="0" noProof="0">
                <a:ln>
                  <a:noFill/>
                </a:ln>
                <a:solidFill>
                  <a:srgbClr val="000100"/>
                </a:solidFill>
                <a:effectLst/>
                <a:uLnTx/>
                <a:uFillTx/>
                <a:latin typeface="Calibri"/>
                <a:ea typeface="Calibri"/>
                <a:cs typeface="Calibri"/>
                <a:sym typeface="Calibri"/>
              </a:endParaRPr>
            </a:p>
          </p:txBody>
        </p:sp>
        <p:sp>
          <p:nvSpPr>
            <p:cNvPr id="111" name="Google Shape;111;p17"/>
            <p:cNvSpPr txBox="1"/>
            <p:nvPr/>
          </p:nvSpPr>
          <p:spPr>
            <a:xfrm>
              <a:off x="7593447" y="8423300"/>
              <a:ext cx="2554800" cy="831300"/>
            </a:xfrm>
            <a:prstGeom prst="rect">
              <a:avLst/>
            </a:prstGeom>
            <a:noFill/>
            <a:ln>
              <a:noFill/>
            </a:ln>
          </p:spPr>
          <p:txBody>
            <a:bodyPr spcFirstLastPara="1" wrap="square" lIns="91425" tIns="45700" rIns="91425" bIns="4570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4801"/>
                <a:buFont typeface="Arial"/>
                <a:buNone/>
                <a:tabLst/>
                <a:defRPr/>
              </a:pPr>
              <a:r>
                <a:rPr kumimoji="0" lang="nl-BE" sz="4751" b="1" i="0" u="none" strike="noStrike" kern="0" cap="none" spc="0" normalizeH="0" baseline="0" noProof="0">
                  <a:ln>
                    <a:noFill/>
                  </a:ln>
                  <a:solidFill>
                    <a:srgbClr val="FFFFFF"/>
                  </a:solidFill>
                  <a:effectLst/>
                  <a:uLnTx/>
                  <a:uFillTx/>
                  <a:latin typeface="Poppins"/>
                  <a:ea typeface="Poppins"/>
                  <a:cs typeface="Poppins"/>
                  <a:sym typeface="Poppins"/>
                </a:rPr>
                <a:t>03</a:t>
              </a:r>
              <a:endParaRPr kumimoji="0" sz="1384"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12" name="Google Shape;112;p17"/>
          <p:cNvGrpSpPr/>
          <p:nvPr/>
        </p:nvGrpSpPr>
        <p:grpSpPr>
          <a:xfrm>
            <a:off x="10901324" y="7481317"/>
            <a:ext cx="12634511" cy="1537495"/>
            <a:chOff x="11017553" y="8540297"/>
            <a:chExt cx="12769222" cy="1541600"/>
          </a:xfrm>
        </p:grpSpPr>
        <p:sp>
          <p:nvSpPr>
            <p:cNvPr id="113" name="Google Shape;113;p17"/>
            <p:cNvSpPr txBox="1"/>
            <p:nvPr/>
          </p:nvSpPr>
          <p:spPr>
            <a:xfrm>
              <a:off x="11017553" y="9122497"/>
              <a:ext cx="12769200" cy="959400"/>
            </a:xfrm>
            <a:prstGeom prst="rect">
              <a:avLst/>
            </a:prstGeom>
            <a:noFill/>
            <a:ln>
              <a:noFill/>
            </a:ln>
          </p:spPr>
          <p:txBody>
            <a:bodyPr spcFirstLastPara="1" wrap="square" lIns="91450" tIns="45725" rIns="91450" bIns="45725" anchor="t" anchorCtr="0">
              <a:noAutofit/>
            </a:bodyPr>
            <a:lstStyle/>
            <a:p>
              <a:pPr marL="0" marR="0" lvl="0" indent="0" algn="l" defTabSz="904603" rtl="0" eaLnBrk="1" fontAlgn="auto" latinLnBrk="0" hangingPunct="1">
                <a:lnSpc>
                  <a:spcPct val="145814"/>
                </a:lnSpc>
                <a:spcBef>
                  <a:spcPts val="0"/>
                </a:spcBef>
                <a:spcAft>
                  <a:spcPts val="0"/>
                </a:spcAft>
                <a:buClr>
                  <a:srgbClr val="000100"/>
                </a:buClr>
                <a:buSzPts val="2401"/>
                <a:buFont typeface="Arial"/>
                <a:buNone/>
                <a:tabLst/>
                <a:defRPr/>
              </a:pPr>
              <a:r>
                <a:rPr kumimoji="0" lang="nl-BE" sz="2968" b="0" i="0" u="none" strike="noStrike" kern="0" cap="none" spc="0" normalizeH="0" baseline="0" noProof="0">
                  <a:ln>
                    <a:noFill/>
                  </a:ln>
                  <a:solidFill>
                    <a:srgbClr val="000100"/>
                  </a:solidFill>
                  <a:effectLst/>
                  <a:uLnTx/>
                  <a:uFillTx/>
                  <a:latin typeface="Poppins Light"/>
                  <a:ea typeface="Poppins Light"/>
                  <a:cs typeface="Poppins Light"/>
                  <a:sym typeface="Poppins Light"/>
                </a:rPr>
                <a:t>Edit</a:t>
              </a:r>
              <a:endParaRPr kumimoji="0" sz="2968" b="0" i="0" u="none" strike="noStrike" kern="0" cap="none" spc="0" normalizeH="0" baseline="0" noProof="0">
                <a:ln>
                  <a:noFill/>
                </a:ln>
                <a:solidFill>
                  <a:srgbClr val="000100"/>
                </a:solidFill>
                <a:effectLst/>
                <a:uLnTx/>
                <a:uFillTx/>
                <a:latin typeface="Poppins Light"/>
                <a:ea typeface="Poppins Light"/>
                <a:cs typeface="Poppins Light"/>
                <a:sym typeface="Poppins Light"/>
              </a:endParaRPr>
            </a:p>
          </p:txBody>
        </p:sp>
        <p:sp>
          <p:nvSpPr>
            <p:cNvPr id="114" name="Google Shape;114;p17"/>
            <p:cNvSpPr txBox="1"/>
            <p:nvPr/>
          </p:nvSpPr>
          <p:spPr>
            <a:xfrm>
              <a:off x="11017575" y="8540297"/>
              <a:ext cx="12769200" cy="585000"/>
            </a:xfrm>
            <a:prstGeom prst="rect">
              <a:avLst/>
            </a:prstGeom>
            <a:noFill/>
            <a:ln>
              <a:noFill/>
            </a:ln>
          </p:spPr>
          <p:txBody>
            <a:bodyPr spcFirstLastPara="1" wrap="square" lIns="91425" tIns="45700" rIns="91425" bIns="45700" anchor="b" anchorCtr="0">
              <a:noAutofit/>
            </a:bodyPr>
            <a:lstStyle/>
            <a:p>
              <a:pPr marL="0" marR="0" lvl="0" indent="0" algn="l" defTabSz="904603" rtl="0" eaLnBrk="1" fontAlgn="auto" latinLnBrk="0" hangingPunct="1">
                <a:lnSpc>
                  <a:spcPct val="100000"/>
                </a:lnSpc>
                <a:spcBef>
                  <a:spcPts val="0"/>
                </a:spcBef>
                <a:spcAft>
                  <a:spcPts val="0"/>
                </a:spcAft>
                <a:buClr>
                  <a:srgbClr val="000000"/>
                </a:buClr>
                <a:buSzPts val="3200"/>
                <a:buFont typeface="Arial"/>
                <a:buNone/>
                <a:tabLst/>
                <a:defRPr/>
              </a:pPr>
              <a:r>
                <a:rPr kumimoji="0" lang="nl-BE" sz="4748" b="1" i="0" u="none" strike="noStrike" kern="0" cap="none" spc="0" normalizeH="0" baseline="0" noProof="0">
                  <a:ln>
                    <a:noFill/>
                  </a:ln>
                  <a:solidFill>
                    <a:srgbClr val="0F1527"/>
                  </a:solidFill>
                  <a:effectLst/>
                  <a:uLnTx/>
                  <a:uFillTx/>
                  <a:latin typeface="Poppins"/>
                  <a:ea typeface="Poppins"/>
                  <a:cs typeface="Poppins"/>
                  <a:sym typeface="Poppins"/>
                </a:rPr>
                <a:t>Edit</a:t>
              </a:r>
              <a:endParaRPr kumimoji="0" sz="4748" b="0" i="0" u="none" strike="noStrike" kern="0" cap="none" spc="0" normalizeH="0" baseline="0" noProof="0">
                <a:ln>
                  <a:noFill/>
                </a:ln>
                <a:solidFill>
                  <a:srgbClr val="0F1527"/>
                </a:solidFill>
                <a:effectLst/>
                <a:uLnTx/>
                <a:uFillTx/>
                <a:latin typeface="Poppins"/>
                <a:ea typeface="Poppins"/>
                <a:cs typeface="Poppins"/>
                <a:sym typeface="Poppins"/>
              </a:endParaRPr>
            </a:p>
          </p:txBody>
        </p:sp>
      </p:grpSp>
      <p:grpSp>
        <p:nvGrpSpPr>
          <p:cNvPr id="115" name="Google Shape;115;p17"/>
          <p:cNvGrpSpPr/>
          <p:nvPr/>
        </p:nvGrpSpPr>
        <p:grpSpPr>
          <a:xfrm>
            <a:off x="7513339" y="9501908"/>
            <a:ext cx="2527933" cy="926076"/>
            <a:chOff x="7593447" y="9781848"/>
            <a:chExt cx="2554885" cy="928549"/>
          </a:xfrm>
        </p:grpSpPr>
        <p:sp>
          <p:nvSpPr>
            <p:cNvPr id="116" name="Google Shape;116;p17"/>
            <p:cNvSpPr/>
            <p:nvPr/>
          </p:nvSpPr>
          <p:spPr>
            <a:xfrm>
              <a:off x="7593453" y="9781848"/>
              <a:ext cx="2554879" cy="928549"/>
            </a:xfrm>
            <a:custGeom>
              <a:avLst/>
              <a:gdLst/>
              <a:ahLst/>
              <a:cxnLst/>
              <a:rect l="l" t="t" r="r" b="b"/>
              <a:pathLst>
                <a:path w="2052" h="745" extrusionOk="0">
                  <a:moveTo>
                    <a:pt x="260" y="340"/>
                  </a:moveTo>
                  <a:lnTo>
                    <a:pt x="25" y="67"/>
                  </a:lnTo>
                  <a:lnTo>
                    <a:pt x="25" y="67"/>
                  </a:lnTo>
                  <a:cubicBezTo>
                    <a:pt x="2" y="41"/>
                    <a:pt x="21" y="0"/>
                    <a:pt x="55" y="0"/>
                  </a:cubicBezTo>
                  <a:lnTo>
                    <a:pt x="1722" y="0"/>
                  </a:lnTo>
                  <a:lnTo>
                    <a:pt x="1722" y="0"/>
                  </a:lnTo>
                  <a:cubicBezTo>
                    <a:pt x="1733" y="0"/>
                    <a:pt x="1744" y="5"/>
                    <a:pt x="1752" y="14"/>
                  </a:cubicBezTo>
                  <a:lnTo>
                    <a:pt x="2038" y="340"/>
                  </a:lnTo>
                  <a:lnTo>
                    <a:pt x="2038" y="340"/>
                  </a:lnTo>
                  <a:cubicBezTo>
                    <a:pt x="2051" y="355"/>
                    <a:pt x="2051" y="378"/>
                    <a:pt x="2038" y="394"/>
                  </a:cubicBezTo>
                  <a:lnTo>
                    <a:pt x="1752" y="730"/>
                  </a:lnTo>
                  <a:lnTo>
                    <a:pt x="1752" y="730"/>
                  </a:lnTo>
                  <a:cubicBezTo>
                    <a:pt x="1744" y="738"/>
                    <a:pt x="1733" y="744"/>
                    <a:pt x="1721" y="744"/>
                  </a:cubicBezTo>
                  <a:lnTo>
                    <a:pt x="54" y="744"/>
                  </a:lnTo>
                  <a:lnTo>
                    <a:pt x="54" y="744"/>
                  </a:lnTo>
                  <a:cubicBezTo>
                    <a:pt x="19" y="744"/>
                    <a:pt x="0" y="704"/>
                    <a:pt x="23" y="677"/>
                  </a:cubicBezTo>
                  <a:lnTo>
                    <a:pt x="260" y="394"/>
                  </a:lnTo>
                  <a:lnTo>
                    <a:pt x="260" y="394"/>
                  </a:lnTo>
                  <a:cubicBezTo>
                    <a:pt x="273" y="378"/>
                    <a:pt x="273" y="355"/>
                    <a:pt x="260" y="340"/>
                  </a:cubicBezTo>
                </a:path>
              </a:pathLst>
            </a:custGeom>
            <a:solidFill>
              <a:srgbClr val="D0D0D0"/>
            </a:solidFill>
            <a:ln>
              <a:noFill/>
            </a:ln>
          </p:spPr>
          <p:txBody>
            <a:bodyPr spcFirstLastPara="1" wrap="square" lIns="91425" tIns="45700" rIns="91425" bIns="45700" anchor="ctr" anchorCtr="0">
              <a:noAutofit/>
            </a:bodyPr>
            <a:lstStyle/>
            <a:p>
              <a:pPr marL="0" marR="0" lvl="0" indent="0" algn="l" defTabSz="904603" rtl="0" eaLnBrk="1" fontAlgn="auto" latinLnBrk="0" hangingPunct="1">
                <a:lnSpc>
                  <a:spcPct val="100000"/>
                </a:lnSpc>
                <a:spcBef>
                  <a:spcPts val="0"/>
                </a:spcBef>
                <a:spcAft>
                  <a:spcPts val="0"/>
                </a:spcAft>
                <a:buClr>
                  <a:srgbClr val="000000"/>
                </a:buClr>
                <a:buSzPts val="6533"/>
                <a:buFont typeface="Arial"/>
                <a:buNone/>
                <a:tabLst/>
                <a:defRPr/>
              </a:pPr>
              <a:endParaRPr kumimoji="0" sz="6462" b="0" i="0" u="none" strike="noStrike" kern="0" cap="none" spc="0" normalizeH="0" baseline="0" noProof="0">
                <a:ln>
                  <a:noFill/>
                </a:ln>
                <a:solidFill>
                  <a:srgbClr val="000100"/>
                </a:solidFill>
                <a:effectLst/>
                <a:uLnTx/>
                <a:uFillTx/>
                <a:latin typeface="Calibri"/>
                <a:ea typeface="Calibri"/>
                <a:cs typeface="Calibri"/>
                <a:sym typeface="Calibri"/>
              </a:endParaRPr>
            </a:p>
          </p:txBody>
        </p:sp>
        <p:sp>
          <p:nvSpPr>
            <p:cNvPr id="117" name="Google Shape;117;p17"/>
            <p:cNvSpPr txBox="1"/>
            <p:nvPr/>
          </p:nvSpPr>
          <p:spPr>
            <a:xfrm>
              <a:off x="7593447" y="9830450"/>
              <a:ext cx="2554800" cy="831300"/>
            </a:xfrm>
            <a:prstGeom prst="rect">
              <a:avLst/>
            </a:prstGeom>
            <a:noFill/>
            <a:ln>
              <a:noFill/>
            </a:ln>
          </p:spPr>
          <p:txBody>
            <a:bodyPr spcFirstLastPara="1" wrap="square" lIns="91425" tIns="45700" rIns="91425" bIns="4570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4801"/>
                <a:buFont typeface="Arial"/>
                <a:buNone/>
                <a:tabLst/>
                <a:defRPr/>
              </a:pPr>
              <a:r>
                <a:rPr kumimoji="0" lang="nl-BE" sz="4751" b="1" i="0" u="none" strike="noStrike" kern="0" cap="none" spc="0" normalizeH="0" baseline="0" noProof="0">
                  <a:ln>
                    <a:noFill/>
                  </a:ln>
                  <a:solidFill>
                    <a:srgbClr val="FFFFFF"/>
                  </a:solidFill>
                  <a:effectLst/>
                  <a:uLnTx/>
                  <a:uFillTx/>
                  <a:latin typeface="Poppins"/>
                  <a:ea typeface="Poppins"/>
                  <a:cs typeface="Poppins"/>
                  <a:sym typeface="Poppins"/>
                </a:rPr>
                <a:t>04</a:t>
              </a:r>
              <a:endParaRPr kumimoji="0" sz="1384" b="0" i="0" u="none" strike="noStrike" kern="0" cap="none" spc="0" normalizeH="0" baseline="0" noProof="0">
                <a:ln>
                  <a:noFill/>
                </a:ln>
                <a:solidFill>
                  <a:srgbClr val="000000"/>
                </a:solidFill>
                <a:effectLst/>
                <a:uLnTx/>
                <a:uFillTx/>
                <a:latin typeface="Arial"/>
                <a:ea typeface="Arial"/>
                <a:cs typeface="Arial"/>
                <a:sym typeface="Arial"/>
              </a:endParaRPr>
            </a:p>
          </p:txBody>
        </p:sp>
      </p:grpSp>
      <p:grpSp>
        <p:nvGrpSpPr>
          <p:cNvPr id="118" name="Google Shape;118;p17"/>
          <p:cNvGrpSpPr/>
          <p:nvPr/>
        </p:nvGrpSpPr>
        <p:grpSpPr>
          <a:xfrm>
            <a:off x="10901324" y="9501908"/>
            <a:ext cx="12634511" cy="1537495"/>
            <a:chOff x="11017553" y="9898783"/>
            <a:chExt cx="12769222" cy="1541600"/>
          </a:xfrm>
        </p:grpSpPr>
        <p:sp>
          <p:nvSpPr>
            <p:cNvPr id="119" name="Google Shape;119;p17"/>
            <p:cNvSpPr txBox="1"/>
            <p:nvPr/>
          </p:nvSpPr>
          <p:spPr>
            <a:xfrm>
              <a:off x="11017553" y="10480983"/>
              <a:ext cx="12769200" cy="959400"/>
            </a:xfrm>
            <a:prstGeom prst="rect">
              <a:avLst/>
            </a:prstGeom>
            <a:noFill/>
            <a:ln>
              <a:noFill/>
            </a:ln>
          </p:spPr>
          <p:txBody>
            <a:bodyPr spcFirstLastPara="1" wrap="square" lIns="91450" tIns="45725" rIns="91450" bIns="45725" anchor="t" anchorCtr="0">
              <a:noAutofit/>
            </a:bodyPr>
            <a:lstStyle/>
            <a:p>
              <a:pPr marL="0" marR="0" lvl="0" indent="0" algn="l" defTabSz="904603" rtl="0" eaLnBrk="1" fontAlgn="auto" latinLnBrk="0" hangingPunct="1">
                <a:lnSpc>
                  <a:spcPct val="145814"/>
                </a:lnSpc>
                <a:spcBef>
                  <a:spcPts val="0"/>
                </a:spcBef>
                <a:spcAft>
                  <a:spcPts val="0"/>
                </a:spcAft>
                <a:buClr>
                  <a:srgbClr val="000100"/>
                </a:buClr>
                <a:buSzPts val="2401"/>
                <a:buFont typeface="Arial"/>
                <a:buNone/>
                <a:tabLst/>
                <a:defRPr/>
              </a:pPr>
              <a:r>
                <a:rPr kumimoji="0" lang="nl-BE" sz="2968" b="0" i="0" u="none" strike="noStrike" kern="0" cap="none" spc="0" normalizeH="0" baseline="0" noProof="0">
                  <a:ln>
                    <a:noFill/>
                  </a:ln>
                  <a:solidFill>
                    <a:srgbClr val="000100"/>
                  </a:solidFill>
                  <a:effectLst/>
                  <a:uLnTx/>
                  <a:uFillTx/>
                  <a:latin typeface="Poppins Light"/>
                  <a:ea typeface="Poppins Light"/>
                  <a:cs typeface="Poppins Light"/>
                  <a:sym typeface="Poppins Light"/>
                </a:rPr>
                <a:t>Edit</a:t>
              </a:r>
              <a:endParaRPr kumimoji="0" sz="2968" b="0" i="0" u="none" strike="noStrike" kern="0" cap="none" spc="0" normalizeH="0" baseline="0" noProof="0">
                <a:ln>
                  <a:noFill/>
                </a:ln>
                <a:solidFill>
                  <a:srgbClr val="000000"/>
                </a:solidFill>
                <a:effectLst/>
                <a:uLnTx/>
                <a:uFillTx/>
                <a:latin typeface="Poppins"/>
                <a:ea typeface="Poppins"/>
                <a:cs typeface="Poppins"/>
                <a:sym typeface="Poppins"/>
              </a:endParaRPr>
            </a:p>
          </p:txBody>
        </p:sp>
        <p:sp>
          <p:nvSpPr>
            <p:cNvPr id="120" name="Google Shape;120;p17"/>
            <p:cNvSpPr txBox="1"/>
            <p:nvPr/>
          </p:nvSpPr>
          <p:spPr>
            <a:xfrm>
              <a:off x="11017575" y="9898783"/>
              <a:ext cx="12769200" cy="585000"/>
            </a:xfrm>
            <a:prstGeom prst="rect">
              <a:avLst/>
            </a:prstGeom>
            <a:noFill/>
            <a:ln>
              <a:noFill/>
            </a:ln>
          </p:spPr>
          <p:txBody>
            <a:bodyPr spcFirstLastPara="1" wrap="square" lIns="91425" tIns="45700" rIns="91425" bIns="45700" anchor="b" anchorCtr="0">
              <a:noAutofit/>
            </a:bodyPr>
            <a:lstStyle/>
            <a:p>
              <a:pPr marL="0" marR="0" lvl="0" indent="0" algn="l" defTabSz="904603" rtl="0" eaLnBrk="1" fontAlgn="auto" latinLnBrk="0" hangingPunct="1">
                <a:lnSpc>
                  <a:spcPct val="100000"/>
                </a:lnSpc>
                <a:spcBef>
                  <a:spcPts val="0"/>
                </a:spcBef>
                <a:spcAft>
                  <a:spcPts val="0"/>
                </a:spcAft>
                <a:buClr>
                  <a:srgbClr val="000000"/>
                </a:buClr>
                <a:buSzPts val="3200"/>
                <a:buFont typeface="Arial"/>
                <a:buNone/>
                <a:tabLst/>
                <a:defRPr/>
              </a:pPr>
              <a:r>
                <a:rPr kumimoji="0" lang="nl-BE" sz="4748" b="1" i="0" u="none" strike="noStrike" kern="0" cap="none" spc="0" normalizeH="0" baseline="0" noProof="0">
                  <a:ln>
                    <a:noFill/>
                  </a:ln>
                  <a:solidFill>
                    <a:srgbClr val="0F1527"/>
                  </a:solidFill>
                  <a:effectLst/>
                  <a:uLnTx/>
                  <a:uFillTx/>
                  <a:latin typeface="Poppins"/>
                  <a:ea typeface="Poppins"/>
                  <a:cs typeface="Poppins"/>
                  <a:sym typeface="Poppins"/>
                </a:rPr>
                <a:t>Edit</a:t>
              </a:r>
              <a:endParaRPr kumimoji="0" sz="4748" b="0" i="0" u="none" strike="noStrike" kern="0" cap="none" spc="0" normalizeH="0" baseline="0" noProof="0">
                <a:ln>
                  <a:noFill/>
                </a:ln>
                <a:solidFill>
                  <a:srgbClr val="0F1527"/>
                </a:solidFill>
                <a:effectLst/>
                <a:uLnTx/>
                <a:uFillTx/>
                <a:latin typeface="Poppins"/>
                <a:ea typeface="Poppins"/>
                <a:cs typeface="Poppins"/>
                <a:sym typeface="Poppins"/>
              </a:endParaRPr>
            </a:p>
          </p:txBody>
        </p:sp>
      </p:grpSp>
    </p:spTree>
    <p:extLst>
      <p:ext uri="{BB962C8B-B14F-4D97-AF65-F5344CB8AC3E}">
        <p14:creationId xmlns:p14="http://schemas.microsoft.com/office/powerpoint/2010/main" val="324209267"/>
      </p:ext>
    </p:extLst>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matchingName="Leeg" type="blank" preserve="1">
  <p:cSld name="Leeg">
    <p:spTree>
      <p:nvGrpSpPr>
        <p:cNvPr id="1" name="Shape 121"/>
        <p:cNvGrpSpPr/>
        <p:nvPr/>
      </p:nvGrpSpPr>
      <p:grpSpPr>
        <a:xfrm>
          <a:off x="0" y="0"/>
          <a:ext cx="0" cy="0"/>
          <a:chOff x="0" y="0"/>
          <a:chExt cx="0" cy="0"/>
        </a:xfrm>
      </p:grpSpPr>
      <p:sp>
        <p:nvSpPr>
          <p:cNvPr id="122" name="Google Shape;122;p18"/>
          <p:cNvSpPr txBox="1">
            <a:spLocks noGrp="1"/>
          </p:cNvSpPr>
          <p:nvPr>
            <p:ph type="dt" idx="10"/>
          </p:nvPr>
        </p:nvSpPr>
        <p:spPr>
          <a:xfrm>
            <a:off x="1658282" y="12678860"/>
            <a:ext cx="5427036" cy="728256"/>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123" name="Google Shape;123;p18"/>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124" name="Google Shape;124;p18"/>
          <p:cNvSpPr txBox="1">
            <a:spLocks noGrp="1"/>
          </p:cNvSpPr>
          <p:nvPr>
            <p:ph type="sldNum" idx="12"/>
          </p:nvPr>
        </p:nvSpPr>
        <p:spPr>
          <a:xfrm>
            <a:off x="17035085" y="12678860"/>
            <a:ext cx="5427036" cy="7282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9pPr>
          </a:lstStyle>
          <a:p>
            <a:pPr defTabSz="904603"/>
            <a:fld id="{00000000-1234-1234-1234-123412341234}" type="slidenum">
              <a:rPr lang="nl-BE" kern="0" smtClean="0"/>
              <a:pPr defTabSz="904603"/>
              <a:t>‹#›</a:t>
            </a:fld>
            <a:endParaRPr lang="nl-BE" kern="0"/>
          </a:p>
        </p:txBody>
      </p:sp>
    </p:spTree>
    <p:extLst>
      <p:ext uri="{BB962C8B-B14F-4D97-AF65-F5344CB8AC3E}">
        <p14:creationId xmlns:p14="http://schemas.microsoft.com/office/powerpoint/2010/main" val="3714359688"/>
      </p:ext>
    </p:extLst>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matchingName="Afbeelding met bijschrift" type="picTx" preserve="1">
  <p:cSld name="Afbeelding met bijschrift">
    <p:spTree>
      <p:nvGrpSpPr>
        <p:cNvPr id="1" name="Shape 132"/>
        <p:cNvGrpSpPr/>
        <p:nvPr/>
      </p:nvGrpSpPr>
      <p:grpSpPr>
        <a:xfrm>
          <a:off x="0" y="0"/>
          <a:ext cx="0" cy="0"/>
          <a:chOff x="0" y="0"/>
          <a:chExt cx="0" cy="0"/>
        </a:xfrm>
      </p:grpSpPr>
      <p:sp>
        <p:nvSpPr>
          <p:cNvPr id="133" name="Google Shape;133;p20"/>
          <p:cNvSpPr txBox="1">
            <a:spLocks noGrp="1"/>
          </p:cNvSpPr>
          <p:nvPr>
            <p:ph type="title"/>
          </p:nvPr>
        </p:nvSpPr>
        <p:spPr>
          <a:xfrm>
            <a:off x="1661427" y="911966"/>
            <a:ext cx="7779454" cy="3191881"/>
          </a:xfrm>
          <a:prstGeom prst="rect">
            <a:avLst/>
          </a:prstGeom>
          <a:noFill/>
          <a:ln>
            <a:noFill/>
          </a:ln>
        </p:spPr>
        <p:txBody>
          <a:bodyPr spcFirstLastPara="1" wrap="square" lIns="91425" tIns="45700" rIns="91425" bIns="45700" anchor="b" anchorCtr="0">
            <a:noAutofit/>
          </a:bodyPr>
          <a:lstStyle>
            <a:lvl1pPr lvl="0" algn="l" rtl="0">
              <a:lnSpc>
                <a:spcPct val="90000"/>
              </a:lnSpc>
              <a:spcBef>
                <a:spcPts val="0"/>
              </a:spcBef>
              <a:spcAft>
                <a:spcPts val="0"/>
              </a:spcAft>
              <a:buClr>
                <a:schemeClr val="dk1"/>
              </a:buClr>
              <a:buSzPts val="6400"/>
              <a:buFont typeface="Calibri"/>
              <a:buNone/>
              <a:defRPr sz="6332"/>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34" name="Google Shape;134;p20"/>
          <p:cNvSpPr>
            <a:spLocks noGrp="1"/>
          </p:cNvSpPr>
          <p:nvPr>
            <p:ph type="pic" idx="2"/>
          </p:nvPr>
        </p:nvSpPr>
        <p:spPr>
          <a:xfrm>
            <a:off x="10254343" y="1969596"/>
            <a:ext cx="12210905" cy="9721353"/>
          </a:xfrm>
          <a:prstGeom prst="rect">
            <a:avLst/>
          </a:prstGeom>
          <a:noFill/>
          <a:ln>
            <a:noFill/>
          </a:ln>
        </p:spPr>
        <p:txBody>
          <a:bodyPr spcFirstLastPara="1" wrap="square" lIns="91425" tIns="45700" rIns="91425" bIns="45700" anchor="t" anchorCtr="0">
            <a:noAutofit/>
          </a:bodyPr>
          <a:lstStyle>
            <a:lvl1pPr marR="0" lvl="0" algn="l" rtl="0">
              <a:lnSpc>
                <a:spcPct val="90000"/>
              </a:lnSpc>
              <a:spcBef>
                <a:spcPts val="1978"/>
              </a:spcBef>
              <a:spcAft>
                <a:spcPts val="0"/>
              </a:spcAft>
              <a:buClr>
                <a:schemeClr val="dk1"/>
              </a:buClr>
              <a:buSzPts val="6400"/>
              <a:buFont typeface="Arial"/>
              <a:buNone/>
              <a:defRPr sz="6332" b="0" i="0" u="none" strike="noStrike" cap="none">
                <a:solidFill>
                  <a:schemeClr val="dk1"/>
                </a:solidFill>
                <a:latin typeface="Calibri"/>
                <a:ea typeface="Calibri"/>
                <a:cs typeface="Calibri"/>
                <a:sym typeface="Calibri"/>
              </a:defRPr>
            </a:lvl1pPr>
            <a:lvl2pPr marR="0" lvl="1" algn="l" rtl="0">
              <a:lnSpc>
                <a:spcPct val="90000"/>
              </a:lnSpc>
              <a:spcBef>
                <a:spcPts val="990"/>
              </a:spcBef>
              <a:spcAft>
                <a:spcPts val="0"/>
              </a:spcAft>
              <a:buClr>
                <a:schemeClr val="dk1"/>
              </a:buClr>
              <a:buSzPts val="5600"/>
              <a:buFont typeface="Arial"/>
              <a:buNone/>
              <a:defRPr sz="5541" b="0" i="0" u="none" strike="noStrike" cap="none">
                <a:solidFill>
                  <a:schemeClr val="dk1"/>
                </a:solidFill>
                <a:latin typeface="Calibri"/>
                <a:ea typeface="Calibri"/>
                <a:cs typeface="Calibri"/>
                <a:sym typeface="Calibri"/>
              </a:defRPr>
            </a:lvl2pPr>
            <a:lvl3pPr marR="0" lvl="2" algn="l" rtl="0">
              <a:lnSpc>
                <a:spcPct val="90000"/>
              </a:lnSpc>
              <a:spcBef>
                <a:spcPts val="990"/>
              </a:spcBef>
              <a:spcAft>
                <a:spcPts val="0"/>
              </a:spcAft>
              <a:buClr>
                <a:schemeClr val="dk1"/>
              </a:buClr>
              <a:buSzPts val="4800"/>
              <a:buFont typeface="Arial"/>
              <a:buNone/>
              <a:defRPr sz="4748" b="0" i="0" u="none" strike="noStrike" cap="none">
                <a:solidFill>
                  <a:schemeClr val="dk1"/>
                </a:solidFill>
                <a:latin typeface="Calibri"/>
                <a:ea typeface="Calibri"/>
                <a:cs typeface="Calibri"/>
                <a:sym typeface="Calibri"/>
              </a:defRPr>
            </a:lvl3pPr>
            <a:lvl4pPr marR="0" lvl="3" algn="l" rtl="0">
              <a:lnSpc>
                <a:spcPct val="90000"/>
              </a:lnSpc>
              <a:spcBef>
                <a:spcPts val="990"/>
              </a:spcBef>
              <a:spcAft>
                <a:spcPts val="0"/>
              </a:spcAft>
              <a:buClr>
                <a:schemeClr val="dk1"/>
              </a:buClr>
              <a:buSzPts val="4000"/>
              <a:buFont typeface="Arial"/>
              <a:buNone/>
              <a:defRPr sz="3958" b="0" i="0" u="none" strike="noStrike" cap="none">
                <a:solidFill>
                  <a:schemeClr val="dk1"/>
                </a:solidFill>
                <a:latin typeface="Calibri"/>
                <a:ea typeface="Calibri"/>
                <a:cs typeface="Calibri"/>
                <a:sym typeface="Calibri"/>
              </a:defRPr>
            </a:lvl4pPr>
            <a:lvl5pPr marR="0" lvl="4" algn="l" rtl="0">
              <a:lnSpc>
                <a:spcPct val="90000"/>
              </a:lnSpc>
              <a:spcBef>
                <a:spcPts val="990"/>
              </a:spcBef>
              <a:spcAft>
                <a:spcPts val="0"/>
              </a:spcAft>
              <a:buClr>
                <a:schemeClr val="dk1"/>
              </a:buClr>
              <a:buSzPts val="4000"/>
              <a:buFont typeface="Arial"/>
              <a:buNone/>
              <a:defRPr sz="3958" b="0" i="0" u="none" strike="noStrike" cap="none">
                <a:solidFill>
                  <a:schemeClr val="dk1"/>
                </a:solidFill>
                <a:latin typeface="Calibri"/>
                <a:ea typeface="Calibri"/>
                <a:cs typeface="Calibri"/>
                <a:sym typeface="Calibri"/>
              </a:defRPr>
            </a:lvl5pPr>
            <a:lvl6pPr marR="0" lvl="5" algn="l" rtl="0">
              <a:lnSpc>
                <a:spcPct val="90000"/>
              </a:lnSpc>
              <a:spcBef>
                <a:spcPts val="990"/>
              </a:spcBef>
              <a:spcAft>
                <a:spcPts val="0"/>
              </a:spcAft>
              <a:buClr>
                <a:schemeClr val="dk1"/>
              </a:buClr>
              <a:buSzPts val="4000"/>
              <a:buFont typeface="Arial"/>
              <a:buNone/>
              <a:defRPr sz="3958" b="0" i="0" u="none" strike="noStrike" cap="none">
                <a:solidFill>
                  <a:schemeClr val="dk1"/>
                </a:solidFill>
                <a:latin typeface="Calibri"/>
                <a:ea typeface="Calibri"/>
                <a:cs typeface="Calibri"/>
                <a:sym typeface="Calibri"/>
              </a:defRPr>
            </a:lvl6pPr>
            <a:lvl7pPr marR="0" lvl="6" algn="l" rtl="0">
              <a:lnSpc>
                <a:spcPct val="90000"/>
              </a:lnSpc>
              <a:spcBef>
                <a:spcPts val="990"/>
              </a:spcBef>
              <a:spcAft>
                <a:spcPts val="0"/>
              </a:spcAft>
              <a:buClr>
                <a:schemeClr val="dk1"/>
              </a:buClr>
              <a:buSzPts val="4000"/>
              <a:buFont typeface="Arial"/>
              <a:buNone/>
              <a:defRPr sz="3958" b="0" i="0" u="none" strike="noStrike" cap="none">
                <a:solidFill>
                  <a:schemeClr val="dk1"/>
                </a:solidFill>
                <a:latin typeface="Calibri"/>
                <a:ea typeface="Calibri"/>
                <a:cs typeface="Calibri"/>
                <a:sym typeface="Calibri"/>
              </a:defRPr>
            </a:lvl7pPr>
            <a:lvl8pPr marR="0" lvl="7" algn="l" rtl="0">
              <a:lnSpc>
                <a:spcPct val="90000"/>
              </a:lnSpc>
              <a:spcBef>
                <a:spcPts val="990"/>
              </a:spcBef>
              <a:spcAft>
                <a:spcPts val="0"/>
              </a:spcAft>
              <a:buClr>
                <a:schemeClr val="dk1"/>
              </a:buClr>
              <a:buSzPts val="4000"/>
              <a:buFont typeface="Arial"/>
              <a:buNone/>
              <a:defRPr sz="3958" b="0" i="0" u="none" strike="noStrike" cap="none">
                <a:solidFill>
                  <a:schemeClr val="dk1"/>
                </a:solidFill>
                <a:latin typeface="Calibri"/>
                <a:ea typeface="Calibri"/>
                <a:cs typeface="Calibri"/>
                <a:sym typeface="Calibri"/>
              </a:defRPr>
            </a:lvl8pPr>
            <a:lvl9pPr marR="0" lvl="8" algn="l" rtl="0">
              <a:lnSpc>
                <a:spcPct val="90000"/>
              </a:lnSpc>
              <a:spcBef>
                <a:spcPts val="990"/>
              </a:spcBef>
              <a:spcAft>
                <a:spcPts val="0"/>
              </a:spcAft>
              <a:buClr>
                <a:schemeClr val="dk1"/>
              </a:buClr>
              <a:buSzPts val="4000"/>
              <a:buFont typeface="Arial"/>
              <a:buNone/>
              <a:defRPr sz="3958" b="0" i="0" u="none" strike="noStrike" cap="none">
                <a:solidFill>
                  <a:schemeClr val="dk1"/>
                </a:solidFill>
                <a:latin typeface="Calibri"/>
                <a:ea typeface="Calibri"/>
                <a:cs typeface="Calibri"/>
                <a:sym typeface="Calibri"/>
              </a:defRPr>
            </a:lvl9pPr>
          </a:lstStyle>
          <a:p>
            <a:endParaRPr/>
          </a:p>
        </p:txBody>
      </p:sp>
      <p:sp>
        <p:nvSpPr>
          <p:cNvPr id="135" name="Google Shape;135;p20"/>
          <p:cNvSpPr txBox="1">
            <a:spLocks noGrp="1"/>
          </p:cNvSpPr>
          <p:nvPr>
            <p:ph type="body" idx="1"/>
          </p:nvPr>
        </p:nvSpPr>
        <p:spPr>
          <a:xfrm>
            <a:off x="1661427" y="4103847"/>
            <a:ext cx="7779454" cy="7603007"/>
          </a:xfrm>
          <a:prstGeom prst="rect">
            <a:avLst/>
          </a:prstGeom>
          <a:noFill/>
          <a:ln>
            <a:noFill/>
          </a:ln>
        </p:spPr>
        <p:txBody>
          <a:bodyPr spcFirstLastPara="1" wrap="square" lIns="91425" tIns="45700" rIns="91425" bIns="45700" anchor="t" anchorCtr="0">
            <a:noAutofit/>
          </a:bodyPr>
          <a:lstStyle>
            <a:lvl1pPr marL="452302" lvl="0" indent="-226152" algn="l" rtl="0">
              <a:lnSpc>
                <a:spcPct val="90000"/>
              </a:lnSpc>
              <a:spcBef>
                <a:spcPts val="1978"/>
              </a:spcBef>
              <a:spcAft>
                <a:spcPts val="0"/>
              </a:spcAft>
              <a:buClr>
                <a:schemeClr val="dk1"/>
              </a:buClr>
              <a:buSzPts val="3200"/>
              <a:buNone/>
              <a:defRPr sz="3165"/>
            </a:lvl1pPr>
            <a:lvl2pPr marL="904603" lvl="1" indent="-226152" algn="l" rtl="0">
              <a:lnSpc>
                <a:spcPct val="90000"/>
              </a:lnSpc>
              <a:spcBef>
                <a:spcPts val="990"/>
              </a:spcBef>
              <a:spcAft>
                <a:spcPts val="0"/>
              </a:spcAft>
              <a:buClr>
                <a:schemeClr val="dk1"/>
              </a:buClr>
              <a:buSzPts val="2800"/>
              <a:buNone/>
              <a:defRPr sz="2771"/>
            </a:lvl2pPr>
            <a:lvl3pPr marL="1356907" lvl="2" indent="-226152" algn="l" rtl="0">
              <a:lnSpc>
                <a:spcPct val="90000"/>
              </a:lnSpc>
              <a:spcBef>
                <a:spcPts val="990"/>
              </a:spcBef>
              <a:spcAft>
                <a:spcPts val="0"/>
              </a:spcAft>
              <a:buClr>
                <a:schemeClr val="dk1"/>
              </a:buClr>
              <a:buSzPts val="2400"/>
              <a:buNone/>
              <a:defRPr sz="2374"/>
            </a:lvl3pPr>
            <a:lvl4pPr marL="1809209" lvl="3" indent="-226152" algn="l" rtl="0">
              <a:lnSpc>
                <a:spcPct val="90000"/>
              </a:lnSpc>
              <a:spcBef>
                <a:spcPts val="990"/>
              </a:spcBef>
              <a:spcAft>
                <a:spcPts val="0"/>
              </a:spcAft>
              <a:buClr>
                <a:schemeClr val="dk1"/>
              </a:buClr>
              <a:buSzPts val="2000"/>
              <a:buNone/>
              <a:defRPr sz="1978"/>
            </a:lvl4pPr>
            <a:lvl5pPr marL="2261511" lvl="4" indent="-226152" algn="l" rtl="0">
              <a:lnSpc>
                <a:spcPct val="90000"/>
              </a:lnSpc>
              <a:spcBef>
                <a:spcPts val="990"/>
              </a:spcBef>
              <a:spcAft>
                <a:spcPts val="0"/>
              </a:spcAft>
              <a:buClr>
                <a:schemeClr val="dk1"/>
              </a:buClr>
              <a:buSzPts val="2000"/>
              <a:buNone/>
              <a:defRPr sz="1978"/>
            </a:lvl5pPr>
            <a:lvl6pPr marL="2713812" lvl="5" indent="-226152" algn="l" rtl="0">
              <a:lnSpc>
                <a:spcPct val="90000"/>
              </a:lnSpc>
              <a:spcBef>
                <a:spcPts val="990"/>
              </a:spcBef>
              <a:spcAft>
                <a:spcPts val="0"/>
              </a:spcAft>
              <a:buClr>
                <a:schemeClr val="dk1"/>
              </a:buClr>
              <a:buSzPts val="2000"/>
              <a:buNone/>
              <a:defRPr sz="1978"/>
            </a:lvl6pPr>
            <a:lvl7pPr marL="3166116" lvl="6" indent="-226152" algn="l" rtl="0">
              <a:lnSpc>
                <a:spcPct val="90000"/>
              </a:lnSpc>
              <a:spcBef>
                <a:spcPts val="990"/>
              </a:spcBef>
              <a:spcAft>
                <a:spcPts val="0"/>
              </a:spcAft>
              <a:buClr>
                <a:schemeClr val="dk1"/>
              </a:buClr>
              <a:buSzPts val="2000"/>
              <a:buNone/>
              <a:defRPr sz="1978"/>
            </a:lvl7pPr>
            <a:lvl8pPr marL="3618418" lvl="7" indent="-226152" algn="l" rtl="0">
              <a:lnSpc>
                <a:spcPct val="90000"/>
              </a:lnSpc>
              <a:spcBef>
                <a:spcPts val="990"/>
              </a:spcBef>
              <a:spcAft>
                <a:spcPts val="0"/>
              </a:spcAft>
              <a:buClr>
                <a:schemeClr val="dk1"/>
              </a:buClr>
              <a:buSzPts val="2000"/>
              <a:buNone/>
              <a:defRPr sz="1978"/>
            </a:lvl8pPr>
            <a:lvl9pPr marL="4070720" lvl="8" indent="-226152" algn="l" rtl="0">
              <a:lnSpc>
                <a:spcPct val="90000"/>
              </a:lnSpc>
              <a:spcBef>
                <a:spcPts val="990"/>
              </a:spcBef>
              <a:spcAft>
                <a:spcPts val="0"/>
              </a:spcAft>
              <a:buClr>
                <a:schemeClr val="dk1"/>
              </a:buClr>
              <a:buSzPts val="2000"/>
              <a:buNone/>
              <a:defRPr sz="1978"/>
            </a:lvl9pPr>
          </a:lstStyle>
          <a:p>
            <a:endParaRPr/>
          </a:p>
        </p:txBody>
      </p:sp>
      <p:sp>
        <p:nvSpPr>
          <p:cNvPr id="136" name="Google Shape;136;p20"/>
          <p:cNvSpPr txBox="1">
            <a:spLocks noGrp="1"/>
          </p:cNvSpPr>
          <p:nvPr>
            <p:ph type="dt" idx="10"/>
          </p:nvPr>
        </p:nvSpPr>
        <p:spPr>
          <a:xfrm>
            <a:off x="1658282" y="12678860"/>
            <a:ext cx="5427036" cy="728256"/>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137" name="Google Shape;137;p20"/>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138" name="Google Shape;138;p20"/>
          <p:cNvSpPr txBox="1">
            <a:spLocks noGrp="1"/>
          </p:cNvSpPr>
          <p:nvPr>
            <p:ph type="sldNum" idx="12"/>
          </p:nvPr>
        </p:nvSpPr>
        <p:spPr>
          <a:xfrm>
            <a:off x="17035085" y="12678860"/>
            <a:ext cx="5427036" cy="7282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9pPr>
          </a:lstStyle>
          <a:p>
            <a:pPr defTabSz="904603"/>
            <a:fld id="{00000000-1234-1234-1234-123412341234}" type="slidenum">
              <a:rPr lang="nl-BE" kern="0" smtClean="0"/>
              <a:pPr defTabSz="904603"/>
              <a:t>‹#›</a:t>
            </a:fld>
            <a:endParaRPr lang="nl-BE" kern="0"/>
          </a:p>
        </p:txBody>
      </p:sp>
    </p:spTree>
    <p:extLst>
      <p:ext uri="{BB962C8B-B14F-4D97-AF65-F5344CB8AC3E}">
        <p14:creationId xmlns:p14="http://schemas.microsoft.com/office/powerpoint/2010/main" val="1457978289"/>
      </p:ext>
    </p:extLst>
  </p:cSld>
  <p:clrMapOvr>
    <a:masterClrMapping/>
  </p:clrMapOvr>
</p:sldLayout>
</file>

<file path=ppt/slideLayouts/slideLayout18.xml><?xml version="1.0" encoding="utf-8"?>
<p:sldLayout xmlns:a="http://schemas.openxmlformats.org/drawingml/2006/main" xmlns:r="http://schemas.openxmlformats.org/officeDocument/2006/relationships" xmlns:p="http://schemas.openxmlformats.org/presentationml/2006/main" matchingName="Titel en verticale tekst" type="vertTx" preserve="1">
  <p:cSld name="Titel en verticale tekst">
    <p:spTree>
      <p:nvGrpSpPr>
        <p:cNvPr id="1" name="Shape 139"/>
        <p:cNvGrpSpPr/>
        <p:nvPr/>
      </p:nvGrpSpPr>
      <p:grpSpPr>
        <a:xfrm>
          <a:off x="0" y="0"/>
          <a:ext cx="0" cy="0"/>
          <a:chOff x="0" y="0"/>
          <a:chExt cx="0" cy="0"/>
        </a:xfrm>
      </p:grpSpPr>
      <p:sp>
        <p:nvSpPr>
          <p:cNvPr id="140" name="Google Shape;140;p21"/>
          <p:cNvSpPr txBox="1">
            <a:spLocks noGrp="1"/>
          </p:cNvSpPr>
          <p:nvPr>
            <p:ph type="title"/>
          </p:nvPr>
        </p:nvSpPr>
        <p:spPr>
          <a:xfrm>
            <a:off x="1658282" y="728308"/>
            <a:ext cx="20803986" cy="2644043"/>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1" name="Google Shape;141;p21"/>
          <p:cNvSpPr txBox="1">
            <a:spLocks noGrp="1"/>
          </p:cNvSpPr>
          <p:nvPr>
            <p:ph type="body" idx="1"/>
          </p:nvPr>
        </p:nvSpPr>
        <p:spPr>
          <a:xfrm rot="5400000">
            <a:off x="7720435" y="-2420695"/>
            <a:ext cx="8679533" cy="20803986"/>
          </a:xfrm>
          <a:prstGeom prst="rect">
            <a:avLst/>
          </a:prstGeom>
          <a:noFill/>
          <a:ln>
            <a:noFill/>
          </a:ln>
        </p:spPr>
        <p:txBody>
          <a:bodyPr spcFirstLastPara="1" wrap="square" lIns="91425" tIns="45700" rIns="91425" bIns="45700" anchor="t" anchorCtr="0">
            <a:noAutofit/>
          </a:bodyPr>
          <a:lstStyle>
            <a:lvl1pPr marL="452302" lvl="0" indent="-339226" algn="l" rtl="0">
              <a:lnSpc>
                <a:spcPct val="90000"/>
              </a:lnSpc>
              <a:spcBef>
                <a:spcPts val="1978"/>
              </a:spcBef>
              <a:spcAft>
                <a:spcPts val="0"/>
              </a:spcAft>
              <a:buClr>
                <a:schemeClr val="dk1"/>
              </a:buClr>
              <a:buSzPts val="1800"/>
              <a:buChar char="•"/>
              <a:defRPr/>
            </a:lvl1pPr>
            <a:lvl2pPr marL="904603" lvl="1" indent="-339226" algn="l" rtl="0">
              <a:lnSpc>
                <a:spcPct val="90000"/>
              </a:lnSpc>
              <a:spcBef>
                <a:spcPts val="990"/>
              </a:spcBef>
              <a:spcAft>
                <a:spcPts val="0"/>
              </a:spcAft>
              <a:buClr>
                <a:schemeClr val="dk1"/>
              </a:buClr>
              <a:buSzPts val="1800"/>
              <a:buChar char="•"/>
              <a:defRPr/>
            </a:lvl2pPr>
            <a:lvl3pPr marL="1356907" lvl="2" indent="-339226" algn="l" rtl="0">
              <a:lnSpc>
                <a:spcPct val="90000"/>
              </a:lnSpc>
              <a:spcBef>
                <a:spcPts val="990"/>
              </a:spcBef>
              <a:spcAft>
                <a:spcPts val="0"/>
              </a:spcAft>
              <a:buClr>
                <a:schemeClr val="dk1"/>
              </a:buClr>
              <a:buSzPts val="1800"/>
              <a:buChar char="•"/>
              <a:defRPr/>
            </a:lvl3pPr>
            <a:lvl4pPr marL="1809209" lvl="3" indent="-339226" algn="l" rtl="0">
              <a:lnSpc>
                <a:spcPct val="90000"/>
              </a:lnSpc>
              <a:spcBef>
                <a:spcPts val="990"/>
              </a:spcBef>
              <a:spcAft>
                <a:spcPts val="0"/>
              </a:spcAft>
              <a:buClr>
                <a:schemeClr val="dk1"/>
              </a:buClr>
              <a:buSzPts val="1800"/>
              <a:buChar char="•"/>
              <a:defRPr/>
            </a:lvl4pPr>
            <a:lvl5pPr marL="2261511" lvl="4" indent="-339226" algn="l" rtl="0">
              <a:lnSpc>
                <a:spcPct val="90000"/>
              </a:lnSpc>
              <a:spcBef>
                <a:spcPts val="990"/>
              </a:spcBef>
              <a:spcAft>
                <a:spcPts val="0"/>
              </a:spcAft>
              <a:buClr>
                <a:schemeClr val="dk1"/>
              </a:buClr>
              <a:buSzPts val="1800"/>
              <a:buChar char="•"/>
              <a:defRPr/>
            </a:lvl5pPr>
            <a:lvl6pPr marL="2713812" lvl="5" indent="-339226" algn="l" rtl="0">
              <a:lnSpc>
                <a:spcPct val="90000"/>
              </a:lnSpc>
              <a:spcBef>
                <a:spcPts val="990"/>
              </a:spcBef>
              <a:spcAft>
                <a:spcPts val="0"/>
              </a:spcAft>
              <a:buClr>
                <a:schemeClr val="dk1"/>
              </a:buClr>
              <a:buSzPts val="1800"/>
              <a:buChar char="•"/>
              <a:defRPr/>
            </a:lvl6pPr>
            <a:lvl7pPr marL="3166116" lvl="6" indent="-339226" algn="l" rtl="0">
              <a:lnSpc>
                <a:spcPct val="90000"/>
              </a:lnSpc>
              <a:spcBef>
                <a:spcPts val="990"/>
              </a:spcBef>
              <a:spcAft>
                <a:spcPts val="0"/>
              </a:spcAft>
              <a:buClr>
                <a:schemeClr val="dk1"/>
              </a:buClr>
              <a:buSzPts val="1800"/>
              <a:buChar char="•"/>
              <a:defRPr/>
            </a:lvl7pPr>
            <a:lvl8pPr marL="3618418" lvl="7" indent="-339226" algn="l" rtl="0">
              <a:lnSpc>
                <a:spcPct val="90000"/>
              </a:lnSpc>
              <a:spcBef>
                <a:spcPts val="990"/>
              </a:spcBef>
              <a:spcAft>
                <a:spcPts val="0"/>
              </a:spcAft>
              <a:buClr>
                <a:schemeClr val="dk1"/>
              </a:buClr>
              <a:buSzPts val="1800"/>
              <a:buChar char="•"/>
              <a:defRPr/>
            </a:lvl8pPr>
            <a:lvl9pPr marL="4070720" lvl="8" indent="-339226" algn="l" rtl="0">
              <a:lnSpc>
                <a:spcPct val="90000"/>
              </a:lnSpc>
              <a:spcBef>
                <a:spcPts val="990"/>
              </a:spcBef>
              <a:spcAft>
                <a:spcPts val="0"/>
              </a:spcAft>
              <a:buClr>
                <a:schemeClr val="dk1"/>
              </a:buClr>
              <a:buSzPts val="1800"/>
              <a:buChar char="•"/>
              <a:defRPr/>
            </a:lvl9pPr>
          </a:lstStyle>
          <a:p>
            <a:endParaRPr/>
          </a:p>
        </p:txBody>
      </p:sp>
      <p:sp>
        <p:nvSpPr>
          <p:cNvPr id="142" name="Google Shape;142;p21"/>
          <p:cNvSpPr txBox="1">
            <a:spLocks noGrp="1"/>
          </p:cNvSpPr>
          <p:nvPr>
            <p:ph type="dt" idx="10"/>
          </p:nvPr>
        </p:nvSpPr>
        <p:spPr>
          <a:xfrm>
            <a:off x="1658282" y="12678860"/>
            <a:ext cx="5427036" cy="728256"/>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143" name="Google Shape;143;p21"/>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144" name="Google Shape;144;p21"/>
          <p:cNvSpPr txBox="1">
            <a:spLocks noGrp="1"/>
          </p:cNvSpPr>
          <p:nvPr>
            <p:ph type="sldNum" idx="12"/>
          </p:nvPr>
        </p:nvSpPr>
        <p:spPr>
          <a:xfrm>
            <a:off x="17035085" y="12678860"/>
            <a:ext cx="5427036" cy="7282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9pPr>
          </a:lstStyle>
          <a:p>
            <a:pPr defTabSz="904603"/>
            <a:fld id="{00000000-1234-1234-1234-123412341234}" type="slidenum">
              <a:rPr lang="nl-BE" kern="0" smtClean="0"/>
              <a:pPr defTabSz="904603"/>
              <a:t>‹#›</a:t>
            </a:fld>
            <a:endParaRPr lang="nl-BE" kern="0"/>
          </a:p>
        </p:txBody>
      </p:sp>
    </p:spTree>
    <p:extLst>
      <p:ext uri="{BB962C8B-B14F-4D97-AF65-F5344CB8AC3E}">
        <p14:creationId xmlns:p14="http://schemas.microsoft.com/office/powerpoint/2010/main" val="3465466105"/>
      </p:ext>
    </p:extLst>
  </p:cSld>
  <p:clrMapOvr>
    <a:masterClrMapping/>
  </p:clrMapOvr>
</p:sldLayout>
</file>

<file path=ppt/slideLayouts/slideLayout19.xml><?xml version="1.0" encoding="utf-8"?>
<p:sldLayout xmlns:a="http://schemas.openxmlformats.org/drawingml/2006/main" xmlns:r="http://schemas.openxmlformats.org/officeDocument/2006/relationships" xmlns:p="http://schemas.openxmlformats.org/presentationml/2006/main" matchingName="Verticale titel en tekst" type="vertTitleAndTx" preserve="1">
  <p:cSld name="Verticale titel en tekst">
    <p:spTree>
      <p:nvGrpSpPr>
        <p:cNvPr id="1" name="Shape 145"/>
        <p:cNvGrpSpPr/>
        <p:nvPr/>
      </p:nvGrpSpPr>
      <p:grpSpPr>
        <a:xfrm>
          <a:off x="0" y="0"/>
          <a:ext cx="0" cy="0"/>
          <a:chOff x="0" y="0"/>
          <a:chExt cx="0" cy="0"/>
        </a:xfrm>
      </p:grpSpPr>
      <p:sp>
        <p:nvSpPr>
          <p:cNvPr id="146" name="Google Shape;146;p22"/>
          <p:cNvSpPr txBox="1">
            <a:spLocks noGrp="1"/>
          </p:cNvSpPr>
          <p:nvPr>
            <p:ph type="title"/>
          </p:nvPr>
        </p:nvSpPr>
        <p:spPr>
          <a:xfrm rot="5400000">
            <a:off x="14065339" y="3924312"/>
            <a:ext cx="11592857" cy="5200847"/>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a:p>
        </p:txBody>
      </p:sp>
      <p:sp>
        <p:nvSpPr>
          <p:cNvPr id="147" name="Google Shape;147;p22"/>
          <p:cNvSpPr txBox="1">
            <a:spLocks noGrp="1"/>
          </p:cNvSpPr>
          <p:nvPr>
            <p:ph type="body" idx="1"/>
          </p:nvPr>
        </p:nvSpPr>
        <p:spPr>
          <a:xfrm rot="5400000">
            <a:off x="3512503" y="-1126041"/>
            <a:ext cx="11592857" cy="15301552"/>
          </a:xfrm>
          <a:prstGeom prst="rect">
            <a:avLst/>
          </a:prstGeom>
          <a:noFill/>
          <a:ln>
            <a:noFill/>
          </a:ln>
        </p:spPr>
        <p:txBody>
          <a:bodyPr spcFirstLastPara="1" wrap="square" lIns="91425" tIns="45700" rIns="91425" bIns="45700" anchor="t" anchorCtr="0">
            <a:noAutofit/>
          </a:bodyPr>
          <a:lstStyle>
            <a:lvl1pPr marL="452302" lvl="0" indent="-339226" algn="l" rtl="0">
              <a:lnSpc>
                <a:spcPct val="90000"/>
              </a:lnSpc>
              <a:spcBef>
                <a:spcPts val="1978"/>
              </a:spcBef>
              <a:spcAft>
                <a:spcPts val="0"/>
              </a:spcAft>
              <a:buClr>
                <a:schemeClr val="dk1"/>
              </a:buClr>
              <a:buSzPts val="1800"/>
              <a:buChar char="•"/>
              <a:defRPr/>
            </a:lvl1pPr>
            <a:lvl2pPr marL="904603" lvl="1" indent="-339226" algn="l" rtl="0">
              <a:lnSpc>
                <a:spcPct val="90000"/>
              </a:lnSpc>
              <a:spcBef>
                <a:spcPts val="990"/>
              </a:spcBef>
              <a:spcAft>
                <a:spcPts val="0"/>
              </a:spcAft>
              <a:buClr>
                <a:schemeClr val="dk1"/>
              </a:buClr>
              <a:buSzPts val="1800"/>
              <a:buChar char="•"/>
              <a:defRPr/>
            </a:lvl2pPr>
            <a:lvl3pPr marL="1356907" lvl="2" indent="-339226" algn="l" rtl="0">
              <a:lnSpc>
                <a:spcPct val="90000"/>
              </a:lnSpc>
              <a:spcBef>
                <a:spcPts val="990"/>
              </a:spcBef>
              <a:spcAft>
                <a:spcPts val="0"/>
              </a:spcAft>
              <a:buClr>
                <a:schemeClr val="dk1"/>
              </a:buClr>
              <a:buSzPts val="1800"/>
              <a:buChar char="•"/>
              <a:defRPr/>
            </a:lvl3pPr>
            <a:lvl4pPr marL="1809209" lvl="3" indent="-339226" algn="l" rtl="0">
              <a:lnSpc>
                <a:spcPct val="90000"/>
              </a:lnSpc>
              <a:spcBef>
                <a:spcPts val="990"/>
              </a:spcBef>
              <a:spcAft>
                <a:spcPts val="0"/>
              </a:spcAft>
              <a:buClr>
                <a:schemeClr val="dk1"/>
              </a:buClr>
              <a:buSzPts val="1800"/>
              <a:buChar char="•"/>
              <a:defRPr/>
            </a:lvl4pPr>
            <a:lvl5pPr marL="2261511" lvl="4" indent="-339226" algn="l" rtl="0">
              <a:lnSpc>
                <a:spcPct val="90000"/>
              </a:lnSpc>
              <a:spcBef>
                <a:spcPts val="990"/>
              </a:spcBef>
              <a:spcAft>
                <a:spcPts val="0"/>
              </a:spcAft>
              <a:buClr>
                <a:schemeClr val="dk1"/>
              </a:buClr>
              <a:buSzPts val="1800"/>
              <a:buChar char="•"/>
              <a:defRPr/>
            </a:lvl5pPr>
            <a:lvl6pPr marL="2713812" lvl="5" indent="-339226" algn="l" rtl="0">
              <a:lnSpc>
                <a:spcPct val="90000"/>
              </a:lnSpc>
              <a:spcBef>
                <a:spcPts val="990"/>
              </a:spcBef>
              <a:spcAft>
                <a:spcPts val="0"/>
              </a:spcAft>
              <a:buClr>
                <a:schemeClr val="dk1"/>
              </a:buClr>
              <a:buSzPts val="1800"/>
              <a:buChar char="•"/>
              <a:defRPr/>
            </a:lvl6pPr>
            <a:lvl7pPr marL="3166116" lvl="6" indent="-339226" algn="l" rtl="0">
              <a:lnSpc>
                <a:spcPct val="90000"/>
              </a:lnSpc>
              <a:spcBef>
                <a:spcPts val="990"/>
              </a:spcBef>
              <a:spcAft>
                <a:spcPts val="0"/>
              </a:spcAft>
              <a:buClr>
                <a:schemeClr val="dk1"/>
              </a:buClr>
              <a:buSzPts val="1800"/>
              <a:buChar char="•"/>
              <a:defRPr/>
            </a:lvl7pPr>
            <a:lvl8pPr marL="3618418" lvl="7" indent="-339226" algn="l" rtl="0">
              <a:lnSpc>
                <a:spcPct val="90000"/>
              </a:lnSpc>
              <a:spcBef>
                <a:spcPts val="990"/>
              </a:spcBef>
              <a:spcAft>
                <a:spcPts val="0"/>
              </a:spcAft>
              <a:buClr>
                <a:schemeClr val="dk1"/>
              </a:buClr>
              <a:buSzPts val="1800"/>
              <a:buChar char="•"/>
              <a:defRPr/>
            </a:lvl8pPr>
            <a:lvl9pPr marL="4070720" lvl="8" indent="-339226" algn="l" rtl="0">
              <a:lnSpc>
                <a:spcPct val="90000"/>
              </a:lnSpc>
              <a:spcBef>
                <a:spcPts val="990"/>
              </a:spcBef>
              <a:spcAft>
                <a:spcPts val="0"/>
              </a:spcAft>
              <a:buClr>
                <a:schemeClr val="dk1"/>
              </a:buClr>
              <a:buSzPts val="1800"/>
              <a:buChar char="•"/>
              <a:defRPr/>
            </a:lvl9pPr>
          </a:lstStyle>
          <a:p>
            <a:endParaRPr/>
          </a:p>
        </p:txBody>
      </p:sp>
      <p:sp>
        <p:nvSpPr>
          <p:cNvPr id="148" name="Google Shape;148;p22"/>
          <p:cNvSpPr txBox="1">
            <a:spLocks noGrp="1"/>
          </p:cNvSpPr>
          <p:nvPr>
            <p:ph type="dt" idx="10"/>
          </p:nvPr>
        </p:nvSpPr>
        <p:spPr>
          <a:xfrm>
            <a:off x="1658282" y="12678860"/>
            <a:ext cx="5427036" cy="728256"/>
          </a:xfrm>
          <a:prstGeom prst="rect">
            <a:avLst/>
          </a:prstGeom>
          <a:noFill/>
          <a:ln>
            <a:noFill/>
          </a:ln>
        </p:spPr>
        <p:txBody>
          <a:bodyPr spcFirstLastPara="1" wrap="square" lIns="91425" tIns="45700" rIns="91425" bIns="45700" anchor="ctr" anchorCtr="0">
            <a:noAutofit/>
          </a:bodyPr>
          <a:lstStyle>
            <a:lvl1pPr lvl="0" algn="l"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149" name="Google Shape;149;p22"/>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lvl="0" algn="ctr" rtl="0">
              <a:lnSpc>
                <a:spcPct val="100000"/>
              </a:lnSpc>
              <a:spcBef>
                <a:spcPts val="0"/>
              </a:spcBef>
              <a:spcAft>
                <a:spcPts val="0"/>
              </a:spcAft>
              <a:buSzPts val="14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pPr defTabSz="904603"/>
            <a:endParaRPr lang="en-BE" kern="0"/>
          </a:p>
        </p:txBody>
      </p:sp>
      <p:sp>
        <p:nvSpPr>
          <p:cNvPr id="150" name="Google Shape;150;p22"/>
          <p:cNvSpPr txBox="1">
            <a:spLocks noGrp="1"/>
          </p:cNvSpPr>
          <p:nvPr>
            <p:ph type="sldNum" idx="12"/>
          </p:nvPr>
        </p:nvSpPr>
        <p:spPr>
          <a:xfrm>
            <a:off x="17035085" y="12678860"/>
            <a:ext cx="5427036" cy="7282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9pPr>
          </a:lstStyle>
          <a:p>
            <a:pPr defTabSz="904603"/>
            <a:fld id="{00000000-1234-1234-1234-123412341234}" type="slidenum">
              <a:rPr lang="nl-BE" kern="0" smtClean="0"/>
              <a:pPr defTabSz="904603"/>
              <a:t>‹#›</a:t>
            </a:fld>
            <a:endParaRPr lang="nl-BE" kern="0"/>
          </a:p>
        </p:txBody>
      </p:sp>
    </p:spTree>
    <p:extLst>
      <p:ext uri="{BB962C8B-B14F-4D97-AF65-F5344CB8AC3E}">
        <p14:creationId xmlns:p14="http://schemas.microsoft.com/office/powerpoint/2010/main" val="2521243233"/>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Custom Layout 2 1" preserve="1">
  <p:cSld name="Custom Layout 2 1">
    <p:spTree>
      <p:nvGrpSpPr>
        <p:cNvPr id="1" name="Shape 20"/>
        <p:cNvGrpSpPr/>
        <p:nvPr/>
      </p:nvGrpSpPr>
      <p:grpSpPr>
        <a:xfrm>
          <a:off x="0" y="0"/>
          <a:ext cx="0" cy="0"/>
          <a:chOff x="0" y="0"/>
          <a:chExt cx="0" cy="0"/>
        </a:xfrm>
      </p:grpSpPr>
      <p:pic>
        <p:nvPicPr>
          <p:cNvPr id="21" name="Google Shape;21;p4"/>
          <p:cNvPicPr preferRelativeResize="0"/>
          <p:nvPr userDrawn="1"/>
        </p:nvPicPr>
        <p:blipFill>
          <a:blip r:embed="rId2">
            <a:alphaModFix/>
          </a:blip>
          <a:stretch>
            <a:fillRect/>
          </a:stretch>
        </p:blipFill>
        <p:spPr>
          <a:xfrm>
            <a:off x="0" y="16669"/>
            <a:ext cx="24120480" cy="13659262"/>
          </a:xfrm>
          <a:prstGeom prst="rect">
            <a:avLst/>
          </a:prstGeom>
          <a:noFill/>
          <a:ln>
            <a:noFill/>
          </a:ln>
        </p:spPr>
      </p:pic>
      <p:sp>
        <p:nvSpPr>
          <p:cNvPr id="22" name="Google Shape;22;p4"/>
          <p:cNvSpPr txBox="1">
            <a:spLocks noGrp="1"/>
          </p:cNvSpPr>
          <p:nvPr>
            <p:ph type="ctrTitle"/>
          </p:nvPr>
        </p:nvSpPr>
        <p:spPr>
          <a:xfrm>
            <a:off x="762208"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spcBef>
                <a:spcPts val="0"/>
              </a:spcBef>
              <a:spcAft>
                <a:spcPts val="0"/>
              </a:spcAft>
              <a:buClr>
                <a:srgbClr val="FFFFFF"/>
              </a:buClr>
              <a:buSzPts val="12800"/>
              <a:buFont typeface="Comfortaa"/>
              <a:buNone/>
              <a:defRPr sz="12663">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9pPr>
          </a:lstStyle>
          <a:p>
            <a:endParaRPr/>
          </a:p>
        </p:txBody>
      </p:sp>
      <p:sp>
        <p:nvSpPr>
          <p:cNvPr id="23" name="Google Shape;23;p4"/>
          <p:cNvSpPr txBox="1">
            <a:spLocks noGrp="1"/>
          </p:cNvSpPr>
          <p:nvPr>
            <p:ph type="subTitle" idx="1"/>
          </p:nvPr>
        </p:nvSpPr>
        <p:spPr>
          <a:xfrm>
            <a:off x="12389113"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lnSpc>
                <a:spcPct val="100000"/>
              </a:lnSpc>
              <a:spcBef>
                <a:spcPts val="1978"/>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1pPr>
            <a:lvl2pPr lvl="1"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2pPr>
            <a:lvl3pPr lvl="2"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3pPr>
            <a:lvl4pPr lvl="3"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4pPr>
            <a:lvl5pPr lvl="4"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5pPr>
            <a:lvl6pPr lvl="5"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6pPr>
            <a:lvl7pPr lvl="6"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7pPr>
            <a:lvl8pPr lvl="7"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8pPr>
            <a:lvl9pPr lvl="8"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9pPr>
          </a:lstStyle>
          <a:p>
            <a:endParaRPr/>
          </a:p>
        </p:txBody>
      </p:sp>
      <p:sp>
        <p:nvSpPr>
          <p:cNvPr id="2" name="Google Shape;45;p9">
            <a:extLst>
              <a:ext uri="{FF2B5EF4-FFF2-40B4-BE49-F238E27FC236}">
                <a16:creationId xmlns:a16="http://schemas.microsoft.com/office/drawing/2014/main" id="{A8C6CA7B-CF32-E13C-07B7-35959D9DD6E2}"/>
              </a:ext>
            </a:extLst>
          </p:cNvPr>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bg1"/>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754351682"/>
      </p:ext>
    </p:extLst>
  </p:cSld>
  <p:clrMapOvr>
    <a:masterClrMapping/>
  </p:clrMapOvr>
</p:sldLayout>
</file>

<file path=ppt/slideLayouts/slideLayout20.xml><?xml version="1.0" encoding="utf-8"?>
<p:sldLayout xmlns:a="http://schemas.openxmlformats.org/drawingml/2006/main" xmlns:r="http://schemas.openxmlformats.org/officeDocument/2006/relationships" xmlns:p="http://schemas.openxmlformats.org/presentationml/2006/main" type="obj" preserve="1">
  <p:cSld name="Titel en objec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8D7A20BF-CF22-4743-A3AC-3D4B4E6AE75A}"/>
              </a:ext>
            </a:extLst>
          </p:cNvPr>
          <p:cNvSpPr>
            <a:spLocks noGrp="1"/>
          </p:cNvSpPr>
          <p:nvPr>
            <p:ph type="title"/>
          </p:nvPr>
        </p:nvSpPr>
        <p:spPr>
          <a:xfrm>
            <a:off x="1658282" y="728308"/>
            <a:ext cx="20803986" cy="2644043"/>
          </a:xfrm>
          <a:prstGeom prst="rect">
            <a:avLst/>
          </a:prstGeom>
        </p:spPr>
        <p:txBody>
          <a:bodyPr/>
          <a:lstStyle>
            <a:lvl1pPr>
              <a:defRPr lang="nl-NL" dirty="0"/>
            </a:lvl1pPr>
          </a:lstStyle>
          <a:p>
            <a:r>
              <a:rPr lang="nl-NL" dirty="0"/>
              <a:t>Klik om stijl te bewerken</a:t>
            </a:r>
          </a:p>
        </p:txBody>
      </p:sp>
      <p:sp>
        <p:nvSpPr>
          <p:cNvPr id="3" name="Tijdelijke aanduiding voor inhoud 2">
            <a:extLst>
              <a:ext uri="{FF2B5EF4-FFF2-40B4-BE49-F238E27FC236}">
                <a16:creationId xmlns:a16="http://schemas.microsoft.com/office/drawing/2014/main" id="{78CC39AF-395A-484C-8D82-27AEE346FA73}"/>
              </a:ext>
            </a:extLst>
          </p:cNvPr>
          <p:cNvSpPr>
            <a:spLocks noGrp="1"/>
          </p:cNvSpPr>
          <p:nvPr>
            <p:ph idx="1" hasCustomPrompt="1"/>
          </p:nvPr>
        </p:nvSpPr>
        <p:spPr/>
        <p:txBody>
          <a:bodyPr/>
          <a:lstStyle>
            <a:lvl1pPr marL="457200" indent="-584200">
              <a:spcBef>
                <a:spcPts val="1200"/>
              </a:spcBef>
              <a:spcAft>
                <a:spcPts val="1200"/>
              </a:spcAft>
              <a:buSzPct val="150000"/>
              <a:buFontTx/>
              <a:buBlip>
                <a:blip r:embed="rId2"/>
              </a:buBlip>
              <a:defRPr sz="4800" b="0">
                <a:solidFill>
                  <a:srgbClr val="034245"/>
                </a:solidFill>
                <a:latin typeface="Lato Light (Body)"/>
              </a:defRPr>
            </a:lvl1pPr>
            <a:lvl2pPr>
              <a:defRPr sz="4400" b="0">
                <a:latin typeface="+mn-lt"/>
              </a:defRPr>
            </a:lvl2pPr>
            <a:lvl3pPr marL="1044000" indent="0">
              <a:buFontTx/>
              <a:buNone/>
              <a:defRPr sz="3600">
                <a:latin typeface="Lato Light (Body)"/>
              </a:defRPr>
            </a:lvl3pPr>
            <a:lvl4pPr marL="1371600" indent="0">
              <a:buFontTx/>
              <a:buNone/>
              <a:defRPr sz="3200">
                <a:latin typeface="Lato Light (Body)"/>
              </a:defRPr>
            </a:lvl4pPr>
            <a:lvl5pPr marL="1828800" indent="0">
              <a:buFontTx/>
              <a:buNone/>
              <a:defRPr sz="3200">
                <a:latin typeface="Lato Light (Body)"/>
              </a:defRPr>
            </a:lvl5pPr>
          </a:lstStyle>
          <a:p>
            <a:pPr lvl="0"/>
            <a:r>
              <a:rPr lang="nl-NL"/>
              <a:t>Klikken om de tekststijl van het model te bewerken</a:t>
            </a:r>
          </a:p>
          <a:p>
            <a:pPr lvl="1"/>
            <a:r>
              <a:rPr lang="nl-NL"/>
              <a:t>Tweede niveau</a:t>
            </a:r>
          </a:p>
          <a:p>
            <a:pPr lvl="2"/>
            <a:r>
              <a:rPr lang="nl-NL"/>
              <a:t>Derde niveau</a:t>
            </a:r>
          </a:p>
          <a:p>
            <a:pPr lvl="3"/>
            <a:r>
              <a:rPr lang="nl-NL"/>
              <a:t>Vierde niveau</a:t>
            </a:r>
          </a:p>
          <a:p>
            <a:pPr lvl="4"/>
            <a:r>
              <a:rPr lang="nl-NL"/>
              <a:t>Vijfde niveau</a:t>
            </a:r>
          </a:p>
        </p:txBody>
      </p:sp>
      <p:sp>
        <p:nvSpPr>
          <p:cNvPr id="4" name="Tijdelijke aanduiding voor datum 3">
            <a:extLst>
              <a:ext uri="{FF2B5EF4-FFF2-40B4-BE49-F238E27FC236}">
                <a16:creationId xmlns:a16="http://schemas.microsoft.com/office/drawing/2014/main" id="{FA2CE8A1-CCC2-46CC-918B-1E6663557D21}"/>
              </a:ext>
            </a:extLst>
          </p:cNvPr>
          <p:cNvSpPr>
            <a:spLocks noGrp="1"/>
          </p:cNvSpPr>
          <p:nvPr>
            <p:ph type="dt" sz="half" idx="10"/>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pPr defTabSz="904603">
              <a:defRPr/>
            </a:pPr>
            <a:fld id="{6B624651-15B8-4673-936F-78AE5344D92E}" type="datetimeFigureOut">
              <a:rPr lang="nl-NL" kern="0" smtClean="0"/>
              <a:pPr defTabSz="904603">
                <a:defRPr/>
              </a:pPr>
              <a:t>06-02-2025</a:t>
            </a:fld>
            <a:endParaRPr lang="nl-NL" kern="0"/>
          </a:p>
        </p:txBody>
      </p:sp>
      <p:sp>
        <p:nvSpPr>
          <p:cNvPr id="5" name="Tijdelijke aanduiding voor voettekst 4">
            <a:extLst>
              <a:ext uri="{FF2B5EF4-FFF2-40B4-BE49-F238E27FC236}">
                <a16:creationId xmlns:a16="http://schemas.microsoft.com/office/drawing/2014/main" id="{38D5B734-149E-4265-962C-4A4C4CF8F23B}"/>
              </a:ext>
            </a:extLst>
          </p:cNvPr>
          <p:cNvSpPr>
            <a:spLocks noGrp="1"/>
          </p:cNvSpPr>
          <p:nvPr>
            <p:ph type="ftr" sz="quarter" idx="11"/>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pPr defTabSz="904603">
              <a:defRPr/>
            </a:pPr>
            <a:endParaRPr lang="nl-NL" kern="0"/>
          </a:p>
        </p:txBody>
      </p:sp>
      <p:sp>
        <p:nvSpPr>
          <p:cNvPr id="6" name="Tijdelijke aanduiding voor dianummer 5">
            <a:extLst>
              <a:ext uri="{FF2B5EF4-FFF2-40B4-BE49-F238E27FC236}">
                <a16:creationId xmlns:a16="http://schemas.microsoft.com/office/drawing/2014/main" id="{D7244810-2D87-4EF1-BF91-9BF88EDFC693}"/>
              </a:ext>
            </a:extLst>
          </p:cNvPr>
          <p:cNvSpPr>
            <a:spLocks noGrp="1"/>
          </p:cNvSpPr>
          <p:nvPr>
            <p:ph type="sldNum" sz="quarter" idx="12"/>
          </p:nvPr>
        </p:nvSpPr>
        <p:spPr/>
        <p:txBody>
          <a:bodyPr/>
          <a:lstStyle>
            <a:lvl1pPr>
              <a:defRPr>
                <a:latin typeface="Open Sans" panose="020B0606030504020204" pitchFamily="34" charset="0"/>
                <a:ea typeface="Open Sans" panose="020B0606030504020204" pitchFamily="34" charset="0"/>
                <a:cs typeface="Open Sans" panose="020B0606030504020204" pitchFamily="34" charset="0"/>
              </a:defRPr>
            </a:lvl1pPr>
          </a:lstStyle>
          <a:p>
            <a:pPr defTabSz="904603">
              <a:defRPr/>
            </a:pPr>
            <a:fld id="{BA1C65F8-297D-48EC-AE00-1C41D16ED3EA}" type="slidenum">
              <a:rPr lang="nl-NL" kern="0" smtClean="0"/>
              <a:pPr defTabSz="904603">
                <a:defRPr/>
              </a:pPr>
              <a:t>‹#›</a:t>
            </a:fld>
            <a:endParaRPr lang="nl-NL" kern="0"/>
          </a:p>
        </p:txBody>
      </p:sp>
    </p:spTree>
    <p:extLst>
      <p:ext uri="{BB962C8B-B14F-4D97-AF65-F5344CB8AC3E}">
        <p14:creationId xmlns:p14="http://schemas.microsoft.com/office/powerpoint/2010/main" val="1034243912"/>
      </p:ext>
    </p:extLst>
  </p:cSld>
  <p:clrMapOvr>
    <a:masterClrMapping/>
  </p:clrMapOvr>
</p:sldLayout>
</file>

<file path=ppt/slideLayouts/slideLayout21.xml><?xml version="1.0" encoding="utf-8"?>
<p:sldLayout xmlns:a="http://schemas.openxmlformats.org/drawingml/2006/main" xmlns:r="http://schemas.openxmlformats.org/officeDocument/2006/relationships" xmlns:p="http://schemas.openxmlformats.org/presentationml/2006/main" matchingName="Custom Layout 2">
  <p:cSld name="Custom Layout 2">
    <p:spTree>
      <p:nvGrpSpPr>
        <p:cNvPr id="1" name="Shape 16"/>
        <p:cNvGrpSpPr/>
        <p:nvPr/>
      </p:nvGrpSpPr>
      <p:grpSpPr>
        <a:xfrm>
          <a:off x="0" y="0"/>
          <a:ext cx="0" cy="0"/>
          <a:chOff x="0" y="0"/>
          <a:chExt cx="0" cy="0"/>
        </a:xfrm>
      </p:grpSpPr>
      <p:pic>
        <p:nvPicPr>
          <p:cNvPr id="17" name="Google Shape;17;p3"/>
          <p:cNvPicPr preferRelativeResize="0"/>
          <p:nvPr/>
        </p:nvPicPr>
        <p:blipFill>
          <a:blip r:embed="rId2">
            <a:alphaModFix/>
          </a:blip>
          <a:stretch>
            <a:fillRect/>
          </a:stretch>
        </p:blipFill>
        <p:spPr>
          <a:xfrm>
            <a:off x="1" y="7444"/>
            <a:ext cx="24120463" cy="13661100"/>
          </a:xfrm>
          <a:prstGeom prst="rect">
            <a:avLst/>
          </a:prstGeom>
          <a:noFill/>
          <a:ln>
            <a:noFill/>
          </a:ln>
        </p:spPr>
      </p:pic>
      <p:sp>
        <p:nvSpPr>
          <p:cNvPr id="18" name="Google Shape;18;p3"/>
          <p:cNvSpPr txBox="1">
            <a:spLocks noGrp="1"/>
          </p:cNvSpPr>
          <p:nvPr>
            <p:ph type="ctrTitle"/>
          </p:nvPr>
        </p:nvSpPr>
        <p:spPr>
          <a:xfrm>
            <a:off x="762208"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spcBef>
                <a:spcPts val="0"/>
              </a:spcBef>
              <a:spcAft>
                <a:spcPts val="0"/>
              </a:spcAft>
              <a:buClr>
                <a:srgbClr val="FFFFFF"/>
              </a:buClr>
              <a:buSzPts val="12800"/>
              <a:buFont typeface="Comfortaa"/>
              <a:buNone/>
              <a:defRPr sz="12663">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9pPr>
          </a:lstStyle>
          <a:p>
            <a:endParaRPr/>
          </a:p>
        </p:txBody>
      </p:sp>
      <p:sp>
        <p:nvSpPr>
          <p:cNvPr id="19" name="Google Shape;19;p3"/>
          <p:cNvSpPr txBox="1">
            <a:spLocks noGrp="1"/>
          </p:cNvSpPr>
          <p:nvPr>
            <p:ph type="subTitle" idx="1"/>
          </p:nvPr>
        </p:nvSpPr>
        <p:spPr>
          <a:xfrm>
            <a:off x="12389113"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lnSpc>
                <a:spcPct val="100000"/>
              </a:lnSpc>
              <a:spcBef>
                <a:spcPts val="1978"/>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1pPr>
            <a:lvl2pPr lvl="1"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2pPr>
            <a:lvl3pPr lvl="2"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3pPr>
            <a:lvl4pPr lvl="3"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4pPr>
            <a:lvl5pPr lvl="4"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5pPr>
            <a:lvl6pPr lvl="5"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6pPr>
            <a:lvl7pPr lvl="6"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7pPr>
            <a:lvl8pPr lvl="7"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8pPr>
            <a:lvl9pPr lvl="8"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9pPr>
          </a:lstStyle>
          <a:p>
            <a:endParaRPr/>
          </a:p>
        </p:txBody>
      </p:sp>
    </p:spTree>
    <p:extLst>
      <p:ext uri="{BB962C8B-B14F-4D97-AF65-F5344CB8AC3E}">
        <p14:creationId xmlns:p14="http://schemas.microsoft.com/office/powerpoint/2010/main" val="27409508"/>
      </p:ext>
    </p:extLst>
  </p:cSld>
  <p:clrMapOvr>
    <a:masterClrMapping/>
  </p:clrMapOvr>
</p:sldLayout>
</file>

<file path=ppt/slideLayouts/slideLayout22.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pic>
        <p:nvPicPr>
          <p:cNvPr id="6" name="Image 5"/>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12921" y="-11401"/>
            <a:ext cx="24207159" cy="13679488"/>
          </a:xfrm>
          <a:prstGeom prst="rect">
            <a:avLst/>
          </a:prstGeom>
        </p:spPr>
      </p:pic>
      <p:sp>
        <p:nvSpPr>
          <p:cNvPr id="2" name="Title 1"/>
          <p:cNvSpPr>
            <a:spLocks noGrp="1"/>
          </p:cNvSpPr>
          <p:nvPr>
            <p:ph type="ctrTitle" hasCustomPrompt="1"/>
          </p:nvPr>
        </p:nvSpPr>
        <p:spPr>
          <a:xfrm>
            <a:off x="11396925" y="3847339"/>
            <a:ext cx="10733877" cy="2880536"/>
          </a:xfrm>
        </p:spPr>
        <p:txBody>
          <a:bodyPr anchor="b" anchorCtr="0">
            <a:normAutofit/>
          </a:bodyPr>
          <a:lstStyle>
            <a:lvl1pPr algn="r">
              <a:defRPr sz="7597" b="1" baseline="0">
                <a:solidFill>
                  <a:schemeClr val="tx1"/>
                </a:solidFill>
              </a:defRPr>
            </a:lvl1pPr>
          </a:lstStyle>
          <a:p>
            <a:r>
              <a:rPr lang="en-US"/>
              <a:t>CLICK TO ADD TITLE</a:t>
            </a:r>
            <a:endParaRPr lang="en-GB"/>
          </a:p>
        </p:txBody>
      </p:sp>
      <p:sp>
        <p:nvSpPr>
          <p:cNvPr id="3" name="Subtitle 2"/>
          <p:cNvSpPr>
            <a:spLocks noGrp="1"/>
          </p:cNvSpPr>
          <p:nvPr>
            <p:ph type="subTitle" idx="1" hasCustomPrompt="1"/>
          </p:nvPr>
        </p:nvSpPr>
        <p:spPr>
          <a:xfrm>
            <a:off x="13221034" y="6727874"/>
            <a:ext cx="8889409" cy="1821821"/>
          </a:xfrm>
          <a:prstGeom prst="rect">
            <a:avLst/>
          </a:prstGeom>
        </p:spPr>
        <p:txBody>
          <a:bodyPr>
            <a:normAutofit/>
          </a:bodyPr>
          <a:lstStyle>
            <a:lvl1pPr marL="0" indent="0" algn="r">
              <a:buNone/>
              <a:defRPr sz="3561" b="1" baseline="0">
                <a:solidFill>
                  <a:schemeClr val="tx1"/>
                </a:solidFill>
                <a:latin typeface="TrSah Dungeon" pitchFamily="82" charset="0"/>
              </a:defRPr>
            </a:lvl1pPr>
            <a:lvl2pPr marL="1085439" indent="0" algn="ctr">
              <a:buNone/>
              <a:defRPr>
                <a:solidFill>
                  <a:schemeClr val="tx1">
                    <a:tint val="75000"/>
                  </a:schemeClr>
                </a:solidFill>
              </a:defRPr>
            </a:lvl2pPr>
            <a:lvl3pPr marL="2170877" indent="0" algn="ctr">
              <a:buNone/>
              <a:defRPr>
                <a:solidFill>
                  <a:schemeClr val="tx1">
                    <a:tint val="75000"/>
                  </a:schemeClr>
                </a:solidFill>
              </a:defRPr>
            </a:lvl3pPr>
            <a:lvl4pPr marL="3256316" indent="0" algn="ctr">
              <a:buNone/>
              <a:defRPr>
                <a:solidFill>
                  <a:schemeClr val="tx1">
                    <a:tint val="75000"/>
                  </a:schemeClr>
                </a:solidFill>
              </a:defRPr>
            </a:lvl4pPr>
            <a:lvl5pPr marL="4341754" indent="0" algn="ctr">
              <a:buNone/>
              <a:defRPr>
                <a:solidFill>
                  <a:schemeClr val="tx1">
                    <a:tint val="75000"/>
                  </a:schemeClr>
                </a:solidFill>
              </a:defRPr>
            </a:lvl5pPr>
            <a:lvl6pPr marL="5427193" indent="0" algn="ctr">
              <a:buNone/>
              <a:defRPr>
                <a:solidFill>
                  <a:schemeClr val="tx1">
                    <a:tint val="75000"/>
                  </a:schemeClr>
                </a:solidFill>
              </a:defRPr>
            </a:lvl6pPr>
            <a:lvl7pPr marL="6512631" indent="0" algn="ctr">
              <a:buNone/>
              <a:defRPr>
                <a:solidFill>
                  <a:schemeClr val="tx1">
                    <a:tint val="75000"/>
                  </a:schemeClr>
                </a:solidFill>
              </a:defRPr>
            </a:lvl7pPr>
            <a:lvl8pPr marL="7598070" indent="0" algn="ctr">
              <a:buNone/>
              <a:defRPr>
                <a:solidFill>
                  <a:schemeClr val="tx1">
                    <a:tint val="75000"/>
                  </a:schemeClr>
                </a:solidFill>
              </a:defRPr>
            </a:lvl8pPr>
            <a:lvl9pPr marL="8683508" indent="0" algn="ctr">
              <a:buNone/>
              <a:defRPr>
                <a:solidFill>
                  <a:schemeClr val="tx1">
                    <a:tint val="75000"/>
                  </a:schemeClr>
                </a:solidFill>
              </a:defRPr>
            </a:lvl9pPr>
          </a:lstStyle>
          <a:p>
            <a:r>
              <a:rPr lang="en-US"/>
              <a:t>Click to add subtitle</a:t>
            </a:r>
          </a:p>
          <a:p>
            <a:endParaRPr lang="en-GB"/>
          </a:p>
        </p:txBody>
      </p:sp>
      <p:pic>
        <p:nvPicPr>
          <p:cNvPr id="4" name="Picture 3"/>
          <p:cNvPicPr>
            <a:picLocks noChangeAspect="1"/>
          </p:cNvPicPr>
          <p:nvPr userDrawn="1"/>
        </p:nvPicPr>
        <p:blipFill>
          <a:blip r:embed="rId3" cstate="print">
            <a:extLst>
              <a:ext uri="{28A0092B-C50C-407E-A947-70E740481C1C}">
                <a14:useLocalDpi xmlns:a14="http://schemas.microsoft.com/office/drawing/2010/main"/>
              </a:ext>
            </a:extLst>
          </a:blip>
          <a:stretch>
            <a:fillRect/>
          </a:stretch>
        </p:blipFill>
        <p:spPr>
          <a:xfrm>
            <a:off x="14975423" y="1793155"/>
            <a:ext cx="7013778" cy="1612308"/>
          </a:xfrm>
          <a:prstGeom prst="rect">
            <a:avLst/>
          </a:prstGeom>
        </p:spPr>
      </p:pic>
    </p:spTree>
  </p:cSld>
  <p:clrMapOvr>
    <a:masterClrMapping/>
  </p:clrMapOvr>
  <p:transition>
    <p:fade/>
  </p:transition>
</p:sldLayout>
</file>

<file path=ppt/slideLayouts/slideLayout23.xml><?xml version="1.0" encoding="utf-8"?>
<p:sldLayout xmlns:a="http://schemas.openxmlformats.org/drawingml/2006/main" xmlns:r="http://schemas.openxmlformats.org/officeDocument/2006/relationships" xmlns:p="http://schemas.openxmlformats.org/presentationml/2006/main" preserve="1" userDrawn="1">
  <p:cSld name="2_Title Slide">
    <p:spTree>
      <p:nvGrpSpPr>
        <p:cNvPr id="1" name=""/>
        <p:cNvGrpSpPr/>
        <p:nvPr/>
      </p:nvGrpSpPr>
      <p:grpSpPr>
        <a:xfrm>
          <a:off x="0" y="0"/>
          <a:ext cx="0" cy="0"/>
          <a:chOff x="0" y="0"/>
          <a:chExt cx="0" cy="0"/>
        </a:xfrm>
      </p:grpSpPr>
      <p:pic>
        <p:nvPicPr>
          <p:cNvPr id="3" name="Picture 2"/>
          <p:cNvPicPr>
            <a:picLocks noChangeAspect="1"/>
          </p:cNvPicPr>
          <p:nvPr userDrawn="1"/>
        </p:nvPicPr>
        <p:blipFill>
          <a:blip r:embed="rId2" cstate="print">
            <a:extLst>
              <a:ext uri="{28A0092B-C50C-407E-A947-70E740481C1C}">
                <a14:useLocalDpi xmlns:a14="http://schemas.microsoft.com/office/drawing/2010/main"/>
              </a:ext>
            </a:extLst>
          </a:blip>
          <a:stretch>
            <a:fillRect/>
          </a:stretch>
        </p:blipFill>
        <p:spPr>
          <a:xfrm>
            <a:off x="-209172" y="-2309684"/>
            <a:ext cx="24631152" cy="16555982"/>
          </a:xfrm>
          <a:prstGeom prst="rect">
            <a:avLst/>
          </a:prstGeom>
        </p:spPr>
      </p:pic>
    </p:spTree>
    <p:extLst>
      <p:ext uri="{BB962C8B-B14F-4D97-AF65-F5344CB8AC3E}">
        <p14:creationId xmlns:p14="http://schemas.microsoft.com/office/powerpoint/2010/main" val="1444198212"/>
      </p:ext>
    </p:extLst>
  </p:cSld>
  <p:clrMapOvr>
    <a:masterClrMapping/>
  </p:clrMapOvr>
  <p:transition>
    <p:fade/>
  </p:transition>
</p:sldLayout>
</file>

<file path=ppt/slideLayouts/slideLayout24.xml><?xml version="1.0" encoding="utf-8"?>
<p:sldLayout xmlns:a="http://schemas.openxmlformats.org/drawingml/2006/main" xmlns:r="http://schemas.openxmlformats.org/officeDocument/2006/relationships" xmlns:p="http://schemas.openxmlformats.org/presentationml/2006/main" type="obj" preserve="1">
  <p:cSld name="Bullet - Single Line Spacing">
    <p:spTree>
      <p:nvGrpSpPr>
        <p:cNvPr id="1" name=""/>
        <p:cNvGrpSpPr/>
        <p:nvPr/>
      </p:nvGrpSpPr>
      <p:grpSpPr>
        <a:xfrm>
          <a:off x="0" y="0"/>
          <a:ext cx="0" cy="0"/>
          <a:chOff x="0" y="0"/>
          <a:chExt cx="0" cy="0"/>
        </a:xfrm>
      </p:grpSpPr>
      <p:sp>
        <p:nvSpPr>
          <p:cNvPr id="2" name="Title 1"/>
          <p:cNvSpPr>
            <a:spLocks noGrp="1"/>
          </p:cNvSpPr>
          <p:nvPr>
            <p:ph type="title" hasCustomPrompt="1"/>
          </p:nvPr>
        </p:nvSpPr>
        <p:spPr>
          <a:xfrm>
            <a:off x="2183765" y="455983"/>
            <a:ext cx="16422027" cy="1567452"/>
          </a:xfrm>
        </p:spPr>
        <p:txBody>
          <a:bodyPr/>
          <a:lstStyle/>
          <a:p>
            <a:r>
              <a:rPr lang="en-US"/>
              <a:t>Click to add Title</a:t>
            </a:r>
            <a:endParaRPr lang="en-GB"/>
          </a:p>
        </p:txBody>
      </p:sp>
      <p:sp>
        <p:nvSpPr>
          <p:cNvPr id="3" name="Content Placeholder 2"/>
          <p:cNvSpPr>
            <a:spLocks noGrp="1"/>
          </p:cNvSpPr>
          <p:nvPr>
            <p:ph idx="1"/>
          </p:nvPr>
        </p:nvSpPr>
        <p:spPr>
          <a:xfrm>
            <a:off x="1020816" y="3009488"/>
            <a:ext cx="21501680" cy="8533394"/>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a:xfrm>
            <a:off x="22279469" y="12594602"/>
            <a:ext cx="1608031" cy="581741"/>
          </a:xfrm>
        </p:spPr>
        <p:txBody>
          <a:bodyPr/>
          <a:lstStyle>
            <a:lvl1pPr>
              <a:defRPr sz="3324"/>
            </a:lvl1pPr>
          </a:lstStyle>
          <a:p>
            <a:fld id="{3BDDA355-DE8D-49B6-B72B-9B84B24AB58E}" type="slidenum">
              <a:rPr lang="en-GB" smtClean="0"/>
              <a:pPr/>
              <a:t>‹#›</a:t>
            </a:fld>
            <a:endParaRPr lang="en-GB"/>
          </a:p>
        </p:txBody>
      </p:sp>
    </p:spTree>
  </p:cSld>
  <p:clrMapOvr>
    <a:masterClrMapping/>
  </p:clrMapOvr>
  <p:transition>
    <p:fade/>
  </p:transition>
</p:sldLayout>
</file>

<file path=ppt/slideLayouts/slideLayout25.xml><?xml version="1.0" encoding="utf-8"?>
<p:sldLayout xmlns:a="http://schemas.openxmlformats.org/drawingml/2006/main" xmlns:r="http://schemas.openxmlformats.org/officeDocument/2006/relationships" xmlns:p="http://schemas.openxmlformats.org/presentationml/2006/main" type="twoObj" preserve="1">
  <p:cSld name="Two Column Tex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endParaRPr lang="en-GB"/>
          </a:p>
        </p:txBody>
      </p:sp>
      <p:sp>
        <p:nvSpPr>
          <p:cNvPr id="3" name="Content Placeholder 2"/>
          <p:cNvSpPr>
            <a:spLocks noGrp="1"/>
          </p:cNvSpPr>
          <p:nvPr>
            <p:ph sz="half" idx="1"/>
          </p:nvPr>
        </p:nvSpPr>
        <p:spPr>
          <a:xfrm>
            <a:off x="1150030" y="2905261"/>
            <a:ext cx="10583578" cy="9064292"/>
          </a:xfrm>
          <a:prstGeom prst="rect">
            <a:avLst/>
          </a:prstGeom>
        </p:spPr>
        <p:txBody>
          <a:bodyPr/>
          <a:lstStyle>
            <a:lvl1pPr>
              <a:defRPr sz="3561"/>
            </a:lvl1pPr>
            <a:lvl2pPr>
              <a:defRPr sz="3086"/>
            </a:lvl2pPr>
            <a:lvl3pPr>
              <a:defRPr sz="2849"/>
            </a:lvl3pPr>
            <a:lvl4pPr>
              <a:defRPr sz="2849"/>
            </a:lvl4pPr>
            <a:lvl5pPr>
              <a:defRPr sz="2849"/>
            </a:lvl5pPr>
            <a:lvl6pPr>
              <a:defRPr sz="4273"/>
            </a:lvl6pPr>
            <a:lvl7pPr>
              <a:defRPr sz="4273"/>
            </a:lvl7pPr>
            <a:lvl8pPr>
              <a:defRPr sz="4273"/>
            </a:lvl8pPr>
            <a:lvl9pPr>
              <a:defRPr sz="427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4" name="Content Placeholder 3"/>
          <p:cNvSpPr>
            <a:spLocks noGrp="1"/>
          </p:cNvSpPr>
          <p:nvPr>
            <p:ph sz="half" idx="2"/>
          </p:nvPr>
        </p:nvSpPr>
        <p:spPr>
          <a:xfrm>
            <a:off x="12314367" y="2905261"/>
            <a:ext cx="9794636" cy="9064292"/>
          </a:xfrm>
          <a:prstGeom prst="rect">
            <a:avLst/>
          </a:prstGeom>
        </p:spPr>
        <p:txBody>
          <a:bodyPr/>
          <a:lstStyle>
            <a:lvl1pPr>
              <a:defRPr sz="3561"/>
            </a:lvl1pPr>
            <a:lvl2pPr>
              <a:defRPr sz="3086"/>
            </a:lvl2pPr>
            <a:lvl3pPr>
              <a:defRPr sz="2849"/>
            </a:lvl3pPr>
            <a:lvl4pPr>
              <a:defRPr sz="2849"/>
            </a:lvl4pPr>
            <a:lvl5pPr>
              <a:defRPr sz="2849"/>
            </a:lvl5pPr>
            <a:lvl6pPr>
              <a:defRPr sz="4273"/>
            </a:lvl6pPr>
            <a:lvl7pPr>
              <a:defRPr sz="4273"/>
            </a:lvl7pPr>
            <a:lvl8pPr>
              <a:defRPr sz="4273"/>
            </a:lvl8pPr>
            <a:lvl9pPr>
              <a:defRPr sz="4273"/>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7" name="Slide Number Placeholder 6"/>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26.xml><?xml version="1.0" encoding="utf-8"?>
<p:sldLayout xmlns:a="http://schemas.openxmlformats.org/drawingml/2006/main" xmlns:r="http://schemas.openxmlformats.org/officeDocument/2006/relationships" xmlns:p="http://schemas.openxmlformats.org/presentationml/2006/main" type="obj" preserve="1">
  <p:cSld name="Numbered Lis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endParaRPr lang="en-GB"/>
          </a:p>
        </p:txBody>
      </p:sp>
      <p:sp>
        <p:nvSpPr>
          <p:cNvPr id="3" name="Content Placeholder 2"/>
          <p:cNvSpPr>
            <a:spLocks noGrp="1"/>
          </p:cNvSpPr>
          <p:nvPr>
            <p:ph idx="1"/>
          </p:nvPr>
        </p:nvSpPr>
        <p:spPr>
          <a:xfrm>
            <a:off x="1020815" y="2944349"/>
            <a:ext cx="21062343" cy="9025209"/>
          </a:xfrm>
          <a:prstGeom prst="rect">
            <a:avLst/>
          </a:prstGeom>
        </p:spPr>
        <p:txBody>
          <a:bodyPr/>
          <a:lstStyle>
            <a:lvl1pPr>
              <a:spcAft>
                <a:spcPts val="3561"/>
              </a:spcAft>
              <a:buSzPct val="110000"/>
              <a:buFont typeface="+mj-lt"/>
              <a:buAutoNum type="arabicPeriod"/>
              <a:defRPr/>
            </a:lvl1pPr>
            <a:lvl2pPr marL="1899517" indent="-814079">
              <a:spcAft>
                <a:spcPts val="3561"/>
              </a:spcAft>
              <a:buSzPct val="110000"/>
              <a:buFont typeface="Wingdings" pitchFamily="2" charset="2"/>
              <a:buChar char="§"/>
              <a:defRPr/>
            </a:lvl2pPr>
            <a:lvl3pPr>
              <a:spcAft>
                <a:spcPts val="3561"/>
              </a:spcAft>
              <a:buSzPct val="110000"/>
              <a:buFont typeface="Arial" pitchFamily="34" charset="0"/>
              <a:buChar char="–"/>
              <a:defRPr/>
            </a:lvl3pPr>
            <a:lvl4pPr>
              <a:spcAft>
                <a:spcPts val="3561"/>
              </a:spcAft>
              <a:buSzPct val="110000"/>
              <a:buFont typeface="Wingdings" pitchFamily="2" charset="2"/>
              <a:buChar char="§"/>
              <a:defRPr/>
            </a:lvl4pPr>
            <a:lvl5pPr>
              <a:spcAft>
                <a:spcPts val="3561"/>
              </a:spcAft>
              <a:buSzPct val="110000"/>
              <a:buFont typeface="Arial" pitchFamily="34" charset="0"/>
              <a:buChar char="–"/>
              <a:defRPr/>
            </a:lvl5pPr>
          </a:lstStyle>
          <a:p>
            <a:pPr lvl="0"/>
            <a:r>
              <a:rPr lang="en-US"/>
              <a:t>Click to edit Master text styles</a:t>
            </a:r>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27.xml><?xml version="1.0" encoding="utf-8"?>
<p:sldLayout xmlns:a="http://schemas.openxmlformats.org/drawingml/2006/main" xmlns:r="http://schemas.openxmlformats.org/officeDocument/2006/relationships" xmlns:p="http://schemas.openxmlformats.org/presentationml/2006/main" preserve="1" userDrawn="1">
  <p:cSld name="Single Chart/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10" name="Content Placeholder 9"/>
          <p:cNvSpPr>
            <a:spLocks noGrp="1"/>
          </p:cNvSpPr>
          <p:nvPr>
            <p:ph sz="quarter" idx="13"/>
          </p:nvPr>
        </p:nvSpPr>
        <p:spPr>
          <a:xfrm>
            <a:off x="813367" y="4025679"/>
            <a:ext cx="21373165" cy="7895018"/>
          </a:xfrm>
        </p:spPr>
        <p:txBody>
          <a:bodyPr/>
          <a:lstStyle>
            <a:lvl1pPr>
              <a:buNone/>
              <a:defRPr/>
            </a:lvl1pPr>
          </a:lstStyle>
          <a:p>
            <a:pPr lvl="0"/>
            <a:r>
              <a:rPr lang="en-US"/>
              <a:t>Click to edit Master text styles</a:t>
            </a:r>
          </a:p>
        </p:txBody>
      </p:sp>
      <p:sp>
        <p:nvSpPr>
          <p:cNvPr id="12" name="Text Placeholder 11"/>
          <p:cNvSpPr>
            <a:spLocks noGrp="1"/>
          </p:cNvSpPr>
          <p:nvPr>
            <p:ph type="body" sz="quarter" idx="14"/>
          </p:nvPr>
        </p:nvSpPr>
        <p:spPr>
          <a:xfrm>
            <a:off x="813367" y="2963075"/>
            <a:ext cx="21373165" cy="997461"/>
          </a:xfrm>
        </p:spPr>
        <p:txBody>
          <a:bodyPr/>
          <a:lstStyle>
            <a:lvl1pPr marL="0" indent="0">
              <a:buNone/>
              <a:defRPr b="1"/>
            </a:lvl1pPr>
          </a:lstStyle>
          <a:p>
            <a:pPr lvl="0"/>
            <a:r>
              <a:rPr lang="en-US"/>
              <a:t>Click to edit Master text styles</a:t>
            </a:r>
          </a:p>
        </p:txBody>
      </p:sp>
    </p:spTree>
  </p:cSld>
  <p:clrMapOvr>
    <a:masterClrMapping/>
  </p:clrMapOvr>
  <p:transition>
    <p:fade/>
  </p:transition>
</p:sldLayout>
</file>

<file path=ppt/slideLayouts/slideLayout28.xml><?xml version="1.0" encoding="utf-8"?>
<p:sldLayout xmlns:a="http://schemas.openxmlformats.org/drawingml/2006/main" xmlns:r="http://schemas.openxmlformats.org/officeDocument/2006/relationships" xmlns:p="http://schemas.openxmlformats.org/presentationml/2006/main" preserve="1" userDrawn="1">
  <p:cSld name="Multiple Chart/Table">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9" name="Content Placeholder 9"/>
          <p:cNvSpPr>
            <a:spLocks noGrp="1"/>
          </p:cNvSpPr>
          <p:nvPr>
            <p:ph sz="quarter" idx="15"/>
          </p:nvPr>
        </p:nvSpPr>
        <p:spPr>
          <a:xfrm>
            <a:off x="8090115" y="3968249"/>
            <a:ext cx="6912693" cy="8407184"/>
          </a:xfrm>
        </p:spPr>
        <p:txBody>
          <a:bodyPr/>
          <a:lstStyle>
            <a:lvl1pPr>
              <a:buNone/>
              <a:defRPr/>
            </a:lvl1pPr>
          </a:lstStyle>
          <a:p>
            <a:pPr lvl="0"/>
            <a:r>
              <a:rPr lang="en-US"/>
              <a:t>Click to edit Master text styles</a:t>
            </a:r>
          </a:p>
        </p:txBody>
      </p:sp>
      <p:sp>
        <p:nvSpPr>
          <p:cNvPr id="12" name="Content Placeholder 9"/>
          <p:cNvSpPr>
            <a:spLocks noGrp="1"/>
          </p:cNvSpPr>
          <p:nvPr>
            <p:ph sz="quarter" idx="17"/>
          </p:nvPr>
        </p:nvSpPr>
        <p:spPr>
          <a:xfrm>
            <a:off x="15271531" y="3968247"/>
            <a:ext cx="6912693" cy="8407184"/>
          </a:xfrm>
        </p:spPr>
        <p:txBody>
          <a:bodyPr/>
          <a:lstStyle>
            <a:lvl1pPr>
              <a:buNone/>
              <a:defRPr/>
            </a:lvl1pPr>
          </a:lstStyle>
          <a:p>
            <a:pPr lvl="0"/>
            <a:r>
              <a:rPr lang="en-US"/>
              <a:t>Click to edit Master text styles</a:t>
            </a:r>
          </a:p>
        </p:txBody>
      </p:sp>
      <p:sp>
        <p:nvSpPr>
          <p:cNvPr id="15" name="Text Placeholder 11"/>
          <p:cNvSpPr>
            <a:spLocks noGrp="1"/>
          </p:cNvSpPr>
          <p:nvPr>
            <p:ph type="body" sz="quarter" idx="19"/>
          </p:nvPr>
        </p:nvSpPr>
        <p:spPr>
          <a:xfrm>
            <a:off x="8076053" y="2843459"/>
            <a:ext cx="6862137" cy="997461"/>
          </a:xfrm>
        </p:spPr>
        <p:txBody>
          <a:bodyPr/>
          <a:lstStyle>
            <a:lvl1pPr marL="0" indent="0">
              <a:buNone/>
              <a:defRPr b="1"/>
            </a:lvl1pPr>
          </a:lstStyle>
          <a:p>
            <a:pPr lvl="0"/>
            <a:r>
              <a:rPr lang="en-US"/>
              <a:t>Click to edit Master text styles</a:t>
            </a:r>
          </a:p>
        </p:txBody>
      </p:sp>
      <p:sp>
        <p:nvSpPr>
          <p:cNvPr id="17" name="Text Placeholder 11"/>
          <p:cNvSpPr>
            <a:spLocks noGrp="1"/>
          </p:cNvSpPr>
          <p:nvPr>
            <p:ph type="body" sz="quarter" idx="20"/>
          </p:nvPr>
        </p:nvSpPr>
        <p:spPr>
          <a:xfrm>
            <a:off x="15271530" y="2843459"/>
            <a:ext cx="6896044" cy="997461"/>
          </a:xfrm>
        </p:spPr>
        <p:txBody>
          <a:bodyPr/>
          <a:lstStyle>
            <a:lvl1pPr marL="0" indent="0">
              <a:buNone/>
              <a:defRPr b="1"/>
            </a:lvl1pPr>
          </a:lstStyle>
          <a:p>
            <a:pPr lvl="0"/>
            <a:r>
              <a:rPr lang="en-US"/>
              <a:t>Click to edit Master text styles</a:t>
            </a:r>
          </a:p>
        </p:txBody>
      </p:sp>
      <p:sp>
        <p:nvSpPr>
          <p:cNvPr id="11" name="Content Placeholder 9"/>
          <p:cNvSpPr>
            <a:spLocks noGrp="1"/>
          </p:cNvSpPr>
          <p:nvPr>
            <p:ph sz="quarter" idx="21"/>
          </p:nvPr>
        </p:nvSpPr>
        <p:spPr>
          <a:xfrm>
            <a:off x="846670" y="3983420"/>
            <a:ext cx="6912693" cy="8407184"/>
          </a:xfrm>
        </p:spPr>
        <p:txBody>
          <a:bodyPr/>
          <a:lstStyle>
            <a:lvl1pPr>
              <a:buNone/>
              <a:defRPr/>
            </a:lvl1pPr>
          </a:lstStyle>
          <a:p>
            <a:pPr lvl="0"/>
            <a:r>
              <a:rPr lang="en-US"/>
              <a:t>Click to edit Master text styles</a:t>
            </a:r>
          </a:p>
        </p:txBody>
      </p:sp>
      <p:sp>
        <p:nvSpPr>
          <p:cNvPr id="14" name="Text Placeholder 11"/>
          <p:cNvSpPr>
            <a:spLocks noGrp="1"/>
          </p:cNvSpPr>
          <p:nvPr>
            <p:ph type="body" sz="quarter" idx="22"/>
          </p:nvPr>
        </p:nvSpPr>
        <p:spPr>
          <a:xfrm>
            <a:off x="846669" y="2843459"/>
            <a:ext cx="6896044" cy="997461"/>
          </a:xfrm>
        </p:spPr>
        <p:txBody>
          <a:bodyPr/>
          <a:lstStyle>
            <a:lvl1pPr marL="0" indent="0">
              <a:buNone/>
              <a:defRPr b="1"/>
            </a:lvl1pPr>
          </a:lstStyle>
          <a:p>
            <a:pPr lvl="0"/>
            <a:r>
              <a:rPr lang="en-US"/>
              <a:t>Click to edit Master text styles</a:t>
            </a:r>
          </a:p>
        </p:txBody>
      </p:sp>
    </p:spTree>
  </p:cSld>
  <p:clrMapOvr>
    <a:masterClrMapping/>
  </p:clrMapOvr>
  <p:transition>
    <p:fade/>
  </p:transition>
</p:sldLayout>
</file>

<file path=ppt/slideLayouts/slideLayout29.xml><?xml version="1.0" encoding="utf-8"?>
<p:sldLayout xmlns:a="http://schemas.openxmlformats.org/drawingml/2006/main" xmlns:r="http://schemas.openxmlformats.org/officeDocument/2006/relationships" xmlns:p="http://schemas.openxmlformats.org/presentationml/2006/main" preserve="1" userDrawn="1">
  <p:cSld name="Two Column Text and Image/Chart">
    <p:spTree>
      <p:nvGrpSpPr>
        <p:cNvPr id="1" name=""/>
        <p:cNvGrpSpPr/>
        <p:nvPr/>
      </p:nvGrpSpPr>
      <p:grpSpPr>
        <a:xfrm>
          <a:off x="0" y="0"/>
          <a:ext cx="0" cy="0"/>
          <a:chOff x="0" y="0"/>
          <a:chExt cx="0" cy="0"/>
        </a:xfrm>
      </p:grpSpPr>
      <p:sp>
        <p:nvSpPr>
          <p:cNvPr id="2" name="Title 1"/>
          <p:cNvSpPr>
            <a:spLocks noGrp="1"/>
          </p:cNvSpPr>
          <p:nvPr>
            <p:ph type="title" hasCustomPrompt="1"/>
          </p:nvPr>
        </p:nvSpPr>
        <p:spPr/>
        <p:txBody>
          <a:bodyPr/>
          <a:lstStyle/>
          <a:p>
            <a:r>
              <a:rPr lang="en-US"/>
              <a:t>Click to add Title</a:t>
            </a:r>
            <a:endParaRPr lang="en-GB"/>
          </a:p>
        </p:txBody>
      </p:sp>
      <p:sp>
        <p:nvSpPr>
          <p:cNvPr id="3" name="Content Placeholder 2"/>
          <p:cNvSpPr>
            <a:spLocks noGrp="1"/>
          </p:cNvSpPr>
          <p:nvPr>
            <p:ph idx="1"/>
          </p:nvPr>
        </p:nvSpPr>
        <p:spPr>
          <a:xfrm>
            <a:off x="1010447" y="3081377"/>
            <a:ext cx="16356296" cy="9034743"/>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6" name="Slide Number Placeholder 5"/>
          <p:cNvSpPr>
            <a:spLocks noGrp="1"/>
          </p:cNvSpPr>
          <p:nvPr>
            <p:ph type="sldNum" sz="quarter" idx="12"/>
          </p:nvPr>
        </p:nvSpPr>
        <p:spPr/>
        <p:txBody>
          <a:bodyPr/>
          <a:lstStyle/>
          <a:p>
            <a:fld id="{3BDDA355-DE8D-49B6-B72B-9B84B24AB58E}" type="slidenum">
              <a:rPr lang="en-GB" smtClean="0"/>
              <a:pPr/>
              <a:t>‹#›</a:t>
            </a:fld>
            <a:endParaRPr lang="en-GB"/>
          </a:p>
        </p:txBody>
      </p:sp>
      <p:sp>
        <p:nvSpPr>
          <p:cNvPr id="8" name="Content Placeholder 7"/>
          <p:cNvSpPr>
            <a:spLocks noGrp="1"/>
          </p:cNvSpPr>
          <p:nvPr>
            <p:ph sz="quarter" idx="13"/>
          </p:nvPr>
        </p:nvSpPr>
        <p:spPr>
          <a:xfrm>
            <a:off x="17689441" y="3081377"/>
            <a:ext cx="4899471" cy="9034743"/>
          </a:xfrm>
        </p:spPr>
        <p:txBody>
          <a:bodyPr/>
          <a:lstStyle>
            <a:lvl1pPr>
              <a:buNone/>
              <a:defRPr/>
            </a:lvl1pPr>
          </a:lstStyle>
          <a:p>
            <a:pPr lvl="0"/>
            <a:r>
              <a:rPr lang="en-US"/>
              <a:t>Click to edit Master text styles</a:t>
            </a:r>
          </a:p>
        </p:txBody>
      </p:sp>
    </p:spTree>
  </p:cSld>
  <p:clrMapOvr>
    <a:masterClrMapping/>
  </p:clrMapOvr>
  <p:transition>
    <p:fade/>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Custom Layout 2 1" preserve="1">
  <p:cSld name="1_Custom Layout 2 1">
    <p:spTree>
      <p:nvGrpSpPr>
        <p:cNvPr id="1" name="Shape 20"/>
        <p:cNvGrpSpPr/>
        <p:nvPr/>
      </p:nvGrpSpPr>
      <p:grpSpPr>
        <a:xfrm>
          <a:off x="0" y="0"/>
          <a:ext cx="0" cy="0"/>
          <a:chOff x="0" y="0"/>
          <a:chExt cx="0" cy="0"/>
        </a:xfrm>
      </p:grpSpPr>
      <p:pic>
        <p:nvPicPr>
          <p:cNvPr id="2" name="Picture 1">
            <a:extLst>
              <a:ext uri="{FF2B5EF4-FFF2-40B4-BE49-F238E27FC236}">
                <a16:creationId xmlns:a16="http://schemas.microsoft.com/office/drawing/2014/main" id="{401306F2-6308-0FF8-06ED-C7B24D0A5D56}"/>
              </a:ext>
            </a:extLst>
          </p:cNvPr>
          <p:cNvPicPr>
            <a:picLocks noChangeAspect="1"/>
          </p:cNvPicPr>
          <p:nvPr userDrawn="1"/>
        </p:nvPicPr>
        <p:blipFill>
          <a:blip r:embed="rId2" cstate="hqprint">
            <a:extLst>
              <a:ext uri="{BEBA8EAE-BF5A-486C-A8C5-ECC9F3942E4B}">
                <a14:imgProps xmlns:a14="http://schemas.microsoft.com/office/drawing/2010/main">
                  <a14:imgLayer r:embed="rId3">
                    <a14:imgEffect>
                      <a14:colorTemperature colorTemp="7200"/>
                    </a14:imgEffect>
                  </a14:imgLayer>
                </a14:imgProps>
              </a:ext>
              <a:ext uri="{28A0092B-C50C-407E-A947-70E740481C1C}">
                <a14:useLocalDpi xmlns:a14="http://schemas.microsoft.com/office/drawing/2010/main"/>
              </a:ext>
            </a:extLst>
          </a:blip>
          <a:srcRect/>
          <a:stretch/>
        </p:blipFill>
        <p:spPr>
          <a:xfrm>
            <a:off x="-1" y="-1"/>
            <a:ext cx="24120475" cy="13679489"/>
          </a:xfrm>
          <a:prstGeom prst="rect">
            <a:avLst/>
          </a:prstGeom>
        </p:spPr>
      </p:pic>
      <p:sp>
        <p:nvSpPr>
          <p:cNvPr id="22" name="Google Shape;22;p4"/>
          <p:cNvSpPr txBox="1">
            <a:spLocks noGrp="1"/>
          </p:cNvSpPr>
          <p:nvPr>
            <p:ph type="ctrTitle"/>
          </p:nvPr>
        </p:nvSpPr>
        <p:spPr>
          <a:xfrm>
            <a:off x="762208"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spcBef>
                <a:spcPts val="0"/>
              </a:spcBef>
              <a:spcAft>
                <a:spcPts val="0"/>
              </a:spcAft>
              <a:buClr>
                <a:srgbClr val="FFFFFF"/>
              </a:buClr>
              <a:buSzPts val="12800"/>
              <a:buFont typeface="Comfortaa"/>
              <a:buNone/>
              <a:defRPr sz="12663">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9pPr>
          </a:lstStyle>
          <a:p>
            <a:endParaRPr/>
          </a:p>
        </p:txBody>
      </p:sp>
      <p:sp>
        <p:nvSpPr>
          <p:cNvPr id="23" name="Google Shape;23;p4"/>
          <p:cNvSpPr txBox="1">
            <a:spLocks noGrp="1"/>
          </p:cNvSpPr>
          <p:nvPr>
            <p:ph type="subTitle" idx="1"/>
          </p:nvPr>
        </p:nvSpPr>
        <p:spPr>
          <a:xfrm>
            <a:off x="12389113"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lnSpc>
                <a:spcPct val="100000"/>
              </a:lnSpc>
              <a:spcBef>
                <a:spcPts val="1978"/>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1pPr>
            <a:lvl2pPr lvl="1"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2pPr>
            <a:lvl3pPr lvl="2"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3pPr>
            <a:lvl4pPr lvl="3"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4pPr>
            <a:lvl5pPr lvl="4"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5pPr>
            <a:lvl6pPr lvl="5"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6pPr>
            <a:lvl7pPr lvl="6"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7pPr>
            <a:lvl8pPr lvl="7"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8pPr>
            <a:lvl9pPr lvl="8"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9pPr>
          </a:lstStyle>
          <a:p>
            <a:endParaRPr/>
          </a:p>
        </p:txBody>
      </p:sp>
      <p:sp>
        <p:nvSpPr>
          <p:cNvPr id="3" name="Google Shape;45;p9">
            <a:extLst>
              <a:ext uri="{FF2B5EF4-FFF2-40B4-BE49-F238E27FC236}">
                <a16:creationId xmlns:a16="http://schemas.microsoft.com/office/drawing/2014/main" id="{3AE445C0-2662-B768-91EB-FE315967B908}"/>
              </a:ext>
            </a:extLst>
          </p:cNvPr>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bg1"/>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1883495786"/>
      </p:ext>
    </p:extLst>
  </p:cSld>
  <p:clrMapOvr>
    <a:masterClrMapping/>
  </p:clrMapOvr>
</p:sldLayout>
</file>

<file path=ppt/slideLayouts/slideLayout30.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GB"/>
          </a:p>
        </p:txBody>
      </p:sp>
      <p:sp>
        <p:nvSpPr>
          <p:cNvPr id="5" name="Slide Number Placeholder 4"/>
          <p:cNvSpPr>
            <a:spLocks noGrp="1"/>
          </p:cNvSpPr>
          <p:nvPr>
            <p:ph type="sldNum" sz="quarter" idx="12"/>
          </p:nvPr>
        </p:nvSpPr>
        <p:spPr/>
        <p:txBody>
          <a:bodyPr/>
          <a:lstStyle/>
          <a:p>
            <a:fld id="{3BDDA355-DE8D-49B6-B72B-9B84B24AB58E}" type="slidenum">
              <a:rPr lang="en-GB" smtClean="0"/>
              <a:pPr/>
              <a:t>‹#›</a:t>
            </a:fld>
            <a:endParaRPr lang="en-GB"/>
          </a:p>
        </p:txBody>
      </p:sp>
    </p:spTree>
  </p:cSld>
  <p:clrMapOvr>
    <a:masterClrMapping/>
  </p:clrMapOvr>
  <p:transition>
    <p:fade/>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ustom Layout 2 1" preserve="1">
  <p:cSld name="1_Custom Layout 2 1">
    <p:spTree>
      <p:nvGrpSpPr>
        <p:cNvPr id="1" name="Shape 20"/>
        <p:cNvGrpSpPr/>
        <p:nvPr/>
      </p:nvGrpSpPr>
      <p:grpSpPr>
        <a:xfrm>
          <a:off x="0" y="0"/>
          <a:ext cx="0" cy="0"/>
          <a:chOff x="0" y="0"/>
          <a:chExt cx="0" cy="0"/>
        </a:xfrm>
      </p:grpSpPr>
      <p:pic>
        <p:nvPicPr>
          <p:cNvPr id="3" name="Afbeelding 10" descr="Afbeelding met water, stad, rivier, nacht&#10;&#10;Automatisch gegenereerde beschrijving">
            <a:extLst>
              <a:ext uri="{FF2B5EF4-FFF2-40B4-BE49-F238E27FC236}">
                <a16:creationId xmlns:a16="http://schemas.microsoft.com/office/drawing/2014/main" id="{E7539C37-2BAC-F8DB-DC2F-E3BF110C3883}"/>
              </a:ext>
            </a:extLst>
          </p:cNvPr>
          <p:cNvPicPr>
            <a:picLocks noChangeAspect="1"/>
          </p:cNvPicPr>
          <p:nvPr userDrawn="1"/>
        </p:nvPicPr>
        <p:blipFill rotWithShape="1">
          <a:blip r:embed="rId2" cstate="hqprint">
            <a:alphaModFix amt="85000"/>
            <a:extLst>
              <a:ext uri="{28A0092B-C50C-407E-A947-70E740481C1C}">
                <a14:useLocalDpi xmlns:a14="http://schemas.microsoft.com/office/drawing/2010/main"/>
              </a:ext>
            </a:extLst>
          </a:blip>
          <a:srcRect/>
          <a:stretch/>
        </p:blipFill>
        <p:spPr>
          <a:xfrm>
            <a:off x="-46430" y="1"/>
            <a:ext cx="24166906" cy="13679488"/>
          </a:xfrm>
          <a:prstGeom prst="rect">
            <a:avLst/>
          </a:prstGeom>
        </p:spPr>
      </p:pic>
      <p:sp>
        <p:nvSpPr>
          <p:cNvPr id="22" name="Google Shape;22;p4"/>
          <p:cNvSpPr txBox="1">
            <a:spLocks noGrp="1"/>
          </p:cNvSpPr>
          <p:nvPr>
            <p:ph type="ctrTitle"/>
          </p:nvPr>
        </p:nvSpPr>
        <p:spPr>
          <a:xfrm>
            <a:off x="762208"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spcBef>
                <a:spcPts val="0"/>
              </a:spcBef>
              <a:spcAft>
                <a:spcPts val="0"/>
              </a:spcAft>
              <a:buClr>
                <a:srgbClr val="FFFFFF"/>
              </a:buClr>
              <a:buSzPts val="12800"/>
              <a:buFont typeface="Comfortaa"/>
              <a:buNone/>
              <a:defRPr sz="12663">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9pPr>
          </a:lstStyle>
          <a:p>
            <a:endParaRPr/>
          </a:p>
        </p:txBody>
      </p:sp>
      <p:sp>
        <p:nvSpPr>
          <p:cNvPr id="23" name="Google Shape;23;p4"/>
          <p:cNvSpPr txBox="1">
            <a:spLocks noGrp="1"/>
          </p:cNvSpPr>
          <p:nvPr>
            <p:ph type="subTitle" idx="1"/>
          </p:nvPr>
        </p:nvSpPr>
        <p:spPr>
          <a:xfrm>
            <a:off x="12389113"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lnSpc>
                <a:spcPct val="100000"/>
              </a:lnSpc>
              <a:spcBef>
                <a:spcPts val="1978"/>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1pPr>
            <a:lvl2pPr lvl="1"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2pPr>
            <a:lvl3pPr lvl="2"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3pPr>
            <a:lvl4pPr lvl="3"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4pPr>
            <a:lvl5pPr lvl="4"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5pPr>
            <a:lvl6pPr lvl="5"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6pPr>
            <a:lvl7pPr lvl="6"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7pPr>
            <a:lvl8pPr lvl="7"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8pPr>
            <a:lvl9pPr lvl="8"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9pPr>
          </a:lstStyle>
          <a:p>
            <a:endParaRPr/>
          </a:p>
        </p:txBody>
      </p:sp>
      <p:sp>
        <p:nvSpPr>
          <p:cNvPr id="2" name="Google Shape;45;p9">
            <a:extLst>
              <a:ext uri="{FF2B5EF4-FFF2-40B4-BE49-F238E27FC236}">
                <a16:creationId xmlns:a16="http://schemas.microsoft.com/office/drawing/2014/main" id="{B67833EC-A74C-4384-2CDC-CC0FEA0B1B44}"/>
              </a:ext>
            </a:extLst>
          </p:cNvPr>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bg1"/>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95867358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ustom Layout 2 1" preserve="1">
  <p:cSld name="1_Custom Layout 2 1">
    <p:spTree>
      <p:nvGrpSpPr>
        <p:cNvPr id="1" name="Shape 20"/>
        <p:cNvGrpSpPr/>
        <p:nvPr/>
      </p:nvGrpSpPr>
      <p:grpSpPr>
        <a:xfrm>
          <a:off x="0" y="0"/>
          <a:ext cx="0" cy="0"/>
          <a:chOff x="0" y="0"/>
          <a:chExt cx="0" cy="0"/>
        </a:xfrm>
      </p:grpSpPr>
      <p:pic>
        <p:nvPicPr>
          <p:cNvPr id="2" name="Picture 1">
            <a:extLst>
              <a:ext uri="{FF2B5EF4-FFF2-40B4-BE49-F238E27FC236}">
                <a16:creationId xmlns:a16="http://schemas.microsoft.com/office/drawing/2014/main" id="{EF2A7C33-132C-BF8C-669C-52229EA99E57}"/>
              </a:ext>
            </a:extLst>
          </p:cNvPr>
          <p:cNvPicPr>
            <a:picLocks noChangeAspect="1"/>
          </p:cNvPicPr>
          <p:nvPr userDrawn="1"/>
        </p:nvPicPr>
        <p:blipFill>
          <a:blip r:embed="rId2" cstate="hqprint">
            <a:alphaModFix/>
            <a:extLst>
              <a:ext uri="{BEBA8EAE-BF5A-486C-A8C5-ECC9F3942E4B}">
                <a14:imgProps xmlns:a14="http://schemas.microsoft.com/office/drawing/2010/main">
                  <a14:imgLayer r:embed="rId3">
                    <a14:imgEffect>
                      <a14:brightnessContrast bright="-20000" contrast="-20000"/>
                    </a14:imgEffect>
                  </a14:imgLayer>
                </a14:imgProps>
              </a:ext>
              <a:ext uri="{28A0092B-C50C-407E-A947-70E740481C1C}">
                <a14:useLocalDpi xmlns:a14="http://schemas.microsoft.com/office/drawing/2010/main"/>
              </a:ext>
            </a:extLst>
          </a:blip>
          <a:srcRect/>
          <a:stretch/>
        </p:blipFill>
        <p:spPr>
          <a:xfrm>
            <a:off x="0" y="-1"/>
            <a:ext cx="24125794" cy="13679489"/>
          </a:xfrm>
          <a:prstGeom prst="rect">
            <a:avLst/>
          </a:prstGeom>
        </p:spPr>
      </p:pic>
      <p:sp>
        <p:nvSpPr>
          <p:cNvPr id="22" name="Google Shape;22;p4"/>
          <p:cNvSpPr txBox="1">
            <a:spLocks noGrp="1"/>
          </p:cNvSpPr>
          <p:nvPr>
            <p:ph type="ctrTitle"/>
          </p:nvPr>
        </p:nvSpPr>
        <p:spPr>
          <a:xfrm>
            <a:off x="762208"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spcBef>
                <a:spcPts val="0"/>
              </a:spcBef>
              <a:spcAft>
                <a:spcPts val="0"/>
              </a:spcAft>
              <a:buClr>
                <a:srgbClr val="FFFFFF"/>
              </a:buClr>
              <a:buSzPts val="12800"/>
              <a:buFont typeface="Comfortaa"/>
              <a:buNone/>
              <a:defRPr sz="12663">
                <a:solidFill>
                  <a:srgbClr val="FFFFFF"/>
                </a:solidFill>
                <a:latin typeface="Comfortaa"/>
                <a:ea typeface="Comfortaa"/>
                <a:cs typeface="Comfortaa"/>
                <a:sym typeface="Comfortaa"/>
              </a:defRPr>
            </a:lvl1pPr>
            <a:lvl2pPr lvl="1"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2pPr>
            <a:lvl3pPr lvl="2"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3pPr>
            <a:lvl4pPr lvl="3"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4pPr>
            <a:lvl5pPr lvl="4"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5pPr>
            <a:lvl6pPr lvl="5"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6pPr>
            <a:lvl7pPr lvl="6"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7pPr>
            <a:lvl8pPr lvl="7"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8pPr>
            <a:lvl9pPr lvl="8" algn="ctr" rtl="0">
              <a:spcBef>
                <a:spcPts val="0"/>
              </a:spcBef>
              <a:spcAft>
                <a:spcPts val="0"/>
              </a:spcAft>
              <a:buClr>
                <a:srgbClr val="FFFFFF"/>
              </a:buClr>
              <a:buSzPts val="13900"/>
              <a:buFont typeface="Comfortaa"/>
              <a:buNone/>
              <a:defRPr sz="13751">
                <a:solidFill>
                  <a:srgbClr val="FFFFFF"/>
                </a:solidFill>
                <a:latin typeface="Comfortaa"/>
                <a:ea typeface="Comfortaa"/>
                <a:cs typeface="Comfortaa"/>
                <a:sym typeface="Comfortaa"/>
              </a:defRPr>
            </a:lvl9pPr>
          </a:lstStyle>
          <a:p>
            <a:endParaRPr/>
          </a:p>
        </p:txBody>
      </p:sp>
      <p:sp>
        <p:nvSpPr>
          <p:cNvPr id="23" name="Google Shape;23;p4"/>
          <p:cNvSpPr txBox="1">
            <a:spLocks noGrp="1"/>
          </p:cNvSpPr>
          <p:nvPr>
            <p:ph type="subTitle" idx="1"/>
          </p:nvPr>
        </p:nvSpPr>
        <p:spPr>
          <a:xfrm>
            <a:off x="12389113" y="3712624"/>
            <a:ext cx="10568517" cy="6890309"/>
          </a:xfrm>
          <a:prstGeom prst="rect">
            <a:avLst/>
          </a:prstGeom>
          <a:effectLst>
            <a:outerShdw blurRad="57150" dist="19050" dir="5400000" algn="bl" rotWithShape="0">
              <a:srgbClr val="000000">
                <a:alpha val="50000"/>
              </a:srgbClr>
            </a:outerShdw>
          </a:effectLst>
        </p:spPr>
        <p:txBody>
          <a:bodyPr spcFirstLastPara="1" wrap="square" lIns="91425" tIns="45700" rIns="91425" bIns="45700" anchor="ctr" anchorCtr="0">
            <a:noAutofit/>
          </a:bodyPr>
          <a:lstStyle>
            <a:lvl1pPr lvl="0" algn="ctr" rtl="0">
              <a:lnSpc>
                <a:spcPct val="100000"/>
              </a:lnSpc>
              <a:spcBef>
                <a:spcPts val="1978"/>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1pPr>
            <a:lvl2pPr lvl="1"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2pPr>
            <a:lvl3pPr lvl="2"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3pPr>
            <a:lvl4pPr lvl="3"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4pPr>
            <a:lvl5pPr lvl="4"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5pPr>
            <a:lvl6pPr lvl="5"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6pPr>
            <a:lvl7pPr lvl="6"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7pPr>
            <a:lvl8pPr lvl="7"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8pPr>
            <a:lvl9pPr lvl="8" algn="ctr" rtl="0">
              <a:lnSpc>
                <a:spcPct val="100000"/>
              </a:lnSpc>
              <a:spcBef>
                <a:spcPts val="990"/>
              </a:spcBef>
              <a:spcAft>
                <a:spcPts val="0"/>
              </a:spcAft>
              <a:buClr>
                <a:srgbClr val="FFFFFF"/>
              </a:buClr>
              <a:buSzPts val="7500"/>
              <a:buFont typeface="Comfortaa"/>
              <a:buNone/>
              <a:defRPr sz="7419">
                <a:solidFill>
                  <a:srgbClr val="FFFFFF"/>
                </a:solidFill>
                <a:latin typeface="Comfortaa"/>
                <a:ea typeface="Comfortaa"/>
                <a:cs typeface="Comfortaa"/>
                <a:sym typeface="Comfortaa"/>
              </a:defRPr>
            </a:lvl9pPr>
          </a:lstStyle>
          <a:p>
            <a:endParaRPr/>
          </a:p>
        </p:txBody>
      </p:sp>
      <p:sp>
        <p:nvSpPr>
          <p:cNvPr id="3" name="Google Shape;45;p9">
            <a:extLst>
              <a:ext uri="{FF2B5EF4-FFF2-40B4-BE49-F238E27FC236}">
                <a16:creationId xmlns:a16="http://schemas.microsoft.com/office/drawing/2014/main" id="{8A4155D0-0F93-0D03-0B8C-C053D315649E}"/>
              </a:ext>
            </a:extLst>
          </p:cNvPr>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bg1"/>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694249076"/>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Title and Content" type="obj" preserve="1">
  <p:cSld name="Title and Content">
    <p:bg>
      <p:bgPr>
        <a:solidFill>
          <a:schemeClr val="accent1"/>
        </a:solidFill>
        <a:effectLst/>
      </p:bgPr>
    </p:bg>
    <p:spTree>
      <p:nvGrpSpPr>
        <p:cNvPr id="1" name="Shape 24"/>
        <p:cNvGrpSpPr/>
        <p:nvPr/>
      </p:nvGrpSpPr>
      <p:grpSpPr>
        <a:xfrm>
          <a:off x="0" y="0"/>
          <a:ext cx="0" cy="0"/>
          <a:chOff x="0" y="0"/>
          <a:chExt cx="0" cy="0"/>
        </a:xfrm>
      </p:grpSpPr>
      <p:sp>
        <p:nvSpPr>
          <p:cNvPr id="2" name="Google Shape;45;p9">
            <a:extLst>
              <a:ext uri="{FF2B5EF4-FFF2-40B4-BE49-F238E27FC236}">
                <a16:creationId xmlns:a16="http://schemas.microsoft.com/office/drawing/2014/main" id="{79F46B4E-F24B-C54E-87BB-2B7B9DA27741}"/>
              </a:ext>
            </a:extLst>
          </p:cNvPr>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bg1"/>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3557513806"/>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Blank" type="blank" preserve="1">
  <p:cSld name="Blank">
    <p:spTree>
      <p:nvGrpSpPr>
        <p:cNvPr id="1" name="Shape 31"/>
        <p:cNvGrpSpPr/>
        <p:nvPr/>
      </p:nvGrpSpPr>
      <p:grpSpPr>
        <a:xfrm>
          <a:off x="0" y="0"/>
          <a:ext cx="0" cy="0"/>
          <a:chOff x="0" y="0"/>
          <a:chExt cx="0" cy="0"/>
        </a:xfrm>
      </p:grpSpPr>
      <p:sp>
        <p:nvSpPr>
          <p:cNvPr id="32" name="Google Shape;32;p7"/>
          <p:cNvSpPr txBox="1">
            <a:spLocks noGrp="1"/>
          </p:cNvSpPr>
          <p:nvPr>
            <p:ph type="dt" idx="10"/>
          </p:nvPr>
        </p:nvSpPr>
        <p:spPr>
          <a:xfrm>
            <a:off x="1658282" y="12678858"/>
            <a:ext cx="5427036" cy="728256"/>
          </a:xfrm>
          <a:prstGeom prst="rect">
            <a:avLst/>
          </a:prstGeom>
          <a:noFill/>
          <a:ln>
            <a:noFill/>
          </a:ln>
        </p:spPr>
        <p:txBody>
          <a:bodyPr spcFirstLastPara="1" wrap="square" lIns="182825" tIns="91375" rIns="182825" bIns="91375" anchor="ctr" anchorCtr="0">
            <a:noAutofit/>
          </a:bodyPr>
          <a:lstStyle>
            <a:lvl1pPr lvl="0" algn="l" rtl="0">
              <a:spcBef>
                <a:spcPts val="0"/>
              </a:spcBef>
              <a:spcAft>
                <a:spcPts val="0"/>
              </a:spcAft>
              <a:buSzPts val="2800"/>
              <a:buNone/>
              <a:defRPr sz="2771"/>
            </a:lvl1pPr>
            <a:lvl2pPr lvl="1" algn="l" rtl="0">
              <a:spcBef>
                <a:spcPts val="0"/>
              </a:spcBef>
              <a:spcAft>
                <a:spcPts val="0"/>
              </a:spcAft>
              <a:buSzPts val="2800"/>
              <a:buNone/>
              <a:defRPr sz="2771"/>
            </a:lvl2pPr>
            <a:lvl3pPr lvl="2" algn="l" rtl="0">
              <a:spcBef>
                <a:spcPts val="0"/>
              </a:spcBef>
              <a:spcAft>
                <a:spcPts val="0"/>
              </a:spcAft>
              <a:buSzPts val="2800"/>
              <a:buNone/>
              <a:defRPr sz="2771"/>
            </a:lvl3pPr>
            <a:lvl4pPr lvl="3" algn="l" rtl="0">
              <a:spcBef>
                <a:spcPts val="0"/>
              </a:spcBef>
              <a:spcAft>
                <a:spcPts val="0"/>
              </a:spcAft>
              <a:buSzPts val="2800"/>
              <a:buNone/>
              <a:defRPr sz="2771"/>
            </a:lvl4pPr>
            <a:lvl5pPr lvl="4" algn="l" rtl="0">
              <a:spcBef>
                <a:spcPts val="0"/>
              </a:spcBef>
              <a:spcAft>
                <a:spcPts val="0"/>
              </a:spcAft>
              <a:buSzPts val="2800"/>
              <a:buNone/>
              <a:defRPr sz="2771"/>
            </a:lvl5pPr>
            <a:lvl6pPr lvl="5" algn="l" rtl="0">
              <a:spcBef>
                <a:spcPts val="0"/>
              </a:spcBef>
              <a:spcAft>
                <a:spcPts val="0"/>
              </a:spcAft>
              <a:buSzPts val="2800"/>
              <a:buNone/>
              <a:defRPr sz="2771"/>
            </a:lvl6pPr>
            <a:lvl7pPr lvl="6" algn="l" rtl="0">
              <a:spcBef>
                <a:spcPts val="0"/>
              </a:spcBef>
              <a:spcAft>
                <a:spcPts val="0"/>
              </a:spcAft>
              <a:buSzPts val="2800"/>
              <a:buNone/>
              <a:defRPr sz="2771"/>
            </a:lvl7pPr>
            <a:lvl8pPr lvl="7" algn="l" rtl="0">
              <a:spcBef>
                <a:spcPts val="0"/>
              </a:spcBef>
              <a:spcAft>
                <a:spcPts val="0"/>
              </a:spcAft>
              <a:buSzPts val="2800"/>
              <a:buNone/>
              <a:defRPr sz="2771"/>
            </a:lvl8pPr>
            <a:lvl9pPr lvl="8" algn="l" rtl="0">
              <a:spcBef>
                <a:spcPts val="0"/>
              </a:spcBef>
              <a:spcAft>
                <a:spcPts val="0"/>
              </a:spcAft>
              <a:buSzPts val="2800"/>
              <a:buNone/>
              <a:defRPr sz="2771"/>
            </a:lvl9pPr>
          </a:lstStyle>
          <a:p>
            <a:pPr defTabSz="904603">
              <a:buClr>
                <a:srgbClr val="000000"/>
              </a:buClr>
            </a:pPr>
            <a:endParaRPr lang="en-BE" kern="0">
              <a:solidFill>
                <a:srgbClr val="000000"/>
              </a:solidFill>
              <a:cs typeface="Arial"/>
              <a:sym typeface="Arial"/>
            </a:endParaRPr>
          </a:p>
        </p:txBody>
      </p:sp>
      <p:sp>
        <p:nvSpPr>
          <p:cNvPr id="34" name="Google Shape;34;p7"/>
          <p:cNvSpPr txBox="1">
            <a:spLocks noGrp="1"/>
          </p:cNvSpPr>
          <p:nvPr>
            <p:ph type="sldNum" idx="12"/>
          </p:nvPr>
        </p:nvSpPr>
        <p:spPr>
          <a:xfrm>
            <a:off x="17035085" y="12678858"/>
            <a:ext cx="5427036" cy="728256"/>
          </a:xfrm>
          <a:prstGeom prst="rect">
            <a:avLst/>
          </a:prstGeom>
          <a:noFill/>
          <a:ln>
            <a:noFill/>
          </a:ln>
        </p:spPr>
        <p:txBody>
          <a:bodyPr spcFirstLastPara="1" wrap="square" lIns="182825" tIns="91375" rIns="182825" bIns="91375" anchor="ctr" anchorCtr="0">
            <a:noAutofit/>
          </a:bodyPr>
          <a:lstStyle>
            <a:lvl1pPr marL="0" lvl="0" indent="0" algn="r" rtl="0">
              <a:spcBef>
                <a:spcPts val="0"/>
              </a:spcBef>
              <a:buNone/>
              <a:defRPr sz="2771"/>
            </a:lvl1pPr>
            <a:lvl2pPr marL="0" lvl="1" indent="0" algn="r" rtl="0">
              <a:spcBef>
                <a:spcPts val="0"/>
              </a:spcBef>
              <a:buNone/>
              <a:defRPr sz="2771"/>
            </a:lvl2pPr>
            <a:lvl3pPr marL="0" lvl="2" indent="0" algn="r" rtl="0">
              <a:spcBef>
                <a:spcPts val="0"/>
              </a:spcBef>
              <a:buNone/>
              <a:defRPr sz="2771"/>
            </a:lvl3pPr>
            <a:lvl4pPr marL="0" lvl="3" indent="0" algn="r" rtl="0">
              <a:spcBef>
                <a:spcPts val="0"/>
              </a:spcBef>
              <a:buNone/>
              <a:defRPr sz="2771"/>
            </a:lvl4pPr>
            <a:lvl5pPr marL="0" lvl="4" indent="0" algn="r" rtl="0">
              <a:spcBef>
                <a:spcPts val="0"/>
              </a:spcBef>
              <a:buNone/>
              <a:defRPr sz="2771"/>
            </a:lvl5pPr>
            <a:lvl6pPr marL="0" lvl="5" indent="0" algn="r" rtl="0">
              <a:spcBef>
                <a:spcPts val="0"/>
              </a:spcBef>
              <a:buNone/>
              <a:defRPr sz="2771"/>
            </a:lvl6pPr>
            <a:lvl7pPr marL="0" lvl="6" indent="0" algn="r" rtl="0">
              <a:spcBef>
                <a:spcPts val="0"/>
              </a:spcBef>
              <a:buNone/>
              <a:defRPr sz="2771"/>
            </a:lvl7pPr>
            <a:lvl8pPr marL="0" lvl="7" indent="0" algn="r" rtl="0">
              <a:spcBef>
                <a:spcPts val="0"/>
              </a:spcBef>
              <a:buNone/>
              <a:defRPr sz="2771"/>
            </a:lvl8pPr>
            <a:lvl9pPr marL="0" lvl="8" indent="0" algn="r" rtl="0">
              <a:spcBef>
                <a:spcPts val="0"/>
              </a:spcBef>
              <a:buNone/>
              <a:defRPr sz="2771"/>
            </a:lvl9pPr>
          </a:lstStyle>
          <a:p>
            <a:pPr defTabSz="904603">
              <a:buClr>
                <a:srgbClr val="000000"/>
              </a:buClr>
            </a:pPr>
            <a:fld id="{00000000-1234-1234-1234-123412341234}" type="slidenum">
              <a:rPr lang="nl-BE" kern="0" smtClean="0">
                <a:solidFill>
                  <a:srgbClr val="000000"/>
                </a:solidFill>
                <a:cs typeface="Arial"/>
                <a:sym typeface="Arial"/>
              </a:rPr>
              <a:pPr defTabSz="904603">
                <a:buClr>
                  <a:srgbClr val="000000"/>
                </a:buClr>
              </a:pPr>
              <a:t>‹#›</a:t>
            </a:fld>
            <a:endParaRPr lang="nl-BE" kern="0">
              <a:solidFill>
                <a:srgbClr val="000000"/>
              </a:solidFill>
              <a:cs typeface="Arial"/>
              <a:sym typeface="Arial"/>
            </a:endParaRPr>
          </a:p>
        </p:txBody>
      </p:sp>
      <p:sp>
        <p:nvSpPr>
          <p:cNvPr id="2" name="Google Shape;45;p9">
            <a:extLst>
              <a:ext uri="{FF2B5EF4-FFF2-40B4-BE49-F238E27FC236}">
                <a16:creationId xmlns:a16="http://schemas.microsoft.com/office/drawing/2014/main" id="{C6BE46EE-F95F-CBAE-AB75-95229E18C8A7}"/>
              </a:ext>
            </a:extLst>
          </p:cNvPr>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bg1"/>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1494626587"/>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Default Slide" preserve="1">
  <p:cSld name="Default Slide">
    <p:bg>
      <p:bgPr>
        <a:solidFill>
          <a:schemeClr val="lt1"/>
        </a:solidFill>
        <a:effectLst/>
      </p:bgPr>
    </p:bg>
    <p:spTree>
      <p:nvGrpSpPr>
        <p:cNvPr id="1" name="Shape 55"/>
        <p:cNvGrpSpPr/>
        <p:nvPr/>
      </p:nvGrpSpPr>
      <p:grpSpPr>
        <a:xfrm>
          <a:off x="0" y="0"/>
          <a:ext cx="0" cy="0"/>
          <a:chOff x="0" y="0"/>
          <a:chExt cx="0" cy="0"/>
        </a:xfrm>
      </p:grpSpPr>
      <p:sp>
        <p:nvSpPr>
          <p:cNvPr id="2" name="Google Shape;45;p9">
            <a:extLst>
              <a:ext uri="{FF2B5EF4-FFF2-40B4-BE49-F238E27FC236}">
                <a16:creationId xmlns:a16="http://schemas.microsoft.com/office/drawing/2014/main" id="{5729ED64-7A42-215F-1F32-513F2DEA9324}"/>
              </a:ext>
            </a:extLst>
          </p:cNvPr>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950025082"/>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MErkator" preserve="1">
  <p:cSld name="MErkator">
    <p:spTree>
      <p:nvGrpSpPr>
        <p:cNvPr id="1" name="Shape 50"/>
        <p:cNvGrpSpPr/>
        <p:nvPr/>
      </p:nvGrpSpPr>
      <p:grpSpPr>
        <a:xfrm>
          <a:off x="0" y="0"/>
          <a:ext cx="0" cy="0"/>
          <a:chOff x="0" y="0"/>
          <a:chExt cx="0" cy="0"/>
        </a:xfrm>
      </p:grpSpPr>
      <p:sp>
        <p:nvSpPr>
          <p:cNvPr id="51" name="Google Shape;51;p10"/>
          <p:cNvSpPr txBox="1">
            <a:spLocks noGrp="1"/>
          </p:cNvSpPr>
          <p:nvPr>
            <p:ph type="title"/>
          </p:nvPr>
        </p:nvSpPr>
        <p:spPr>
          <a:xfrm>
            <a:off x="1658282" y="728308"/>
            <a:ext cx="20803986" cy="2644043"/>
          </a:xfrm>
          <a:prstGeom prst="rect">
            <a:avLst/>
          </a:prstGeom>
          <a:noFill/>
          <a:ln>
            <a:noFill/>
          </a:ln>
        </p:spPr>
        <p:txBody>
          <a:bodyPr spcFirstLastPara="1" wrap="square" lIns="91425" tIns="45700" rIns="91425" bIns="45700" anchor="ctr" anchorCtr="0">
            <a:noAutofit/>
          </a:bodyPr>
          <a:lstStyle>
            <a:lvl1pPr lvl="0" algn="l" rtl="0">
              <a:lnSpc>
                <a:spcPct val="90000"/>
              </a:lnSpc>
              <a:spcBef>
                <a:spcPts val="0"/>
              </a:spcBef>
              <a:spcAft>
                <a:spcPts val="0"/>
              </a:spcAft>
              <a:buClr>
                <a:schemeClr val="dk1"/>
              </a:buClr>
              <a:buSzPts val="1800"/>
              <a:buNone/>
              <a:defRPr/>
            </a:lvl1pPr>
            <a:lvl2pPr lvl="1" algn="l" rtl="0">
              <a:lnSpc>
                <a:spcPct val="100000"/>
              </a:lnSpc>
              <a:spcBef>
                <a:spcPts val="0"/>
              </a:spcBef>
              <a:spcAft>
                <a:spcPts val="0"/>
              </a:spcAft>
              <a:buSzPts val="1400"/>
              <a:buNone/>
              <a:defRPr/>
            </a:lvl2pPr>
            <a:lvl3pPr lvl="2" algn="l" rtl="0">
              <a:lnSpc>
                <a:spcPct val="100000"/>
              </a:lnSpc>
              <a:spcBef>
                <a:spcPts val="0"/>
              </a:spcBef>
              <a:spcAft>
                <a:spcPts val="0"/>
              </a:spcAft>
              <a:buSzPts val="1400"/>
              <a:buNone/>
              <a:defRPr/>
            </a:lvl3pPr>
            <a:lvl4pPr lvl="3" algn="l" rtl="0">
              <a:lnSpc>
                <a:spcPct val="100000"/>
              </a:lnSpc>
              <a:spcBef>
                <a:spcPts val="0"/>
              </a:spcBef>
              <a:spcAft>
                <a:spcPts val="0"/>
              </a:spcAft>
              <a:buSzPts val="1400"/>
              <a:buNone/>
              <a:defRPr/>
            </a:lvl4pPr>
            <a:lvl5pPr lvl="4" algn="l" rtl="0">
              <a:lnSpc>
                <a:spcPct val="100000"/>
              </a:lnSpc>
              <a:spcBef>
                <a:spcPts val="0"/>
              </a:spcBef>
              <a:spcAft>
                <a:spcPts val="0"/>
              </a:spcAft>
              <a:buSzPts val="1400"/>
              <a:buNone/>
              <a:defRPr/>
            </a:lvl5pPr>
            <a:lvl6pPr lvl="5" algn="l" rtl="0">
              <a:lnSpc>
                <a:spcPct val="100000"/>
              </a:lnSpc>
              <a:spcBef>
                <a:spcPts val="0"/>
              </a:spcBef>
              <a:spcAft>
                <a:spcPts val="0"/>
              </a:spcAft>
              <a:buSzPts val="1400"/>
              <a:buNone/>
              <a:defRPr/>
            </a:lvl6pPr>
            <a:lvl7pPr lvl="6" algn="l" rtl="0">
              <a:lnSpc>
                <a:spcPct val="100000"/>
              </a:lnSpc>
              <a:spcBef>
                <a:spcPts val="0"/>
              </a:spcBef>
              <a:spcAft>
                <a:spcPts val="0"/>
              </a:spcAft>
              <a:buSzPts val="1400"/>
              <a:buNone/>
              <a:defRPr/>
            </a:lvl7pPr>
            <a:lvl8pPr lvl="7" algn="l" rtl="0">
              <a:lnSpc>
                <a:spcPct val="100000"/>
              </a:lnSpc>
              <a:spcBef>
                <a:spcPts val="0"/>
              </a:spcBef>
              <a:spcAft>
                <a:spcPts val="0"/>
              </a:spcAft>
              <a:buSzPts val="1400"/>
              <a:buNone/>
              <a:defRPr/>
            </a:lvl8pPr>
            <a:lvl9pPr lvl="8" algn="l" rtl="0">
              <a:lnSpc>
                <a:spcPct val="100000"/>
              </a:lnSpc>
              <a:spcBef>
                <a:spcPts val="0"/>
              </a:spcBef>
              <a:spcAft>
                <a:spcPts val="0"/>
              </a:spcAft>
              <a:buSzPts val="1400"/>
              <a:buNone/>
              <a:defRPr/>
            </a:lvl9pPr>
          </a:lstStyle>
          <a:p>
            <a:endParaRPr dirty="0"/>
          </a:p>
        </p:txBody>
      </p:sp>
      <p:sp>
        <p:nvSpPr>
          <p:cNvPr id="52" name="Google Shape;52;p10"/>
          <p:cNvSpPr/>
          <p:nvPr/>
        </p:nvSpPr>
        <p:spPr>
          <a:xfrm>
            <a:off x="-283121" y="12967711"/>
            <a:ext cx="24642360" cy="711800"/>
          </a:xfrm>
          <a:prstGeom prst="rect">
            <a:avLst/>
          </a:prstGeom>
          <a:solidFill>
            <a:srgbClr val="073B4C"/>
          </a:solidFill>
          <a:ln w="12700" cap="flat" cmpd="sng">
            <a:solidFill>
              <a:srgbClr val="0F1527"/>
            </a:solidFill>
            <a:prstDash val="solid"/>
            <a:miter lim="800000"/>
            <a:headEnd type="none" w="sm" len="sm"/>
            <a:tailEnd type="none" w="sm" len="sm"/>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Calibri"/>
              <a:ea typeface="Calibri"/>
              <a:cs typeface="Calibri"/>
              <a:sym typeface="Calibri"/>
            </a:endParaRPr>
          </a:p>
        </p:txBody>
      </p:sp>
      <p:pic>
        <p:nvPicPr>
          <p:cNvPr id="53" name="Google Shape;53;p10"/>
          <p:cNvPicPr preferRelativeResize="0"/>
          <p:nvPr/>
        </p:nvPicPr>
        <p:blipFill rotWithShape="1">
          <a:blip r:embed="rId2" cstate="hqprint">
            <a:alphaModFix/>
            <a:extLst>
              <a:ext uri="{28A0092B-C50C-407E-A947-70E740481C1C}">
                <a14:useLocalDpi xmlns:a14="http://schemas.microsoft.com/office/drawing/2010/main"/>
              </a:ext>
            </a:extLst>
          </a:blip>
          <a:srcRect/>
          <a:stretch/>
        </p:blipFill>
        <p:spPr>
          <a:xfrm>
            <a:off x="20568780" y="12324195"/>
            <a:ext cx="2992805" cy="2131729"/>
          </a:xfrm>
          <a:prstGeom prst="rect">
            <a:avLst/>
          </a:prstGeom>
          <a:noFill/>
          <a:ln>
            <a:noFill/>
          </a:ln>
        </p:spPr>
      </p:pic>
      <p:pic>
        <p:nvPicPr>
          <p:cNvPr id="54" name="Google Shape;54;p10"/>
          <p:cNvPicPr preferRelativeResize="0"/>
          <p:nvPr/>
        </p:nvPicPr>
        <p:blipFill rotWithShape="1">
          <a:blip r:embed="rId3">
            <a:alphaModFix/>
          </a:blip>
          <a:srcRect/>
          <a:stretch/>
        </p:blipFill>
        <p:spPr>
          <a:xfrm>
            <a:off x="753765" y="13061015"/>
            <a:ext cx="2864306" cy="521424"/>
          </a:xfrm>
          <a:prstGeom prst="rect">
            <a:avLst/>
          </a:prstGeom>
          <a:noFill/>
          <a:ln>
            <a:noFill/>
          </a:ln>
        </p:spPr>
      </p:pic>
    </p:spTree>
    <p:extLst>
      <p:ext uri="{BB962C8B-B14F-4D97-AF65-F5344CB8AC3E}">
        <p14:creationId xmlns:p14="http://schemas.microsoft.com/office/powerpoint/2010/main" val="2838242767"/>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4" Type="http://schemas.openxmlformats.org/officeDocument/2006/relationships/slideLayout" Target="../slideLayouts/slideLayout4.xml"/><Relationship Id="rId9" Type="http://schemas.openxmlformats.org/officeDocument/2006/relationships/theme" Target="../theme/theme1.xml"/></Relationships>
</file>

<file path=ppt/slideMasters/_rels/slideMaster2.xml.rels><?xml version="1.0" encoding="UTF-8" standalone="yes"?>
<Relationships xmlns="http://schemas.openxmlformats.org/package/2006/relationships"><Relationship Id="rId8" Type="http://schemas.openxmlformats.org/officeDocument/2006/relationships/slideLayout" Target="../slideLayouts/slideLayout16.xml"/><Relationship Id="rId13" Type="http://schemas.openxmlformats.org/officeDocument/2006/relationships/slideLayout" Target="../slideLayouts/slideLayout21.xml"/><Relationship Id="rId3" Type="http://schemas.openxmlformats.org/officeDocument/2006/relationships/slideLayout" Target="../slideLayouts/slideLayout11.xml"/><Relationship Id="rId7" Type="http://schemas.openxmlformats.org/officeDocument/2006/relationships/slideLayout" Target="../slideLayouts/slideLayout15.xml"/><Relationship Id="rId12" Type="http://schemas.openxmlformats.org/officeDocument/2006/relationships/slideLayout" Target="../slideLayouts/slideLayout20.xml"/><Relationship Id="rId2" Type="http://schemas.openxmlformats.org/officeDocument/2006/relationships/slideLayout" Target="../slideLayouts/slideLayout10.xml"/><Relationship Id="rId16" Type="http://schemas.openxmlformats.org/officeDocument/2006/relationships/image" Target="../media/image7.png"/><Relationship Id="rId1" Type="http://schemas.openxmlformats.org/officeDocument/2006/relationships/slideLayout" Target="../slideLayouts/slideLayout9.xml"/><Relationship Id="rId6" Type="http://schemas.openxmlformats.org/officeDocument/2006/relationships/slideLayout" Target="../slideLayouts/slideLayout14.xml"/><Relationship Id="rId11" Type="http://schemas.openxmlformats.org/officeDocument/2006/relationships/slideLayout" Target="../slideLayouts/slideLayout19.xml"/><Relationship Id="rId5" Type="http://schemas.openxmlformats.org/officeDocument/2006/relationships/slideLayout" Target="../slideLayouts/slideLayout13.xml"/><Relationship Id="rId15" Type="http://schemas.openxmlformats.org/officeDocument/2006/relationships/image" Target="../media/image6.png"/><Relationship Id="rId10" Type="http://schemas.openxmlformats.org/officeDocument/2006/relationships/slideLayout" Target="../slideLayouts/slideLayout18.xml"/><Relationship Id="rId4" Type="http://schemas.openxmlformats.org/officeDocument/2006/relationships/slideLayout" Target="../slideLayouts/slideLayout12.xml"/><Relationship Id="rId9" Type="http://schemas.openxmlformats.org/officeDocument/2006/relationships/slideLayout" Target="../slideLayouts/slideLayout17.xml"/><Relationship Id="rId14" Type="http://schemas.openxmlformats.org/officeDocument/2006/relationships/theme" Target="../theme/theme2.xml"/></Relationships>
</file>

<file path=ppt/slideMasters/_rels/slideMaster3.xml.rels><?xml version="1.0" encoding="UTF-8" standalone="yes"?>
<Relationships xmlns="http://schemas.openxmlformats.org/package/2006/relationships"><Relationship Id="rId8" Type="http://schemas.openxmlformats.org/officeDocument/2006/relationships/slideLayout" Target="../slideLayouts/slideLayout29.xml"/><Relationship Id="rId13" Type="http://schemas.openxmlformats.org/officeDocument/2006/relationships/image" Target="../media/image12.png"/><Relationship Id="rId18" Type="http://schemas.openxmlformats.org/officeDocument/2006/relationships/image" Target="../media/image17.png"/><Relationship Id="rId3" Type="http://schemas.openxmlformats.org/officeDocument/2006/relationships/slideLayout" Target="../slideLayouts/slideLayout24.xml"/><Relationship Id="rId7" Type="http://schemas.openxmlformats.org/officeDocument/2006/relationships/slideLayout" Target="../slideLayouts/slideLayout28.xml"/><Relationship Id="rId12" Type="http://schemas.openxmlformats.org/officeDocument/2006/relationships/image" Target="../media/image11.png"/><Relationship Id="rId17" Type="http://schemas.openxmlformats.org/officeDocument/2006/relationships/image" Target="../media/image16.png"/><Relationship Id="rId2" Type="http://schemas.openxmlformats.org/officeDocument/2006/relationships/slideLayout" Target="../slideLayouts/slideLayout23.xml"/><Relationship Id="rId16" Type="http://schemas.openxmlformats.org/officeDocument/2006/relationships/image" Target="../media/image15.png"/><Relationship Id="rId1" Type="http://schemas.openxmlformats.org/officeDocument/2006/relationships/slideLayout" Target="../slideLayouts/slideLayout22.xml"/><Relationship Id="rId6" Type="http://schemas.openxmlformats.org/officeDocument/2006/relationships/slideLayout" Target="../slideLayouts/slideLayout27.xml"/><Relationship Id="rId11" Type="http://schemas.openxmlformats.org/officeDocument/2006/relationships/image" Target="../media/image10.png"/><Relationship Id="rId5" Type="http://schemas.openxmlformats.org/officeDocument/2006/relationships/slideLayout" Target="../slideLayouts/slideLayout26.xml"/><Relationship Id="rId15" Type="http://schemas.openxmlformats.org/officeDocument/2006/relationships/image" Target="../media/image14.png"/><Relationship Id="rId10" Type="http://schemas.openxmlformats.org/officeDocument/2006/relationships/theme" Target="../theme/theme3.xml"/><Relationship Id="rId4" Type="http://schemas.openxmlformats.org/officeDocument/2006/relationships/slideLayout" Target="../slideLayouts/slideLayout25.xml"/><Relationship Id="rId9" Type="http://schemas.openxmlformats.org/officeDocument/2006/relationships/slideLayout" Target="../slideLayouts/slideLayout30.xml"/><Relationship Id="rId14" Type="http://schemas.openxmlformats.org/officeDocument/2006/relationships/image" Target="../media/image13.png"/></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Pr>
        <a:solidFill>
          <a:schemeClr val="lt2"/>
        </a:solidFill>
        <a:effectLst/>
      </p:bgPr>
    </p:bg>
    <p:spTree>
      <p:nvGrpSpPr>
        <p:cNvPr id="1" name="Shape 9"/>
        <p:cNvGrpSpPr/>
        <p:nvPr/>
      </p:nvGrpSpPr>
      <p:grpSpPr>
        <a:xfrm>
          <a:off x="0" y="0"/>
          <a:ext cx="0" cy="0"/>
          <a:chOff x="0" y="0"/>
          <a:chExt cx="0" cy="0"/>
        </a:xfrm>
      </p:grpSpPr>
      <p:sp>
        <p:nvSpPr>
          <p:cNvPr id="10" name="Google Shape;10;p1"/>
          <p:cNvSpPr txBox="1">
            <a:spLocks noGrp="1"/>
          </p:cNvSpPr>
          <p:nvPr>
            <p:ph type="title"/>
          </p:nvPr>
        </p:nvSpPr>
        <p:spPr>
          <a:xfrm>
            <a:off x="1658283" y="728307"/>
            <a:ext cx="20803910" cy="2644069"/>
          </a:xfrm>
          <a:prstGeom prst="rect">
            <a:avLst/>
          </a:prstGeom>
          <a:noFill/>
          <a:ln>
            <a:noFill/>
          </a:ln>
        </p:spPr>
        <p:txBody>
          <a:bodyPr spcFirstLastPara="1" wrap="square" lIns="91425" tIns="45700" rIns="91425" bIns="45700" anchor="ctr" anchorCtr="0">
            <a:noAutofit/>
          </a:bodyPr>
          <a:lstStyle>
            <a:lvl1pPr marR="0" lvl="0" algn="l" rtl="0">
              <a:lnSpc>
                <a:spcPct val="90000"/>
              </a:lnSpc>
              <a:spcBef>
                <a:spcPts val="0"/>
              </a:spcBef>
              <a:spcAft>
                <a:spcPts val="0"/>
              </a:spcAft>
              <a:buClr>
                <a:schemeClr val="dk2"/>
              </a:buClr>
              <a:buSzPts val="8798"/>
              <a:buFont typeface="Poppins"/>
              <a:buNone/>
              <a:defRPr sz="8798" b="1" i="0" u="none" strike="noStrike" cap="none">
                <a:solidFill>
                  <a:schemeClr val="dk2"/>
                </a:solidFill>
                <a:latin typeface="Poppins"/>
                <a:ea typeface="Poppins"/>
                <a:cs typeface="Poppins"/>
                <a:sym typeface="Poppins"/>
              </a:defRPr>
            </a:lvl1pPr>
            <a:lvl2pPr marR="0" lvl="1"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endParaRPr/>
          </a:p>
        </p:txBody>
      </p:sp>
      <p:sp>
        <p:nvSpPr>
          <p:cNvPr id="11" name="Google Shape;11;p1"/>
          <p:cNvSpPr txBox="1">
            <a:spLocks noGrp="1"/>
          </p:cNvSpPr>
          <p:nvPr>
            <p:ph type="body" idx="1"/>
          </p:nvPr>
        </p:nvSpPr>
        <p:spPr>
          <a:xfrm>
            <a:off x="1658283" y="3641531"/>
            <a:ext cx="20803910" cy="8679509"/>
          </a:xfrm>
          <a:prstGeom prst="rect">
            <a:avLst/>
          </a:prstGeom>
          <a:noFill/>
          <a:ln>
            <a:noFill/>
          </a:ln>
        </p:spPr>
        <p:txBody>
          <a:bodyPr spcFirstLastPara="1" wrap="square" lIns="91425" tIns="45700" rIns="91425" bIns="45700" anchor="t" anchorCtr="0">
            <a:noAutofit/>
          </a:bodyPr>
          <a:lstStyle>
            <a:lvl1pPr marL="457200" marR="0" lvl="0" indent="-228600" algn="l" rtl="0">
              <a:lnSpc>
                <a:spcPct val="90000"/>
              </a:lnSpc>
              <a:spcBef>
                <a:spcPts val="2000"/>
              </a:spcBef>
              <a:spcAft>
                <a:spcPts val="0"/>
              </a:spcAft>
              <a:buClr>
                <a:schemeClr val="dk1"/>
              </a:buClr>
              <a:buSzPts val="5599"/>
              <a:buFont typeface="Arial"/>
              <a:buNone/>
              <a:defRPr sz="5599" b="0" i="0" u="none" strike="noStrike" cap="none">
                <a:solidFill>
                  <a:schemeClr val="dk1"/>
                </a:solidFill>
                <a:latin typeface="Lato Light"/>
                <a:ea typeface="Lato Light"/>
                <a:cs typeface="Lato Light"/>
                <a:sym typeface="Lato Light"/>
              </a:defRPr>
            </a:lvl1pPr>
            <a:lvl2pPr marL="914400" marR="0" lvl="1" indent="-228600" algn="l" rtl="0">
              <a:lnSpc>
                <a:spcPct val="90000"/>
              </a:lnSpc>
              <a:spcBef>
                <a:spcPts val="1000"/>
              </a:spcBef>
              <a:spcAft>
                <a:spcPts val="0"/>
              </a:spcAft>
              <a:buClr>
                <a:schemeClr val="dk1"/>
              </a:buClr>
              <a:buSzPts val="4799"/>
              <a:buFont typeface="Arial"/>
              <a:buNone/>
              <a:defRPr sz="4799" b="0" i="0" u="none" strike="noStrike" cap="none">
                <a:solidFill>
                  <a:schemeClr val="dk1"/>
                </a:solidFill>
                <a:latin typeface="Lato Light"/>
                <a:ea typeface="Lato Light"/>
                <a:cs typeface="Lato Light"/>
                <a:sym typeface="Lato Light"/>
              </a:defRPr>
            </a:lvl2pPr>
            <a:lvl3pPr marL="1371600" marR="0" lvl="2" indent="-228600" algn="l" rtl="0">
              <a:lnSpc>
                <a:spcPct val="90000"/>
              </a:lnSpc>
              <a:spcBef>
                <a:spcPts val="1000"/>
              </a:spcBef>
              <a:spcAft>
                <a:spcPts val="0"/>
              </a:spcAft>
              <a:buClr>
                <a:schemeClr val="dk1"/>
              </a:buClr>
              <a:buSzPts val="3999"/>
              <a:buFont typeface="Arial"/>
              <a:buNone/>
              <a:defRPr sz="3999" b="0" i="0" u="none" strike="noStrike" cap="none">
                <a:solidFill>
                  <a:schemeClr val="dk1"/>
                </a:solidFill>
                <a:latin typeface="Lato Light"/>
                <a:ea typeface="Lato Light"/>
                <a:cs typeface="Lato Light"/>
                <a:sym typeface="Lato Light"/>
              </a:defRPr>
            </a:lvl3pPr>
            <a:lvl4pPr marL="1828800" marR="0" lvl="3"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4pPr>
            <a:lvl5pPr marL="2286000" marR="0" lvl="4" indent="-228600" algn="l" rtl="0">
              <a:lnSpc>
                <a:spcPct val="90000"/>
              </a:lnSpc>
              <a:spcBef>
                <a:spcPts val="1000"/>
              </a:spcBef>
              <a:spcAft>
                <a:spcPts val="0"/>
              </a:spcAft>
              <a:buClr>
                <a:schemeClr val="dk1"/>
              </a:buClr>
              <a:buSzPts val="3599"/>
              <a:buFont typeface="Arial"/>
              <a:buNone/>
              <a:defRPr sz="3599" b="0" i="0" u="none" strike="noStrike" cap="none">
                <a:solidFill>
                  <a:schemeClr val="dk1"/>
                </a:solidFill>
                <a:latin typeface="Lato Light"/>
                <a:ea typeface="Lato Light"/>
                <a:cs typeface="Lato Light"/>
                <a:sym typeface="Lato Light"/>
              </a:defRPr>
            </a:lvl5pPr>
            <a:lvl6pPr marL="2743200" marR="0" lvl="5"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6pPr>
            <a:lvl7pPr marL="3200400" marR="0" lvl="6"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7pPr>
            <a:lvl8pPr marL="3657600" marR="0" lvl="7"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8pPr>
            <a:lvl9pPr marL="4114800" marR="0" lvl="8" indent="-457136" algn="l" rtl="0">
              <a:lnSpc>
                <a:spcPct val="90000"/>
              </a:lnSpc>
              <a:spcBef>
                <a:spcPts val="1000"/>
              </a:spcBef>
              <a:spcAft>
                <a:spcPts val="0"/>
              </a:spcAft>
              <a:buClr>
                <a:schemeClr val="dk1"/>
              </a:buClr>
              <a:buSzPts val="3599"/>
              <a:buFont typeface="Arial"/>
              <a:buChar char="•"/>
              <a:defRPr sz="3599" b="0" i="0" u="none" strike="noStrike" cap="none">
                <a:solidFill>
                  <a:schemeClr val="dk1"/>
                </a:solidFill>
                <a:latin typeface="Calibri"/>
                <a:ea typeface="Calibri"/>
                <a:cs typeface="Calibri"/>
                <a:sym typeface="Calibri"/>
              </a:defRPr>
            </a:lvl9pPr>
          </a:lstStyle>
          <a:p>
            <a:endParaRPr/>
          </a:p>
        </p:txBody>
      </p:sp>
    </p:spTree>
    <p:extLst>
      <p:ext uri="{BB962C8B-B14F-4D97-AF65-F5344CB8AC3E}">
        <p14:creationId xmlns:p14="http://schemas.microsoft.com/office/powerpoint/2010/main" val="3599704688"/>
      </p:ext>
    </p:extLst>
  </p:cSld>
  <p:clrMap bg1="lt1" tx1="dk1" bg2="dk2" tx2="lt2" accent1="accent1" accent2="accent2" accent3="accent3" accent4="accent4" accent5="accent5" accent6="accent6" hlink="hlink" folHlink="folHlink"/>
  <p:sldLayoutIdLst>
    <p:sldLayoutId id="2147483673" r:id="rId1"/>
    <p:sldLayoutId id="2147483674" r:id="rId2"/>
    <p:sldLayoutId id="2147483692" r:id="rId3"/>
    <p:sldLayoutId id="2147483693" r:id="rId4"/>
    <p:sldLayoutId id="2147483694" r:id="rId5"/>
    <p:sldLayoutId id="2147483675" r:id="rId6"/>
    <p:sldLayoutId id="2147483676" r:id="rId7"/>
    <p:sldLayoutId id="2147483677" r:id="rId8"/>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8993"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41"/>
        <p:cNvGrpSpPr/>
        <p:nvPr/>
      </p:nvGrpSpPr>
      <p:grpSpPr>
        <a:xfrm>
          <a:off x="0" y="0"/>
          <a:ext cx="0" cy="0"/>
          <a:chOff x="0" y="0"/>
          <a:chExt cx="0" cy="0"/>
        </a:xfrm>
      </p:grpSpPr>
      <p:sp>
        <p:nvSpPr>
          <p:cNvPr id="43" name="Google Shape;43;p9"/>
          <p:cNvSpPr txBox="1">
            <a:spLocks noGrp="1"/>
          </p:cNvSpPr>
          <p:nvPr>
            <p:ph type="body" idx="1"/>
          </p:nvPr>
        </p:nvSpPr>
        <p:spPr>
          <a:xfrm>
            <a:off x="1658282" y="3641531"/>
            <a:ext cx="20803986" cy="8679533"/>
          </a:xfrm>
          <a:prstGeom prst="rect">
            <a:avLst/>
          </a:prstGeom>
          <a:noFill/>
          <a:ln>
            <a:noFill/>
          </a:ln>
        </p:spPr>
        <p:txBody>
          <a:bodyPr spcFirstLastPara="1" wrap="square" lIns="91425" tIns="45700" rIns="91425" bIns="45700" anchor="t" anchorCtr="0">
            <a:noAutofit/>
          </a:bodyPr>
          <a:lstStyle>
            <a:lvl1pPr marL="457200" marR="0" lvl="0" indent="-584200" algn="l" rtl="0">
              <a:lnSpc>
                <a:spcPct val="90000"/>
              </a:lnSpc>
              <a:spcBef>
                <a:spcPts val="2000"/>
              </a:spcBef>
              <a:spcAft>
                <a:spcPts val="0"/>
              </a:spcAft>
              <a:buClr>
                <a:schemeClr val="dk1"/>
              </a:buClr>
              <a:buSzPts val="5600"/>
              <a:buFont typeface="Arial"/>
              <a:buChar char="•"/>
              <a:defRPr sz="5600" b="0" i="0" u="none" strike="noStrike" cap="none">
                <a:solidFill>
                  <a:schemeClr val="dk1"/>
                </a:solidFill>
                <a:latin typeface="Calibri"/>
                <a:ea typeface="Calibri"/>
                <a:cs typeface="Calibri"/>
                <a:sym typeface="Calibri"/>
              </a:defRPr>
            </a:lvl1pPr>
            <a:lvl2pPr marL="914400" marR="0" lvl="1" indent="-533400" algn="l" rtl="0">
              <a:lnSpc>
                <a:spcPct val="90000"/>
              </a:lnSpc>
              <a:spcBef>
                <a:spcPts val="1000"/>
              </a:spcBef>
              <a:spcAft>
                <a:spcPts val="0"/>
              </a:spcAft>
              <a:buClr>
                <a:schemeClr val="dk1"/>
              </a:buClr>
              <a:buSzPts val="4800"/>
              <a:buFont typeface="Arial"/>
              <a:buChar char="•"/>
              <a:defRPr sz="4800" b="0" i="0" u="none" strike="noStrike" cap="none">
                <a:solidFill>
                  <a:schemeClr val="dk1"/>
                </a:solidFill>
                <a:latin typeface="Calibri"/>
                <a:ea typeface="Calibri"/>
                <a:cs typeface="Calibri"/>
                <a:sym typeface="Calibri"/>
              </a:defRPr>
            </a:lvl2pPr>
            <a:lvl3pPr marL="1371600" marR="0" lvl="2" indent="-482600" algn="l" rtl="0">
              <a:lnSpc>
                <a:spcPct val="90000"/>
              </a:lnSpc>
              <a:spcBef>
                <a:spcPts val="1000"/>
              </a:spcBef>
              <a:spcAft>
                <a:spcPts val="0"/>
              </a:spcAft>
              <a:buClr>
                <a:schemeClr val="dk1"/>
              </a:buClr>
              <a:buSzPts val="4000"/>
              <a:buFont typeface="Arial"/>
              <a:buChar char="•"/>
              <a:defRPr sz="4000" b="0" i="0" u="none" strike="noStrike" cap="none">
                <a:solidFill>
                  <a:schemeClr val="dk1"/>
                </a:solidFill>
                <a:latin typeface="Calibri"/>
                <a:ea typeface="Calibri"/>
                <a:cs typeface="Calibri"/>
                <a:sym typeface="Calibri"/>
              </a:defRPr>
            </a:lvl3pPr>
            <a:lvl4pPr marL="1828800" marR="0" lvl="3"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4pPr>
            <a:lvl5pPr marL="2286000" marR="0" lvl="4"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endParaRPr dirty="0"/>
          </a:p>
        </p:txBody>
      </p:sp>
      <p:sp>
        <p:nvSpPr>
          <p:cNvPr id="44" name="Google Shape;44;p9"/>
          <p:cNvSpPr txBox="1">
            <a:spLocks noGrp="1"/>
          </p:cNvSpPr>
          <p:nvPr>
            <p:ph type="dt" idx="10"/>
          </p:nvPr>
        </p:nvSpPr>
        <p:spPr>
          <a:xfrm>
            <a:off x="1658282" y="12678860"/>
            <a:ext cx="5427036" cy="728256"/>
          </a:xfrm>
          <a:prstGeom prst="rect">
            <a:avLst/>
          </a:prstGeom>
          <a:noFill/>
          <a:ln>
            <a:noFill/>
          </a:ln>
        </p:spPr>
        <p:txBody>
          <a:bodyPr spcFirstLastPara="1" wrap="square" lIns="91425" tIns="45700" rIns="91425" bIns="45700" anchor="ctr" anchorCtr="0">
            <a:noAutofit/>
          </a:bodyPr>
          <a:lstStyle>
            <a:lvl1pPr marR="0" lvl="0" algn="l" rtl="0">
              <a:lnSpc>
                <a:spcPct val="100000"/>
              </a:lnSpc>
              <a:spcBef>
                <a:spcPts val="0"/>
              </a:spcBef>
              <a:spcAft>
                <a:spcPts val="0"/>
              </a:spcAft>
              <a:buClr>
                <a:srgbClr val="000000"/>
              </a:buClr>
              <a:buSzPts val="1400"/>
              <a:buFont typeface="Arial"/>
              <a:buNone/>
              <a:defRPr sz="2374" b="0" i="0" u="none" strike="noStrike" cap="none">
                <a:solidFill>
                  <a:srgbClr val="888888"/>
                </a:solidFill>
                <a:latin typeface="Calibri"/>
                <a:ea typeface="Calibri"/>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endParaRPr lang="en-BE" kern="0"/>
          </a:p>
        </p:txBody>
      </p:sp>
      <p:sp>
        <p:nvSpPr>
          <p:cNvPr id="45" name="Google Shape;45;p9"/>
          <p:cNvSpPr txBox="1">
            <a:spLocks noGrp="1"/>
          </p:cNvSpPr>
          <p:nvPr>
            <p:ph type="ftr" idx="11"/>
          </p:nvPr>
        </p:nvSpPr>
        <p:spPr>
          <a:xfrm>
            <a:off x="7989907" y="12678860"/>
            <a:ext cx="8140703" cy="728256"/>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
        <p:nvSpPr>
          <p:cNvPr id="46" name="Google Shape;46;p9"/>
          <p:cNvSpPr txBox="1">
            <a:spLocks noGrp="1"/>
          </p:cNvSpPr>
          <p:nvPr>
            <p:ph type="sldNum" idx="12"/>
          </p:nvPr>
        </p:nvSpPr>
        <p:spPr>
          <a:xfrm>
            <a:off x="17035085" y="12678860"/>
            <a:ext cx="5427036" cy="728256"/>
          </a:xfrm>
          <a:prstGeom prst="rect">
            <a:avLst/>
          </a:prstGeom>
          <a:noFill/>
          <a:ln>
            <a:noFill/>
          </a:ln>
        </p:spPr>
        <p:txBody>
          <a:bodyPr spcFirstLastPara="1" wrap="square" lIns="91425" tIns="45700" rIns="91425" bIns="45700" anchor="ctr" anchorCtr="0">
            <a:noAutofit/>
          </a:bodyPr>
          <a:lstStyle>
            <a:lvl1pPr marL="0" marR="0" lvl="0"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1pPr>
            <a:lvl2pPr marL="0" marR="0" lvl="1"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2pPr>
            <a:lvl3pPr marL="0" marR="0" lvl="2"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3pPr>
            <a:lvl4pPr marL="0" marR="0" lvl="3"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4pPr>
            <a:lvl5pPr marL="0" marR="0" lvl="4"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5pPr>
            <a:lvl6pPr marL="0" marR="0" lvl="5"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6pPr>
            <a:lvl7pPr marL="0" marR="0" lvl="6"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7pPr>
            <a:lvl8pPr marL="0" marR="0" lvl="7"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8pPr>
            <a:lvl9pPr marL="0" marR="0" lvl="8" indent="0" algn="r" rtl="0">
              <a:lnSpc>
                <a:spcPct val="100000"/>
              </a:lnSpc>
              <a:spcBef>
                <a:spcPts val="0"/>
              </a:spcBef>
              <a:spcAft>
                <a:spcPts val="0"/>
              </a:spcAft>
              <a:buClr>
                <a:srgbClr val="000000"/>
              </a:buClr>
              <a:buSzPts val="2400"/>
              <a:buFont typeface="Arial"/>
              <a:buNone/>
              <a:defRPr sz="2374" b="0" i="0" u="none" strike="noStrike" cap="none">
                <a:solidFill>
                  <a:srgbClr val="888888"/>
                </a:solidFill>
                <a:latin typeface="Calibri"/>
                <a:ea typeface="Calibri"/>
                <a:cs typeface="Calibri"/>
                <a:sym typeface="Calibri"/>
              </a:defRPr>
            </a:lvl9pPr>
          </a:lstStyle>
          <a:p>
            <a:pPr defTabSz="904603"/>
            <a:fld id="{00000000-1234-1234-1234-123412341234}" type="slidenum">
              <a:rPr lang="nl-BE" kern="0" smtClean="0"/>
              <a:pPr defTabSz="904603"/>
              <a:t>‹#›</a:t>
            </a:fld>
            <a:endParaRPr lang="nl-BE" kern="0"/>
          </a:p>
        </p:txBody>
      </p:sp>
      <p:sp>
        <p:nvSpPr>
          <p:cNvPr id="47" name="Google Shape;47;p9"/>
          <p:cNvSpPr/>
          <p:nvPr/>
        </p:nvSpPr>
        <p:spPr>
          <a:xfrm>
            <a:off x="22067407" y="759973"/>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48" name="Google Shape;48;p9"/>
          <p:cNvSpPr txBox="1"/>
          <p:nvPr/>
        </p:nvSpPr>
        <p:spPr>
          <a:xfrm>
            <a:off x="22125937" y="882759"/>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fld id="{00000000-1234-1234-1234-123412341234}" type="slidenum">
              <a:rPr kumimoji="0" lang="nl-BE" sz="1980" b="0" i="0" u="none" strike="noStrike" kern="0" cap="none" spc="0" normalizeH="0" baseline="0" noProof="0">
                <a:ln>
                  <a:noFill/>
                </a:ln>
                <a:solidFill>
                  <a:srgbClr val="FFFFFF"/>
                </a:solidFill>
                <a:effectLst/>
                <a:uLnTx/>
                <a:uFillTx/>
                <a:latin typeface="Poppins"/>
                <a:ea typeface="Poppins"/>
                <a:cs typeface="Poppins"/>
                <a:sym typeface="Poppins"/>
              </a:rPr>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t>‹#›</a:t>
            </a:fld>
            <a:endParaRPr kumimoji="0" sz="2771" b="0" i="0" u="none" strike="noStrike" kern="0" cap="none" spc="0" normalizeH="0" baseline="0" noProof="0">
              <a:ln>
                <a:noFill/>
              </a:ln>
              <a:solidFill>
                <a:srgbClr val="FFFFFF"/>
              </a:solidFill>
              <a:effectLst/>
              <a:uLnTx/>
              <a:uFillTx/>
              <a:latin typeface="Poppins"/>
              <a:ea typeface="Poppins"/>
              <a:cs typeface="Poppins"/>
              <a:sym typeface="Poppins"/>
            </a:endParaRPr>
          </a:p>
        </p:txBody>
      </p:sp>
      <p:pic>
        <p:nvPicPr>
          <p:cNvPr id="49" name="Google Shape;49;p9"/>
          <p:cNvPicPr preferRelativeResize="0"/>
          <p:nvPr/>
        </p:nvPicPr>
        <p:blipFill rotWithShape="1">
          <a:blip r:embed="rId15" cstate="hqprint">
            <a:alphaModFix/>
            <a:extLst>
              <a:ext uri="{28A0092B-C50C-407E-A947-70E740481C1C}">
                <a14:useLocalDpi xmlns:a14="http://schemas.microsoft.com/office/drawing/2010/main"/>
              </a:ext>
            </a:extLst>
          </a:blip>
          <a:srcRect/>
          <a:stretch/>
        </p:blipFill>
        <p:spPr>
          <a:xfrm>
            <a:off x="20574136" y="12324195"/>
            <a:ext cx="2993588" cy="2131729"/>
          </a:xfrm>
          <a:prstGeom prst="rect">
            <a:avLst/>
          </a:prstGeom>
          <a:noFill/>
          <a:ln>
            <a:noFill/>
          </a:ln>
        </p:spPr>
      </p:pic>
      <p:pic>
        <p:nvPicPr>
          <p:cNvPr id="2" name="Afbeelding 10">
            <a:extLst>
              <a:ext uri="{FF2B5EF4-FFF2-40B4-BE49-F238E27FC236}">
                <a16:creationId xmlns:a16="http://schemas.microsoft.com/office/drawing/2014/main" id="{6A17EB6B-4D2B-EE7D-4280-1B476AC313C4}"/>
              </a:ext>
            </a:extLst>
          </p:cNvPr>
          <p:cNvPicPr>
            <a:picLocks noChangeAspect="1"/>
          </p:cNvPicPr>
          <p:nvPr userDrawn="1"/>
        </p:nvPicPr>
        <p:blipFill>
          <a:blip r:embed="rId16" cstate="hqprint">
            <a:extLst>
              <a:ext uri="{28A0092B-C50C-407E-A947-70E740481C1C}">
                <a14:useLocalDpi xmlns:a14="http://schemas.microsoft.com/office/drawing/2010/main"/>
              </a:ext>
            </a:extLst>
          </a:blip>
          <a:stretch>
            <a:fillRect/>
          </a:stretch>
        </p:blipFill>
        <p:spPr>
          <a:xfrm>
            <a:off x="19433579" y="505506"/>
            <a:ext cx="2756297" cy="1120624"/>
          </a:xfrm>
          <a:prstGeom prst="rect">
            <a:avLst/>
          </a:prstGeom>
        </p:spPr>
      </p:pic>
      <p:sp>
        <p:nvSpPr>
          <p:cNvPr id="4" name="Title Placeholder 3">
            <a:extLst>
              <a:ext uri="{FF2B5EF4-FFF2-40B4-BE49-F238E27FC236}">
                <a16:creationId xmlns:a16="http://schemas.microsoft.com/office/drawing/2014/main" id="{0C554017-BEBC-F213-C2C5-DAB88BF2ADB0}"/>
              </a:ext>
            </a:extLst>
          </p:cNvPr>
          <p:cNvSpPr>
            <a:spLocks noGrp="1"/>
          </p:cNvSpPr>
          <p:nvPr>
            <p:ph type="title"/>
          </p:nvPr>
        </p:nvSpPr>
        <p:spPr>
          <a:xfrm>
            <a:off x="1658938" y="728663"/>
            <a:ext cx="20802600" cy="2643187"/>
          </a:xfrm>
          <a:prstGeom prst="rect">
            <a:avLst/>
          </a:prstGeom>
        </p:spPr>
        <p:txBody>
          <a:bodyPr vert="horz" lIns="91440" tIns="45720" rIns="91440" bIns="45720" rtlCol="0" anchor="ctr">
            <a:normAutofit/>
          </a:bodyPr>
          <a:lstStyle/>
          <a:p>
            <a:r>
              <a:rPr lang="en-US" dirty="0"/>
              <a:t>Click to edit Master title style</a:t>
            </a:r>
            <a:endParaRPr lang="en-BE"/>
          </a:p>
        </p:txBody>
      </p:sp>
    </p:spTree>
    <p:extLst>
      <p:ext uri="{BB962C8B-B14F-4D97-AF65-F5344CB8AC3E}">
        <p14:creationId xmlns:p14="http://schemas.microsoft.com/office/powerpoint/2010/main" val="3615662726"/>
      </p:ext>
    </p:extLst>
  </p:cSld>
  <p:clrMap bg1="lt1" tx1="dk1" bg2="dk2" tx2="lt2" accent1="accent1" accent2="accent2" accent3="accent3" accent4="accent4" accent5="accent5" accent6="accent6" hlink="hlink" folHlink="folHlink"/>
  <p:sldLayoutIdLst>
    <p:sldLayoutId id="2147483679" r:id="rId1"/>
    <p:sldLayoutId id="2147483680" r:id="rId2"/>
    <p:sldLayoutId id="2147483681" r:id="rId3"/>
    <p:sldLayoutId id="2147483682" r:id="rId4"/>
    <p:sldLayoutId id="2147483683" r:id="rId5"/>
    <p:sldLayoutId id="2147483684" r:id="rId6"/>
    <p:sldLayoutId id="2147483685" r:id="rId7"/>
    <p:sldLayoutId id="2147483686" r:id="rId8"/>
    <p:sldLayoutId id="2147483687" r:id="rId9"/>
    <p:sldLayoutId id="2147483688" r:id="rId10"/>
    <p:sldLayoutId id="2147483689" r:id="rId11"/>
    <p:sldLayoutId id="2147483690" r:id="rId12"/>
    <p:sldLayoutId id="2147483691" r:id="rId13"/>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kumimoji="0" sz="6100" b="1" i="0" u="none" strike="noStrike" kern="0" cap="none" spc="0" normalizeH="0" baseline="0" dirty="0">
          <a:ln>
            <a:noFill/>
          </a:ln>
          <a:solidFill>
            <a:srgbClr val="151E36"/>
          </a:solidFill>
          <a:effectLst/>
          <a:uLnTx/>
          <a:uFillTx/>
          <a:latin typeface="+mj-lt"/>
          <a:ea typeface="Bebas Neue" panose="020B0606020202050201" pitchFamily="34" charset="0"/>
          <a:cs typeface="Poppins"/>
          <a:sym typeface="Arial"/>
        </a:defRPr>
      </a:lvl1pPr>
      <a:lvl2pPr marR="0" lvl="1"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0340" userDrawn="1">
          <p15:clr>
            <a:srgbClr val="A4A3A4"/>
          </p15:clr>
        </p15:guide>
        <p15:guide id="2" pos="18228" userDrawn="1">
          <p15:clr>
            <a:srgbClr val="A4A3A4"/>
          </p15:clr>
        </p15:guide>
        <p15:guide id="3" pos="34182" userDrawn="1">
          <p15:clr>
            <a:srgbClr val="A4A3A4"/>
          </p15:clr>
        </p15:guide>
        <p15:guide id="4" pos="2274" userDrawn="1">
          <p15:clr>
            <a:srgbClr val="A4A3A4"/>
          </p15:clr>
        </p15:guide>
        <p15:guide id="5" orient="horz" pos="19532" userDrawn="1">
          <p15:clr>
            <a:srgbClr val="A4A3A4"/>
          </p15:clr>
        </p15:guide>
        <p15:guide id="6" orient="horz" pos="1149" userDrawn="1">
          <p15:clr>
            <a:srgbClr val="A4A3A4"/>
          </p15:clr>
        </p15:guide>
      </p15:sldGuideLst>
    </p:ext>
  </p:extLst>
</p:sldMaster>
</file>

<file path=ppt/slideMasters/slideMaster3.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pic>
        <p:nvPicPr>
          <p:cNvPr id="11" name="Image 10"/>
          <p:cNvPicPr>
            <a:picLocks noChangeAspect="1"/>
          </p:cNvPicPr>
          <p:nvPr userDrawn="1"/>
        </p:nvPicPr>
        <p:blipFill>
          <a:blip r:embed="rId11">
            <a:extLst>
              <a:ext uri="{28A0092B-C50C-407E-A947-70E740481C1C}">
                <a14:useLocalDpi xmlns:a14="http://schemas.microsoft.com/office/drawing/2010/main"/>
              </a:ext>
            </a:extLst>
          </a:blip>
          <a:stretch>
            <a:fillRect/>
          </a:stretch>
        </p:blipFill>
        <p:spPr>
          <a:xfrm>
            <a:off x="-27869" y="0"/>
            <a:ext cx="1817649" cy="1832616"/>
          </a:xfrm>
          <a:prstGeom prst="rect">
            <a:avLst/>
          </a:prstGeom>
        </p:spPr>
      </p:pic>
      <p:pic>
        <p:nvPicPr>
          <p:cNvPr id="7" name="Image 6"/>
          <p:cNvPicPr>
            <a:picLocks noChangeAspect="1"/>
          </p:cNvPicPr>
          <p:nvPr userDrawn="1"/>
        </p:nvPicPr>
        <p:blipFill>
          <a:blip r:embed="rId12">
            <a:extLst>
              <a:ext uri="{28A0092B-C50C-407E-A947-70E740481C1C}">
                <a14:useLocalDpi xmlns:a14="http://schemas.microsoft.com/office/drawing/2010/main"/>
              </a:ext>
            </a:extLst>
          </a:blip>
          <a:stretch>
            <a:fillRect/>
          </a:stretch>
        </p:blipFill>
        <p:spPr>
          <a:xfrm>
            <a:off x="21652001" y="8907464"/>
            <a:ext cx="2502186" cy="4772025"/>
          </a:xfrm>
          <a:prstGeom prst="rect">
            <a:avLst/>
          </a:prstGeom>
        </p:spPr>
      </p:pic>
      <p:sp>
        <p:nvSpPr>
          <p:cNvPr id="14" name="Text Placeholder 13"/>
          <p:cNvSpPr>
            <a:spLocks noGrp="1"/>
          </p:cNvSpPr>
          <p:nvPr>
            <p:ph type="body" idx="1"/>
          </p:nvPr>
        </p:nvSpPr>
        <p:spPr>
          <a:xfrm>
            <a:off x="891598" y="3023587"/>
            <a:ext cx="21036501" cy="9274925"/>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endParaRPr lang="en-GB"/>
          </a:p>
        </p:txBody>
      </p:sp>
      <p:sp>
        <p:nvSpPr>
          <p:cNvPr id="2" name="Title Placeholder 1"/>
          <p:cNvSpPr>
            <a:spLocks noGrp="1"/>
          </p:cNvSpPr>
          <p:nvPr>
            <p:ph type="title"/>
          </p:nvPr>
        </p:nvSpPr>
        <p:spPr>
          <a:xfrm>
            <a:off x="1817650" y="455983"/>
            <a:ext cx="16674715" cy="1567452"/>
          </a:xfrm>
          <a:prstGeom prst="rect">
            <a:avLst/>
          </a:prstGeom>
        </p:spPr>
        <p:txBody>
          <a:bodyPr vert="horz" lIns="91440" tIns="45720" rIns="91440" bIns="45720" rtlCol="0" anchor="b">
            <a:normAutofit/>
          </a:bodyPr>
          <a:lstStyle/>
          <a:p>
            <a:r>
              <a:rPr lang="en-US"/>
              <a:t>Click to add Title</a:t>
            </a:r>
            <a:endParaRPr lang="en-GB"/>
          </a:p>
        </p:txBody>
      </p:sp>
      <p:sp>
        <p:nvSpPr>
          <p:cNvPr id="6" name="Slide Number Placeholder 5"/>
          <p:cNvSpPr>
            <a:spLocks noGrp="1"/>
          </p:cNvSpPr>
          <p:nvPr>
            <p:ph type="sldNum" sz="quarter" idx="4"/>
          </p:nvPr>
        </p:nvSpPr>
        <p:spPr>
          <a:xfrm>
            <a:off x="22568445" y="12390604"/>
            <a:ext cx="1608031" cy="581741"/>
          </a:xfrm>
          <a:prstGeom prst="rect">
            <a:avLst/>
          </a:prstGeom>
        </p:spPr>
        <p:txBody>
          <a:bodyPr vert="horz" lIns="91440" tIns="45720" rIns="91440" bIns="45720" rtlCol="0" anchor="ctr"/>
          <a:lstStyle>
            <a:lvl1pPr algn="ctr">
              <a:defRPr sz="4273" b="1">
                <a:solidFill>
                  <a:schemeClr val="bg1"/>
                </a:solidFill>
                <a:latin typeface="TrSah Dungeon" pitchFamily="82" charset="0"/>
              </a:defRPr>
            </a:lvl1pPr>
          </a:lstStyle>
          <a:p>
            <a:fld id="{3BDDA355-DE8D-49B6-B72B-9B84B24AB58E}" type="slidenum">
              <a:rPr lang="en-GB" smtClean="0"/>
              <a:pPr/>
              <a:t>‹#›</a:t>
            </a:fld>
            <a:endParaRPr lang="en-GB"/>
          </a:p>
        </p:txBody>
      </p:sp>
      <p:pic>
        <p:nvPicPr>
          <p:cNvPr id="10" name="Image 9"/>
          <p:cNvPicPr>
            <a:picLocks noChangeAspect="1"/>
          </p:cNvPicPr>
          <p:nvPr userDrawn="1"/>
        </p:nvPicPr>
        <p:blipFill rotWithShape="1">
          <a:blip r:embed="rId13" cstate="hqprint">
            <a:extLst>
              <a:ext uri="{28A0092B-C50C-407E-A947-70E740481C1C}">
                <a14:useLocalDpi xmlns:a14="http://schemas.microsoft.com/office/drawing/2010/main"/>
              </a:ext>
            </a:extLst>
          </a:blip>
          <a:srcRect/>
          <a:stretch/>
        </p:blipFill>
        <p:spPr>
          <a:xfrm>
            <a:off x="23702468" y="9218120"/>
            <a:ext cx="437271" cy="741555"/>
          </a:xfrm>
          <a:prstGeom prst="rect">
            <a:avLst/>
          </a:prstGeom>
        </p:spPr>
      </p:pic>
      <p:pic>
        <p:nvPicPr>
          <p:cNvPr id="12" name="Image 11"/>
          <p:cNvPicPr>
            <a:picLocks noChangeAspect="1"/>
          </p:cNvPicPr>
          <p:nvPr userDrawn="1"/>
        </p:nvPicPr>
        <p:blipFill>
          <a:blip r:embed="rId14" cstate="print">
            <a:extLst>
              <a:ext uri="{28A0092B-C50C-407E-A947-70E740481C1C}">
                <a14:useLocalDpi xmlns:a14="http://schemas.microsoft.com/office/drawing/2010/main"/>
              </a:ext>
            </a:extLst>
          </a:blip>
          <a:stretch>
            <a:fillRect/>
          </a:stretch>
        </p:blipFill>
        <p:spPr>
          <a:xfrm flipH="1">
            <a:off x="23330806" y="12170"/>
            <a:ext cx="802592" cy="7870517"/>
          </a:xfrm>
          <a:prstGeom prst="rect">
            <a:avLst/>
          </a:prstGeom>
        </p:spPr>
      </p:pic>
      <p:pic>
        <p:nvPicPr>
          <p:cNvPr id="15" name="Image 14"/>
          <p:cNvPicPr>
            <a:picLocks noChangeAspect="1"/>
          </p:cNvPicPr>
          <p:nvPr userDrawn="1"/>
        </p:nvPicPr>
        <p:blipFill rotWithShape="1">
          <a:blip r:embed="rId15" cstate="hqprint">
            <a:extLst>
              <a:ext uri="{28A0092B-C50C-407E-A947-70E740481C1C}">
                <a14:useLocalDpi xmlns:a14="http://schemas.microsoft.com/office/drawing/2010/main"/>
              </a:ext>
            </a:extLst>
          </a:blip>
          <a:srcRect/>
          <a:stretch/>
        </p:blipFill>
        <p:spPr>
          <a:xfrm>
            <a:off x="-27869" y="40749"/>
            <a:ext cx="1320781" cy="1982686"/>
          </a:xfrm>
          <a:prstGeom prst="rect">
            <a:avLst/>
          </a:prstGeom>
        </p:spPr>
      </p:pic>
      <p:pic>
        <p:nvPicPr>
          <p:cNvPr id="17" name="Image 16"/>
          <p:cNvPicPr>
            <a:picLocks noChangeAspect="1"/>
          </p:cNvPicPr>
          <p:nvPr userDrawn="1"/>
        </p:nvPicPr>
        <p:blipFill>
          <a:blip r:embed="rId16" cstate="print">
            <a:extLst>
              <a:ext uri="{28A0092B-C50C-407E-A947-70E740481C1C}">
                <a14:useLocalDpi xmlns:a14="http://schemas.microsoft.com/office/drawing/2010/main"/>
              </a:ext>
            </a:extLst>
          </a:blip>
          <a:stretch>
            <a:fillRect/>
          </a:stretch>
        </p:blipFill>
        <p:spPr>
          <a:xfrm>
            <a:off x="22621462" y="9959676"/>
            <a:ext cx="1481864" cy="1494066"/>
          </a:xfrm>
          <a:prstGeom prst="rect">
            <a:avLst/>
          </a:prstGeom>
        </p:spPr>
      </p:pic>
      <p:pic>
        <p:nvPicPr>
          <p:cNvPr id="18" name="Image 17"/>
          <p:cNvPicPr>
            <a:picLocks noChangeAspect="1"/>
          </p:cNvPicPr>
          <p:nvPr userDrawn="1"/>
        </p:nvPicPr>
        <p:blipFill>
          <a:blip r:embed="rId17">
            <a:extLst>
              <a:ext uri="{28A0092B-C50C-407E-A947-70E740481C1C}">
                <a14:useLocalDpi xmlns:a14="http://schemas.microsoft.com/office/drawing/2010/main"/>
              </a:ext>
            </a:extLst>
          </a:blip>
          <a:stretch>
            <a:fillRect/>
          </a:stretch>
        </p:blipFill>
        <p:spPr>
          <a:xfrm>
            <a:off x="1" y="2027395"/>
            <a:ext cx="18492363" cy="1004098"/>
          </a:xfrm>
          <a:prstGeom prst="rect">
            <a:avLst/>
          </a:prstGeom>
        </p:spPr>
      </p:pic>
      <p:pic>
        <p:nvPicPr>
          <p:cNvPr id="3" name="Picture 2"/>
          <p:cNvPicPr>
            <a:picLocks noChangeAspect="1"/>
          </p:cNvPicPr>
          <p:nvPr userDrawn="1"/>
        </p:nvPicPr>
        <p:blipFill>
          <a:blip r:embed="rId18" cstate="print">
            <a:extLst>
              <a:ext uri="{28A0092B-C50C-407E-A947-70E740481C1C}">
                <a14:useLocalDpi xmlns:a14="http://schemas.microsoft.com/office/drawing/2010/main"/>
              </a:ext>
            </a:extLst>
          </a:blip>
          <a:stretch>
            <a:fillRect/>
          </a:stretch>
        </p:blipFill>
        <p:spPr>
          <a:xfrm>
            <a:off x="19167063" y="455984"/>
            <a:ext cx="4195329" cy="964412"/>
          </a:xfrm>
          <a:prstGeom prst="rect">
            <a:avLst/>
          </a:prstGeom>
        </p:spPr>
      </p:pic>
    </p:spTree>
  </p:cSld>
  <p:clrMap bg1="lt1" tx1="dk1" bg2="lt2" tx2="dk2" accent1="accent1" accent2="accent2" accent3="accent3" accent4="accent4" accent5="accent5" accent6="accent6" hlink="hlink" folHlink="folHlink"/>
  <p:sldLayoutIdLst>
    <p:sldLayoutId id="2147483649" r:id="rId1"/>
    <p:sldLayoutId id="2147483669" r:id="rId2"/>
    <p:sldLayoutId id="2147483650" r:id="rId3"/>
    <p:sldLayoutId id="2147483652" r:id="rId4"/>
    <p:sldLayoutId id="2147483661" r:id="rId5"/>
    <p:sldLayoutId id="2147483665" r:id="rId6"/>
    <p:sldLayoutId id="2147483666" r:id="rId7"/>
    <p:sldLayoutId id="2147483664" r:id="rId8"/>
    <p:sldLayoutId id="2147483654" r:id="rId9"/>
  </p:sldLayoutIdLst>
  <p:transition>
    <p:fade/>
  </p:transition>
  <p:hf hdr="0" dt="0"/>
  <p:txStyles>
    <p:titleStyle>
      <a:lvl1pPr algn="l" defTabSz="2170877" rtl="0" eaLnBrk="1" latinLnBrk="0" hangingPunct="1">
        <a:spcBef>
          <a:spcPct val="0"/>
        </a:spcBef>
        <a:buNone/>
        <a:defRPr sz="5698" b="1" kern="1200">
          <a:solidFill>
            <a:schemeClr val="tx1"/>
          </a:solidFill>
          <a:latin typeface="TrSah Dungeon" pitchFamily="82" charset="0"/>
          <a:ea typeface="+mj-ea"/>
          <a:cs typeface="+mj-cs"/>
        </a:defRPr>
      </a:lvl1pPr>
    </p:titleStyle>
    <p:bodyStyle>
      <a:lvl1pPr marL="814079" indent="-814079" algn="l" defTabSz="2170877" rtl="0" eaLnBrk="1" latinLnBrk="0" hangingPunct="1">
        <a:spcBef>
          <a:spcPct val="20000"/>
        </a:spcBef>
        <a:buClrTx/>
        <a:buFont typeface="Wingdings" pitchFamily="2" charset="2"/>
        <a:buChar char="§"/>
        <a:defRPr sz="4273" kern="1200">
          <a:solidFill>
            <a:schemeClr val="tx1"/>
          </a:solidFill>
          <a:latin typeface="Calibri Light" panose="020F0302020204030204" pitchFamily="34" charset="0"/>
          <a:ea typeface="Batang" panose="02030600000101010101" pitchFamily="18" charset="-127"/>
          <a:cs typeface="+mn-cs"/>
        </a:defRPr>
      </a:lvl1pPr>
      <a:lvl2pPr marL="1763838" indent="-678399" algn="l" defTabSz="2170877" rtl="0" eaLnBrk="1" latinLnBrk="0" hangingPunct="1">
        <a:spcBef>
          <a:spcPct val="20000"/>
        </a:spcBef>
        <a:buClr>
          <a:srgbClr val="007A7A"/>
        </a:buClr>
        <a:buFont typeface="Wingdings" pitchFamily="2" charset="2"/>
        <a:buChar char="§"/>
        <a:defRPr sz="3799" kern="1200" baseline="0">
          <a:solidFill>
            <a:srgbClr val="007A7A"/>
          </a:solidFill>
          <a:latin typeface="Calibri Light" panose="020F0302020204030204" pitchFamily="34" charset="0"/>
          <a:ea typeface="Batang" panose="02030600000101010101" pitchFamily="18" charset="-127"/>
          <a:cs typeface="+mn-cs"/>
        </a:defRPr>
      </a:lvl2pPr>
      <a:lvl3pPr marL="2713596" indent="-542719" algn="l" defTabSz="2170877" rtl="0" eaLnBrk="1" latinLnBrk="0" hangingPunct="1">
        <a:spcBef>
          <a:spcPct val="20000"/>
        </a:spcBef>
        <a:buClr>
          <a:schemeClr val="tx1">
            <a:lumMod val="50000"/>
            <a:lumOff val="50000"/>
          </a:schemeClr>
        </a:buClr>
        <a:buFont typeface="Wingdings" pitchFamily="2" charset="2"/>
        <a:buChar char="§"/>
        <a:defRPr sz="3324" kern="1200" baseline="0">
          <a:solidFill>
            <a:schemeClr val="tx1">
              <a:lumMod val="50000"/>
              <a:lumOff val="50000"/>
            </a:schemeClr>
          </a:solidFill>
          <a:latin typeface="Calibri Light" panose="020F0302020204030204" pitchFamily="34" charset="0"/>
          <a:ea typeface="Batang" panose="02030600000101010101" pitchFamily="18" charset="-127"/>
          <a:cs typeface="+mn-cs"/>
        </a:defRPr>
      </a:lvl3pPr>
      <a:lvl4pPr marL="3799035" indent="-542719" algn="l" defTabSz="2170877" rtl="0" eaLnBrk="1" latinLnBrk="0" hangingPunct="1">
        <a:spcBef>
          <a:spcPct val="20000"/>
        </a:spcBef>
        <a:buClr>
          <a:srgbClr val="00C0BC"/>
        </a:buClr>
        <a:buFont typeface="Wingdings" pitchFamily="2" charset="2"/>
        <a:buChar char="§"/>
        <a:defRPr sz="2849" kern="1200" baseline="0">
          <a:solidFill>
            <a:srgbClr val="00B8B4"/>
          </a:solidFill>
          <a:latin typeface="Calibri Light" panose="020F0302020204030204" pitchFamily="34" charset="0"/>
          <a:ea typeface="Batang" panose="02030600000101010101" pitchFamily="18" charset="-127"/>
          <a:cs typeface="+mn-cs"/>
        </a:defRPr>
      </a:lvl4pPr>
      <a:lvl5pPr marL="4884473" indent="-542719" algn="l" defTabSz="2170877" rtl="0" eaLnBrk="1" latinLnBrk="0" hangingPunct="1">
        <a:spcBef>
          <a:spcPct val="20000"/>
        </a:spcBef>
        <a:buClr>
          <a:schemeClr val="bg1">
            <a:lumMod val="50000"/>
          </a:schemeClr>
        </a:buClr>
        <a:buFont typeface="Wingdings" pitchFamily="2" charset="2"/>
        <a:buChar char="§"/>
        <a:defRPr sz="2849" kern="1200" baseline="0">
          <a:solidFill>
            <a:schemeClr val="bg1">
              <a:lumMod val="50000"/>
            </a:schemeClr>
          </a:solidFill>
          <a:latin typeface="Calibri Light" panose="020F0302020204030204" pitchFamily="34" charset="0"/>
          <a:ea typeface="Batang" panose="02030600000101010101" pitchFamily="18" charset="-127"/>
          <a:cs typeface="+mn-cs"/>
        </a:defRPr>
      </a:lvl5pPr>
      <a:lvl6pPr marL="5969912" indent="-542719" algn="l" defTabSz="2170877" rtl="0" eaLnBrk="1" latinLnBrk="0" hangingPunct="1">
        <a:spcBef>
          <a:spcPct val="20000"/>
        </a:spcBef>
        <a:buFont typeface="Arial" pitchFamily="34" charset="0"/>
        <a:buChar char="•"/>
        <a:defRPr sz="4748" kern="1200">
          <a:solidFill>
            <a:schemeClr val="tx1"/>
          </a:solidFill>
          <a:latin typeface="+mn-lt"/>
          <a:ea typeface="+mn-ea"/>
          <a:cs typeface="+mn-cs"/>
        </a:defRPr>
      </a:lvl6pPr>
      <a:lvl7pPr marL="7055350" indent="-542719" algn="l" defTabSz="2170877" rtl="0" eaLnBrk="1" latinLnBrk="0" hangingPunct="1">
        <a:spcBef>
          <a:spcPct val="20000"/>
        </a:spcBef>
        <a:buFont typeface="Arial" pitchFamily="34" charset="0"/>
        <a:buChar char="•"/>
        <a:defRPr sz="4748" kern="1200">
          <a:solidFill>
            <a:schemeClr val="tx1"/>
          </a:solidFill>
          <a:latin typeface="+mn-lt"/>
          <a:ea typeface="+mn-ea"/>
          <a:cs typeface="+mn-cs"/>
        </a:defRPr>
      </a:lvl7pPr>
      <a:lvl8pPr marL="8140789" indent="-542719" algn="l" defTabSz="2170877" rtl="0" eaLnBrk="1" latinLnBrk="0" hangingPunct="1">
        <a:spcBef>
          <a:spcPct val="20000"/>
        </a:spcBef>
        <a:buFont typeface="Arial" pitchFamily="34" charset="0"/>
        <a:buChar char="•"/>
        <a:defRPr sz="4748" kern="1200">
          <a:solidFill>
            <a:schemeClr val="tx1"/>
          </a:solidFill>
          <a:latin typeface="+mn-lt"/>
          <a:ea typeface="+mn-ea"/>
          <a:cs typeface="+mn-cs"/>
        </a:defRPr>
      </a:lvl8pPr>
      <a:lvl9pPr marL="9226227" indent="-542719" algn="l" defTabSz="2170877" rtl="0" eaLnBrk="1" latinLnBrk="0" hangingPunct="1">
        <a:spcBef>
          <a:spcPct val="20000"/>
        </a:spcBef>
        <a:buFont typeface="Arial" pitchFamily="34" charset="0"/>
        <a:buChar char="•"/>
        <a:defRPr sz="4748" kern="1200">
          <a:solidFill>
            <a:schemeClr val="tx1"/>
          </a:solidFill>
          <a:latin typeface="+mn-lt"/>
          <a:ea typeface="+mn-ea"/>
          <a:cs typeface="+mn-cs"/>
        </a:defRPr>
      </a:lvl9pPr>
    </p:bodyStyle>
    <p:otherStyle>
      <a:defPPr>
        <a:defRPr lang="en-US"/>
      </a:defPPr>
      <a:lvl1pPr marL="0" algn="l" defTabSz="2170877" rtl="0" eaLnBrk="1" latinLnBrk="0" hangingPunct="1">
        <a:defRPr sz="4273" kern="1200">
          <a:solidFill>
            <a:schemeClr val="tx1"/>
          </a:solidFill>
          <a:latin typeface="+mn-lt"/>
          <a:ea typeface="+mn-ea"/>
          <a:cs typeface="+mn-cs"/>
        </a:defRPr>
      </a:lvl1pPr>
      <a:lvl2pPr marL="1085439" algn="l" defTabSz="2170877" rtl="0" eaLnBrk="1" latinLnBrk="0" hangingPunct="1">
        <a:defRPr sz="4273" kern="1200">
          <a:solidFill>
            <a:schemeClr val="tx1"/>
          </a:solidFill>
          <a:latin typeface="+mn-lt"/>
          <a:ea typeface="+mn-ea"/>
          <a:cs typeface="+mn-cs"/>
        </a:defRPr>
      </a:lvl2pPr>
      <a:lvl3pPr marL="2170877" algn="l" defTabSz="2170877" rtl="0" eaLnBrk="1" latinLnBrk="0" hangingPunct="1">
        <a:defRPr sz="4273" kern="1200">
          <a:solidFill>
            <a:schemeClr val="tx1"/>
          </a:solidFill>
          <a:latin typeface="+mn-lt"/>
          <a:ea typeface="+mn-ea"/>
          <a:cs typeface="+mn-cs"/>
        </a:defRPr>
      </a:lvl3pPr>
      <a:lvl4pPr marL="3256316" algn="l" defTabSz="2170877" rtl="0" eaLnBrk="1" latinLnBrk="0" hangingPunct="1">
        <a:defRPr sz="4273" kern="1200">
          <a:solidFill>
            <a:schemeClr val="tx1"/>
          </a:solidFill>
          <a:latin typeface="+mn-lt"/>
          <a:ea typeface="+mn-ea"/>
          <a:cs typeface="+mn-cs"/>
        </a:defRPr>
      </a:lvl4pPr>
      <a:lvl5pPr marL="4341754" algn="l" defTabSz="2170877" rtl="0" eaLnBrk="1" latinLnBrk="0" hangingPunct="1">
        <a:defRPr sz="4273" kern="1200">
          <a:solidFill>
            <a:schemeClr val="tx1"/>
          </a:solidFill>
          <a:latin typeface="+mn-lt"/>
          <a:ea typeface="+mn-ea"/>
          <a:cs typeface="+mn-cs"/>
        </a:defRPr>
      </a:lvl5pPr>
      <a:lvl6pPr marL="5427193" algn="l" defTabSz="2170877" rtl="0" eaLnBrk="1" latinLnBrk="0" hangingPunct="1">
        <a:defRPr sz="4273" kern="1200">
          <a:solidFill>
            <a:schemeClr val="tx1"/>
          </a:solidFill>
          <a:latin typeface="+mn-lt"/>
          <a:ea typeface="+mn-ea"/>
          <a:cs typeface="+mn-cs"/>
        </a:defRPr>
      </a:lvl6pPr>
      <a:lvl7pPr marL="6512631" algn="l" defTabSz="2170877" rtl="0" eaLnBrk="1" latinLnBrk="0" hangingPunct="1">
        <a:defRPr sz="4273" kern="1200">
          <a:solidFill>
            <a:schemeClr val="tx1"/>
          </a:solidFill>
          <a:latin typeface="+mn-lt"/>
          <a:ea typeface="+mn-ea"/>
          <a:cs typeface="+mn-cs"/>
        </a:defRPr>
      </a:lvl7pPr>
      <a:lvl8pPr marL="7598070" algn="l" defTabSz="2170877" rtl="0" eaLnBrk="1" latinLnBrk="0" hangingPunct="1">
        <a:defRPr sz="4273" kern="1200">
          <a:solidFill>
            <a:schemeClr val="tx1"/>
          </a:solidFill>
          <a:latin typeface="+mn-lt"/>
          <a:ea typeface="+mn-ea"/>
          <a:cs typeface="+mn-cs"/>
        </a:defRPr>
      </a:lvl8pPr>
      <a:lvl9pPr marL="8683508" algn="l" defTabSz="2170877" rtl="0" eaLnBrk="1" latinLnBrk="0" hangingPunct="1">
        <a:defRPr sz="4273"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1.jpeg"/><Relationship Id="rId2" Type="http://schemas.openxmlformats.org/officeDocument/2006/relationships/notesSlide" Target="../notesSlides/notesSlide1.xml"/><Relationship Id="rId1" Type="http://schemas.openxmlformats.org/officeDocument/2006/relationships/slideLayout" Target="../slideLayouts/slideLayout6.xml"/><Relationship Id="rId4" Type="http://schemas.openxmlformats.org/officeDocument/2006/relationships/image" Target="../media/image22.png"/></Relationships>
</file>

<file path=ppt/slides/_rels/slide10.xml.rels><?xml version="1.0" encoding="UTF-8" standalone="yes"?>
<Relationships xmlns="http://schemas.openxmlformats.org/package/2006/relationships"><Relationship Id="rId8" Type="http://schemas.openxmlformats.org/officeDocument/2006/relationships/hyperlink" Target="https://www.tmforum.org/oda/open-apis/directory/geographic-site-management-api-TMF674/v4.0.0" TargetMode="External"/><Relationship Id="rId3" Type="http://schemas.openxmlformats.org/officeDocument/2006/relationships/hyperlink" Target="https://www.tmforum.org/oda/open-apis/directory/service-inventory-management-api-TMF638/v5.0.0" TargetMode="External"/><Relationship Id="rId7" Type="http://schemas.openxmlformats.org/officeDocument/2006/relationships/hyperlink" Target="https://www.tmforum.org/oda/open-apis/directory/geographic-address-management-api-TMF673/v4.0.0" TargetMode="External"/><Relationship Id="rId2" Type="http://schemas.openxmlformats.org/officeDocument/2006/relationships/hyperlink" Target="https://www.tmforum.org/oda/open-apis/directory/trouble-ticket-management-api-TMF621/v5.0.0" TargetMode="External"/><Relationship Id="rId1" Type="http://schemas.openxmlformats.org/officeDocument/2006/relationships/slideLayout" Target="../slideLayouts/slideLayout20.xml"/><Relationship Id="rId6" Type="http://schemas.openxmlformats.org/officeDocument/2006/relationships/hyperlink" Target="https://www.tmforum.org/oda/open-apis/directory/service-problem-management-api-TMF657" TargetMode="External"/><Relationship Id="rId5" Type="http://schemas.openxmlformats.org/officeDocument/2006/relationships/hyperlink" Target="https://www.tmforum.org/oda/open-apis/directory/service-problem-management-api-TMF656/v5.0.0" TargetMode="External"/><Relationship Id="rId4" Type="http://schemas.openxmlformats.org/officeDocument/2006/relationships/hyperlink" Target="https://www.tmforum.org/oda/open-apis/directory/resource-inventory-management-api-TMF639/v4.0.0" TargetMode="External"/><Relationship Id="rId9" Type="http://schemas.openxmlformats.org/officeDocument/2006/relationships/hyperlink" Target="https://www.tmforum.org/oda/open-apis/directory/quote-management-api-TMF648/v4.0.0" TargetMode="External"/></Relationships>
</file>

<file path=ppt/slides/_rels/slide11.xml.rels><?xml version="1.0" encoding="UTF-8" standalone="yes"?>
<Relationships xmlns="http://schemas.openxmlformats.org/package/2006/relationships"><Relationship Id="rId3" Type="http://schemas.openxmlformats.org/officeDocument/2006/relationships/image" Target="../media/image58.png"/><Relationship Id="rId2" Type="http://schemas.openxmlformats.org/officeDocument/2006/relationships/notesSlide" Target="../notesSlides/notesSlide8.xml"/><Relationship Id="rId1" Type="http://schemas.openxmlformats.org/officeDocument/2006/relationships/slideLayout" Target="../slideLayouts/slideLayout20.xml"/><Relationship Id="rId6" Type="http://schemas.openxmlformats.org/officeDocument/2006/relationships/image" Target="../media/image61.png"/><Relationship Id="rId5" Type="http://schemas.openxmlformats.org/officeDocument/2006/relationships/image" Target="../media/image60.png"/><Relationship Id="rId4" Type="http://schemas.openxmlformats.org/officeDocument/2006/relationships/image" Target="../media/image59.png"/></Relationships>
</file>

<file path=ppt/slides/_rels/slide12.xml.rels><?xml version="1.0" encoding="UTF-8" standalone="yes"?>
<Relationships xmlns="http://schemas.openxmlformats.org/package/2006/relationships"><Relationship Id="rId8" Type="http://schemas.openxmlformats.org/officeDocument/2006/relationships/image" Target="../media/image66.png"/><Relationship Id="rId13" Type="http://schemas.openxmlformats.org/officeDocument/2006/relationships/image" Target="../media/image71.png"/><Relationship Id="rId3" Type="http://schemas.openxmlformats.org/officeDocument/2006/relationships/image" Target="../media/image9.png"/><Relationship Id="rId7" Type="http://schemas.openxmlformats.org/officeDocument/2006/relationships/image" Target="../media/image65.png"/><Relationship Id="rId12" Type="http://schemas.openxmlformats.org/officeDocument/2006/relationships/image" Target="../media/image70.png"/><Relationship Id="rId2" Type="http://schemas.openxmlformats.org/officeDocument/2006/relationships/notesSlide" Target="../notesSlides/notesSlide9.xml"/><Relationship Id="rId1" Type="http://schemas.openxmlformats.org/officeDocument/2006/relationships/slideLayout" Target="../slideLayouts/slideLayout20.xml"/><Relationship Id="rId6" Type="http://schemas.openxmlformats.org/officeDocument/2006/relationships/image" Target="../media/image64.png"/><Relationship Id="rId11" Type="http://schemas.openxmlformats.org/officeDocument/2006/relationships/image" Target="../media/image69.png"/><Relationship Id="rId5" Type="http://schemas.openxmlformats.org/officeDocument/2006/relationships/image" Target="../media/image63.png"/><Relationship Id="rId10" Type="http://schemas.openxmlformats.org/officeDocument/2006/relationships/image" Target="../media/image68.png"/><Relationship Id="rId4" Type="http://schemas.openxmlformats.org/officeDocument/2006/relationships/image" Target="../media/image62.png"/><Relationship Id="rId9" Type="http://schemas.openxmlformats.org/officeDocument/2006/relationships/image" Target="../media/image67.png"/></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0.xml"/><Relationship Id="rId1" Type="http://schemas.openxmlformats.org/officeDocument/2006/relationships/slideLayout" Target="../slideLayouts/slideLayout5.xml"/></Relationships>
</file>

<file path=ppt/slides/_rels/slide14.xml.rels><?xml version="1.0" encoding="UTF-8" standalone="yes"?>
<Relationships xmlns="http://schemas.openxmlformats.org/package/2006/relationships"><Relationship Id="rId8" Type="http://schemas.openxmlformats.org/officeDocument/2006/relationships/image" Target="../media/image77.svg"/><Relationship Id="rId13" Type="http://schemas.openxmlformats.org/officeDocument/2006/relationships/image" Target="../media/image82.png"/><Relationship Id="rId18" Type="http://schemas.openxmlformats.org/officeDocument/2006/relationships/image" Target="../media/image87.svg"/><Relationship Id="rId26" Type="http://schemas.openxmlformats.org/officeDocument/2006/relationships/image" Target="../media/image95.svg"/><Relationship Id="rId3" Type="http://schemas.openxmlformats.org/officeDocument/2006/relationships/image" Target="../media/image72.png"/><Relationship Id="rId21" Type="http://schemas.openxmlformats.org/officeDocument/2006/relationships/image" Target="../media/image90.png"/><Relationship Id="rId7" Type="http://schemas.openxmlformats.org/officeDocument/2006/relationships/image" Target="../media/image76.png"/><Relationship Id="rId12" Type="http://schemas.openxmlformats.org/officeDocument/2006/relationships/image" Target="../media/image81.svg"/><Relationship Id="rId17" Type="http://schemas.openxmlformats.org/officeDocument/2006/relationships/image" Target="../media/image86.png"/><Relationship Id="rId25" Type="http://schemas.openxmlformats.org/officeDocument/2006/relationships/image" Target="../media/image94.png"/><Relationship Id="rId2" Type="http://schemas.openxmlformats.org/officeDocument/2006/relationships/notesSlide" Target="../notesSlides/notesSlide11.xml"/><Relationship Id="rId16" Type="http://schemas.openxmlformats.org/officeDocument/2006/relationships/image" Target="../media/image85.svg"/><Relationship Id="rId20" Type="http://schemas.openxmlformats.org/officeDocument/2006/relationships/image" Target="../media/image89.svg"/><Relationship Id="rId29" Type="http://schemas.openxmlformats.org/officeDocument/2006/relationships/image" Target="../media/image9.png"/><Relationship Id="rId1" Type="http://schemas.openxmlformats.org/officeDocument/2006/relationships/slideLayout" Target="../slideLayouts/slideLayout20.xml"/><Relationship Id="rId6" Type="http://schemas.openxmlformats.org/officeDocument/2006/relationships/image" Target="../media/image75.svg"/><Relationship Id="rId11" Type="http://schemas.openxmlformats.org/officeDocument/2006/relationships/image" Target="../media/image80.png"/><Relationship Id="rId24" Type="http://schemas.openxmlformats.org/officeDocument/2006/relationships/image" Target="../media/image93.svg"/><Relationship Id="rId5" Type="http://schemas.openxmlformats.org/officeDocument/2006/relationships/image" Target="../media/image74.png"/><Relationship Id="rId15" Type="http://schemas.openxmlformats.org/officeDocument/2006/relationships/image" Target="../media/image84.png"/><Relationship Id="rId23" Type="http://schemas.openxmlformats.org/officeDocument/2006/relationships/image" Target="../media/image92.png"/><Relationship Id="rId28" Type="http://schemas.openxmlformats.org/officeDocument/2006/relationships/image" Target="../media/image97.svg"/><Relationship Id="rId10" Type="http://schemas.openxmlformats.org/officeDocument/2006/relationships/image" Target="../media/image79.svg"/><Relationship Id="rId19" Type="http://schemas.openxmlformats.org/officeDocument/2006/relationships/image" Target="../media/image88.png"/><Relationship Id="rId4" Type="http://schemas.openxmlformats.org/officeDocument/2006/relationships/image" Target="../media/image73.svg"/><Relationship Id="rId9" Type="http://schemas.openxmlformats.org/officeDocument/2006/relationships/image" Target="../media/image78.png"/><Relationship Id="rId14" Type="http://schemas.openxmlformats.org/officeDocument/2006/relationships/image" Target="../media/image83.svg"/><Relationship Id="rId22" Type="http://schemas.openxmlformats.org/officeDocument/2006/relationships/image" Target="../media/image91.svg"/><Relationship Id="rId27" Type="http://schemas.openxmlformats.org/officeDocument/2006/relationships/image" Target="../media/image96.png"/></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2.xml"/><Relationship Id="rId1" Type="http://schemas.openxmlformats.org/officeDocument/2006/relationships/slideLayout" Target="../slideLayouts/slideLayout21.xml"/></Relationships>
</file>

<file path=ppt/slides/_rels/slide16.xml.rels><?xml version="1.0" encoding="UTF-8" standalone="yes"?>
<Relationships xmlns="http://schemas.openxmlformats.org/package/2006/relationships"><Relationship Id="rId8" Type="http://schemas.openxmlformats.org/officeDocument/2006/relationships/image" Target="../media/image103.svg"/><Relationship Id="rId13" Type="http://schemas.openxmlformats.org/officeDocument/2006/relationships/image" Target="../media/image106.png"/><Relationship Id="rId18" Type="http://schemas.openxmlformats.org/officeDocument/2006/relationships/image" Target="../media/image111.svg"/><Relationship Id="rId3" Type="http://schemas.openxmlformats.org/officeDocument/2006/relationships/image" Target="../media/image98.png"/><Relationship Id="rId21" Type="http://schemas.openxmlformats.org/officeDocument/2006/relationships/image" Target="../media/image9.png"/><Relationship Id="rId7" Type="http://schemas.openxmlformats.org/officeDocument/2006/relationships/image" Target="../media/image102.png"/><Relationship Id="rId12" Type="http://schemas.openxmlformats.org/officeDocument/2006/relationships/image" Target="../media/image105.svg"/><Relationship Id="rId17" Type="http://schemas.openxmlformats.org/officeDocument/2006/relationships/image" Target="../media/image110.png"/><Relationship Id="rId25" Type="http://schemas.openxmlformats.org/officeDocument/2006/relationships/image" Target="../media/image117.svg"/><Relationship Id="rId2" Type="http://schemas.openxmlformats.org/officeDocument/2006/relationships/notesSlide" Target="../notesSlides/notesSlide13.xml"/><Relationship Id="rId16" Type="http://schemas.openxmlformats.org/officeDocument/2006/relationships/image" Target="../media/image109.svg"/><Relationship Id="rId20" Type="http://schemas.openxmlformats.org/officeDocument/2006/relationships/image" Target="../media/image113.svg"/><Relationship Id="rId1" Type="http://schemas.openxmlformats.org/officeDocument/2006/relationships/slideLayout" Target="../slideLayouts/slideLayout20.xml"/><Relationship Id="rId6" Type="http://schemas.openxmlformats.org/officeDocument/2006/relationships/image" Target="../media/image101.svg"/><Relationship Id="rId11" Type="http://schemas.openxmlformats.org/officeDocument/2006/relationships/image" Target="../media/image104.png"/><Relationship Id="rId24" Type="http://schemas.openxmlformats.org/officeDocument/2006/relationships/image" Target="../media/image116.png"/><Relationship Id="rId5" Type="http://schemas.openxmlformats.org/officeDocument/2006/relationships/image" Target="../media/image100.png"/><Relationship Id="rId15" Type="http://schemas.openxmlformats.org/officeDocument/2006/relationships/image" Target="../media/image108.png"/><Relationship Id="rId23" Type="http://schemas.openxmlformats.org/officeDocument/2006/relationships/image" Target="../media/image115.svg"/><Relationship Id="rId10" Type="http://schemas.openxmlformats.org/officeDocument/2006/relationships/image" Target="../media/image95.svg"/><Relationship Id="rId19" Type="http://schemas.openxmlformats.org/officeDocument/2006/relationships/image" Target="../media/image112.png"/><Relationship Id="rId4" Type="http://schemas.openxmlformats.org/officeDocument/2006/relationships/image" Target="../media/image99.svg"/><Relationship Id="rId9" Type="http://schemas.openxmlformats.org/officeDocument/2006/relationships/image" Target="../media/image94.png"/><Relationship Id="rId14" Type="http://schemas.openxmlformats.org/officeDocument/2006/relationships/image" Target="../media/image107.svg"/><Relationship Id="rId22" Type="http://schemas.openxmlformats.org/officeDocument/2006/relationships/image" Target="../media/image114.png"/></Relationships>
</file>

<file path=ppt/slides/_rels/slide17.xml.rels><?xml version="1.0" encoding="UTF-8" standalone="yes"?>
<Relationships xmlns="http://schemas.openxmlformats.org/package/2006/relationships"><Relationship Id="rId3" Type="http://schemas.openxmlformats.org/officeDocument/2006/relationships/image" Target="../media/image118.png"/><Relationship Id="rId2" Type="http://schemas.openxmlformats.org/officeDocument/2006/relationships/notesSlide" Target="../notesSlides/notesSlide14.xml"/><Relationship Id="rId1" Type="http://schemas.openxmlformats.org/officeDocument/2006/relationships/slideLayout" Target="../slideLayouts/slideLayout20.xml"/></Relationships>
</file>

<file path=ppt/slides/_rels/slide18.xml.rels><?xml version="1.0" encoding="UTF-8" standalone="yes"?>
<Relationships xmlns="http://schemas.openxmlformats.org/package/2006/relationships"><Relationship Id="rId3" Type="http://schemas.openxmlformats.org/officeDocument/2006/relationships/image" Target="../media/image119.png"/><Relationship Id="rId2" Type="http://schemas.openxmlformats.org/officeDocument/2006/relationships/notesSlide" Target="../notesSlides/notesSlide15.xml"/><Relationship Id="rId1" Type="http://schemas.openxmlformats.org/officeDocument/2006/relationships/slideLayout" Target="../slideLayouts/slideLayout20.xml"/><Relationship Id="rId6" Type="http://schemas.openxmlformats.org/officeDocument/2006/relationships/image" Target="../media/image122.png"/><Relationship Id="rId5" Type="http://schemas.openxmlformats.org/officeDocument/2006/relationships/image" Target="../media/image121.png"/><Relationship Id="rId4" Type="http://schemas.openxmlformats.org/officeDocument/2006/relationships/image" Target="../media/image120.png"/></Relationships>
</file>

<file path=ppt/slides/_rels/slide19.xml.rels><?xml version="1.0" encoding="UTF-8" standalone="yes"?>
<Relationships xmlns="http://schemas.openxmlformats.org/package/2006/relationships"><Relationship Id="rId2" Type="http://schemas.openxmlformats.org/officeDocument/2006/relationships/notesSlide" Target="../notesSlides/notesSlide16.xml"/><Relationship Id="rId1" Type="http://schemas.openxmlformats.org/officeDocument/2006/relationships/slideLayout" Target="../slideLayouts/slideLayout21.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23.png"/><Relationship Id="rId2" Type="http://schemas.openxmlformats.org/officeDocument/2006/relationships/notesSlide" Target="../notesSlides/notesSlide17.xml"/><Relationship Id="rId1" Type="http://schemas.openxmlformats.org/officeDocument/2006/relationships/slideLayout" Target="../slideLayouts/slideLayout20.xml"/></Relationships>
</file>

<file path=ppt/slides/_rels/slide21.xml.rels><?xml version="1.0" encoding="UTF-8" standalone="yes"?>
<Relationships xmlns="http://schemas.openxmlformats.org/package/2006/relationships"><Relationship Id="rId3" Type="http://schemas.openxmlformats.org/officeDocument/2006/relationships/image" Target="../media/image124.png"/><Relationship Id="rId2" Type="http://schemas.openxmlformats.org/officeDocument/2006/relationships/notesSlide" Target="../notesSlides/notesSlide18.xml"/><Relationship Id="rId1" Type="http://schemas.openxmlformats.org/officeDocument/2006/relationships/slideLayout" Target="../slideLayouts/slideLayout20.xml"/></Relationships>
</file>

<file path=ppt/slides/_rels/slide22.xml.rels><?xml version="1.0" encoding="UTF-8" standalone="yes"?>
<Relationships xmlns="http://schemas.openxmlformats.org/package/2006/relationships"><Relationship Id="rId3" Type="http://schemas.openxmlformats.org/officeDocument/2006/relationships/image" Target="../media/image125.png"/><Relationship Id="rId2" Type="http://schemas.openxmlformats.org/officeDocument/2006/relationships/notesSlide" Target="../notesSlides/notesSlide19.xml"/><Relationship Id="rId1" Type="http://schemas.openxmlformats.org/officeDocument/2006/relationships/slideLayout" Target="../slideLayouts/slideLayout20.xml"/></Relationships>
</file>

<file path=ppt/slides/_rels/slide23.xml.rels><?xml version="1.0" encoding="UTF-8" standalone="yes"?>
<Relationships xmlns="http://schemas.openxmlformats.org/package/2006/relationships"><Relationship Id="rId3" Type="http://schemas.openxmlformats.org/officeDocument/2006/relationships/image" Target="../media/image126.png"/><Relationship Id="rId2" Type="http://schemas.openxmlformats.org/officeDocument/2006/relationships/notesSlide" Target="../notesSlides/notesSlide20.xml"/><Relationship Id="rId1" Type="http://schemas.openxmlformats.org/officeDocument/2006/relationships/slideLayout" Target="../slideLayouts/slideLayout20.xml"/></Relationships>
</file>

<file path=ppt/slides/_rels/slide24.xml.rels><?xml version="1.0" encoding="UTF-8" standalone="yes"?>
<Relationships xmlns="http://schemas.openxmlformats.org/package/2006/relationships"><Relationship Id="rId3" Type="http://schemas.openxmlformats.org/officeDocument/2006/relationships/image" Target="../media/image127.png"/><Relationship Id="rId2" Type="http://schemas.openxmlformats.org/officeDocument/2006/relationships/notesSlide" Target="../notesSlides/notesSlide21.xml"/><Relationship Id="rId1" Type="http://schemas.openxmlformats.org/officeDocument/2006/relationships/slideLayout" Target="../slideLayouts/slideLayout20.xml"/></Relationships>
</file>

<file path=ppt/slides/_rels/slide25.xml.rels><?xml version="1.0" encoding="UTF-8" standalone="yes"?>
<Relationships xmlns="http://schemas.openxmlformats.org/package/2006/relationships"><Relationship Id="rId3" Type="http://schemas.openxmlformats.org/officeDocument/2006/relationships/image" Target="../media/image128.png"/><Relationship Id="rId2" Type="http://schemas.openxmlformats.org/officeDocument/2006/relationships/notesSlide" Target="../notesSlides/notesSlide22.xml"/><Relationship Id="rId1" Type="http://schemas.openxmlformats.org/officeDocument/2006/relationships/slideLayout" Target="../slideLayouts/slideLayout20.xml"/></Relationships>
</file>

<file path=ppt/slides/_rels/slide26.xml.rels><?xml version="1.0" encoding="UTF-8" standalone="yes"?>
<Relationships xmlns="http://schemas.openxmlformats.org/package/2006/relationships"><Relationship Id="rId3" Type="http://schemas.openxmlformats.org/officeDocument/2006/relationships/image" Target="../media/image129.png"/><Relationship Id="rId2" Type="http://schemas.openxmlformats.org/officeDocument/2006/relationships/notesSlide" Target="../notesSlides/notesSlide23.xml"/><Relationship Id="rId1" Type="http://schemas.openxmlformats.org/officeDocument/2006/relationships/slideLayout" Target="../slideLayouts/slideLayout20.xml"/></Relationships>
</file>

<file path=ppt/slides/_rels/slide27.xml.rels><?xml version="1.0" encoding="UTF-8" standalone="yes"?>
<Relationships xmlns="http://schemas.openxmlformats.org/package/2006/relationships"><Relationship Id="rId3" Type="http://schemas.openxmlformats.org/officeDocument/2006/relationships/image" Target="../media/image130.png"/><Relationship Id="rId2" Type="http://schemas.openxmlformats.org/officeDocument/2006/relationships/notesSlide" Target="../notesSlides/notesSlide24.xml"/><Relationship Id="rId1" Type="http://schemas.openxmlformats.org/officeDocument/2006/relationships/slideLayout" Target="../slideLayouts/slideLayout20.xml"/></Relationships>
</file>

<file path=ppt/slides/_rels/slide2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notesSlide" Target="../notesSlides/notesSlide25.xml"/><Relationship Id="rId1" Type="http://schemas.openxmlformats.org/officeDocument/2006/relationships/slideLayout" Target="../slideLayouts/slideLayout20.xml"/></Relationships>
</file>

<file path=ppt/slides/_rels/slide29.xml.rels><?xml version="1.0" encoding="UTF-8" standalone="yes"?>
<Relationships xmlns="http://schemas.openxmlformats.org/package/2006/relationships"><Relationship Id="rId2" Type="http://schemas.openxmlformats.org/officeDocument/2006/relationships/notesSlide" Target="../notesSlides/notesSlide26.xml"/><Relationship Id="rId1" Type="http://schemas.openxmlformats.org/officeDocument/2006/relationships/slideLayout" Target="../slideLayouts/slideLayout21.xml"/></Relationships>
</file>

<file path=ppt/slides/_rels/slide3.xml.rels><?xml version="1.0" encoding="UTF-8" standalone="yes"?>
<Relationships xmlns="http://schemas.openxmlformats.org/package/2006/relationships"><Relationship Id="rId8" Type="http://schemas.openxmlformats.org/officeDocument/2006/relationships/image" Target="../media/image2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0.xml"/><Relationship Id="rId6" Type="http://schemas.openxmlformats.org/officeDocument/2006/relationships/diagramColors" Target="../diagrams/colors1.xml"/><Relationship Id="rId5" Type="http://schemas.openxmlformats.org/officeDocument/2006/relationships/diagramQuickStyle" Target="../diagrams/quickStyle1.xml"/><Relationship Id="rId4" Type="http://schemas.openxmlformats.org/officeDocument/2006/relationships/diagramLayout" Target="../diagrams/layout1.xml"/><Relationship Id="rId9" Type="http://schemas.openxmlformats.org/officeDocument/2006/relationships/image" Target="../media/image24.png"/></Relationships>
</file>

<file path=ppt/slides/_rels/slide30.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7.xml"/><Relationship Id="rId1" Type="http://schemas.openxmlformats.org/officeDocument/2006/relationships/slideLayout" Target="../slideLayouts/slideLayout20.xml"/></Relationships>
</file>

<file path=ppt/slides/_rels/slide31.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8.xml"/><Relationship Id="rId1" Type="http://schemas.openxmlformats.org/officeDocument/2006/relationships/slideLayout" Target="../slideLayouts/slideLayout20.xml"/></Relationships>
</file>

<file path=ppt/slides/_rels/slide32.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29.xml"/><Relationship Id="rId1" Type="http://schemas.openxmlformats.org/officeDocument/2006/relationships/slideLayout" Target="../slideLayouts/slideLayout20.xml"/></Relationships>
</file>

<file path=ppt/slides/_rels/slide33.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0.xml"/><Relationship Id="rId1" Type="http://schemas.openxmlformats.org/officeDocument/2006/relationships/slideLayout" Target="../slideLayouts/slideLayout20.xml"/><Relationship Id="rId5" Type="http://schemas.openxmlformats.org/officeDocument/2006/relationships/image" Target="../media/image133.png"/><Relationship Id="rId4" Type="http://schemas.openxmlformats.org/officeDocument/2006/relationships/image" Target="../media/image132.png"/></Relationships>
</file>

<file path=ppt/slides/_rels/slide34.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1.xml"/><Relationship Id="rId1" Type="http://schemas.openxmlformats.org/officeDocument/2006/relationships/slideLayout" Target="../slideLayouts/slideLayout20.xml"/><Relationship Id="rId4" Type="http://schemas.openxmlformats.org/officeDocument/2006/relationships/image" Target="../media/image134.png"/></Relationships>
</file>

<file path=ppt/slides/_rels/slide35.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2.xml"/><Relationship Id="rId1" Type="http://schemas.openxmlformats.org/officeDocument/2006/relationships/slideLayout" Target="../slideLayouts/slideLayout20.xml"/><Relationship Id="rId5" Type="http://schemas.openxmlformats.org/officeDocument/2006/relationships/image" Target="../media/image136.jpeg"/><Relationship Id="rId4" Type="http://schemas.openxmlformats.org/officeDocument/2006/relationships/image" Target="../media/image135.png"/></Relationships>
</file>

<file path=ppt/slides/_rels/slide36.xml.rels><?xml version="1.0" encoding="UTF-8" standalone="yes"?>
<Relationships xmlns="http://schemas.openxmlformats.org/package/2006/relationships"><Relationship Id="rId3" Type="http://schemas.openxmlformats.org/officeDocument/2006/relationships/image" Target="../media/image131.png"/><Relationship Id="rId2" Type="http://schemas.openxmlformats.org/officeDocument/2006/relationships/notesSlide" Target="../notesSlides/notesSlide33.xml"/><Relationship Id="rId1" Type="http://schemas.openxmlformats.org/officeDocument/2006/relationships/slideLayout" Target="../slideLayouts/slideLayout20.xml"/><Relationship Id="rId5" Type="http://schemas.openxmlformats.org/officeDocument/2006/relationships/image" Target="../media/image138.svg"/><Relationship Id="rId4" Type="http://schemas.openxmlformats.org/officeDocument/2006/relationships/image" Target="../media/image137.png"/></Relationships>
</file>

<file path=ppt/slides/_rels/slide37.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42.png"/><Relationship Id="rId2" Type="http://schemas.openxmlformats.org/officeDocument/2006/relationships/notesSlide" Target="../notesSlides/notesSlide34.xml"/><Relationship Id="rId1" Type="http://schemas.openxmlformats.org/officeDocument/2006/relationships/slideLayout" Target="../slideLayouts/slideLayout20.xml"/><Relationship Id="rId6" Type="http://schemas.openxmlformats.org/officeDocument/2006/relationships/image" Target="../media/image141.png"/><Relationship Id="rId5" Type="http://schemas.openxmlformats.org/officeDocument/2006/relationships/image" Target="../media/image140.svg"/><Relationship Id="rId4" Type="http://schemas.openxmlformats.org/officeDocument/2006/relationships/image" Target="../media/image139.png"/></Relationships>
</file>

<file path=ppt/slides/_rels/slide38.xml.rels><?xml version="1.0" encoding="UTF-8" standalone="yes"?>
<Relationships xmlns="http://schemas.openxmlformats.org/package/2006/relationships"><Relationship Id="rId3" Type="http://schemas.openxmlformats.org/officeDocument/2006/relationships/image" Target="../media/image131.png"/><Relationship Id="rId7" Type="http://schemas.openxmlformats.org/officeDocument/2006/relationships/image" Target="../media/image1250.png"/><Relationship Id="rId2" Type="http://schemas.openxmlformats.org/officeDocument/2006/relationships/notesSlide" Target="../notesSlides/notesSlide35.xml"/><Relationship Id="rId1" Type="http://schemas.openxmlformats.org/officeDocument/2006/relationships/slideLayout" Target="../slideLayouts/slideLayout20.xml"/><Relationship Id="rId6" Type="http://schemas.microsoft.com/office/2014/relationships/chartEx" Target="../charts/chartEx2.xml"/><Relationship Id="rId5" Type="http://schemas.openxmlformats.org/officeDocument/2006/relationships/image" Target="../media/image1240.png"/><Relationship Id="rId4" Type="http://schemas.microsoft.com/office/2014/relationships/chartEx" Target="../charts/chartEx1.xml"/></Relationships>
</file>

<file path=ppt/slides/_rels/slide39.xml.rels><?xml version="1.0" encoding="UTF-8" standalone="yes"?>
<Relationships xmlns="http://schemas.openxmlformats.org/package/2006/relationships"><Relationship Id="rId8" Type="http://schemas.openxmlformats.org/officeDocument/2006/relationships/image" Target="../media/image147.png"/><Relationship Id="rId3" Type="http://schemas.openxmlformats.org/officeDocument/2006/relationships/image" Target="../media/image131.png"/><Relationship Id="rId7" Type="http://schemas.openxmlformats.org/officeDocument/2006/relationships/image" Target="../media/image146.png"/><Relationship Id="rId2" Type="http://schemas.openxmlformats.org/officeDocument/2006/relationships/notesSlide" Target="../notesSlides/notesSlide36.xml"/><Relationship Id="rId1" Type="http://schemas.openxmlformats.org/officeDocument/2006/relationships/slideLayout" Target="../slideLayouts/slideLayout20.xml"/><Relationship Id="rId6" Type="http://schemas.openxmlformats.org/officeDocument/2006/relationships/image" Target="../media/image145.png"/><Relationship Id="rId5" Type="http://schemas.openxmlformats.org/officeDocument/2006/relationships/image" Target="../media/image144.png"/><Relationship Id="rId4" Type="http://schemas.openxmlformats.org/officeDocument/2006/relationships/image" Target="../media/image143.png"/><Relationship Id="rId9" Type="http://schemas.openxmlformats.org/officeDocument/2006/relationships/image" Target="../media/image148.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0.xml"/></Relationships>
</file>

<file path=ppt/slides/_rels/slide40.xml.rels><?xml version="1.0" encoding="UTF-8" standalone="yes"?>
<Relationships xmlns="http://schemas.openxmlformats.org/package/2006/relationships"><Relationship Id="rId8" Type="http://schemas.openxmlformats.org/officeDocument/2006/relationships/diagramQuickStyle" Target="../diagrams/quickStyle3.xml"/><Relationship Id="rId3" Type="http://schemas.openxmlformats.org/officeDocument/2006/relationships/image" Target="../media/image131.png"/><Relationship Id="rId7" Type="http://schemas.openxmlformats.org/officeDocument/2006/relationships/diagramLayout" Target="../diagrams/layout3.xml"/><Relationship Id="rId2" Type="http://schemas.openxmlformats.org/officeDocument/2006/relationships/notesSlide" Target="../notesSlides/notesSlide37.xml"/><Relationship Id="rId1" Type="http://schemas.openxmlformats.org/officeDocument/2006/relationships/slideLayout" Target="../slideLayouts/slideLayout20.xml"/><Relationship Id="rId6" Type="http://schemas.openxmlformats.org/officeDocument/2006/relationships/diagramData" Target="../diagrams/data3.xml"/><Relationship Id="rId5" Type="http://schemas.openxmlformats.org/officeDocument/2006/relationships/image" Target="../media/image140.svg"/><Relationship Id="rId10" Type="http://schemas.microsoft.com/office/2007/relationships/diagramDrawing" Target="../diagrams/drawing3.xml"/><Relationship Id="rId4" Type="http://schemas.openxmlformats.org/officeDocument/2006/relationships/image" Target="../media/image139.png"/><Relationship Id="rId9" Type="http://schemas.openxmlformats.org/officeDocument/2006/relationships/diagramColors" Target="../diagrams/colors3.xml"/></Relationships>
</file>

<file path=ppt/slides/_rels/slide41.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notesSlide" Target="../notesSlides/notesSlide38.xml"/><Relationship Id="rId1" Type="http://schemas.openxmlformats.org/officeDocument/2006/relationships/slideLayout" Target="../slideLayouts/slideLayout23.xml"/></Relationships>
</file>

<file path=ppt/slides/_rels/slide42.xml.rels><?xml version="1.0" encoding="UTF-8" standalone="yes"?>
<Relationships xmlns="http://schemas.openxmlformats.org/package/2006/relationships"><Relationship Id="rId3" Type="http://schemas.openxmlformats.org/officeDocument/2006/relationships/image" Target="../media/image149.jpeg"/><Relationship Id="rId2" Type="http://schemas.openxmlformats.org/officeDocument/2006/relationships/notesSlide" Target="../notesSlides/notesSlide39.xml"/><Relationship Id="rId1" Type="http://schemas.openxmlformats.org/officeDocument/2006/relationships/slideLayout" Target="../slideLayouts/slideLayout20.xml"/><Relationship Id="rId4" Type="http://schemas.openxmlformats.org/officeDocument/2006/relationships/slide" Target="slide9.xml"/></Relationships>
</file>

<file path=ppt/slides/_rels/slide43.xml.rels><?xml version="1.0" encoding="UTF-8" standalone="yes"?>
<Relationships xmlns="http://schemas.openxmlformats.org/package/2006/relationships"><Relationship Id="rId3" Type="http://schemas.openxmlformats.org/officeDocument/2006/relationships/image" Target="../media/image150.jpg"/><Relationship Id="rId2" Type="http://schemas.openxmlformats.org/officeDocument/2006/relationships/notesSlide" Target="../notesSlides/notesSlide40.xml"/><Relationship Id="rId1" Type="http://schemas.openxmlformats.org/officeDocument/2006/relationships/slideLayout" Target="../slideLayouts/slideLayout20.xml"/><Relationship Id="rId4" Type="http://schemas.openxmlformats.org/officeDocument/2006/relationships/slide" Target="slide9.xml"/></Relationships>
</file>

<file path=ppt/slides/_rels/slide5.xml.rels><?xml version="1.0" encoding="UTF-8" standalone="yes"?>
<Relationships xmlns="http://schemas.openxmlformats.org/package/2006/relationships"><Relationship Id="rId3" Type="http://schemas.openxmlformats.org/officeDocument/2006/relationships/image" Target="../media/image26.svg"/><Relationship Id="rId2" Type="http://schemas.openxmlformats.org/officeDocument/2006/relationships/image" Target="../media/image25.png"/><Relationship Id="rId1" Type="http://schemas.openxmlformats.org/officeDocument/2006/relationships/slideLayout" Target="../slideLayouts/slideLayout20.xml"/></Relationships>
</file>

<file path=ppt/slides/_rels/slide6.xml.rels><?xml version="1.0" encoding="UTF-8" standalone="yes"?>
<Relationships xmlns="http://schemas.openxmlformats.org/package/2006/relationships"><Relationship Id="rId8" Type="http://schemas.openxmlformats.org/officeDocument/2006/relationships/image" Target="../media/image32.png"/><Relationship Id="rId13" Type="http://schemas.openxmlformats.org/officeDocument/2006/relationships/image" Target="../media/image37.png"/><Relationship Id="rId3" Type="http://schemas.openxmlformats.org/officeDocument/2006/relationships/image" Target="../media/image27.png"/><Relationship Id="rId7" Type="http://schemas.openxmlformats.org/officeDocument/2006/relationships/image" Target="../media/image31.png"/><Relationship Id="rId12" Type="http://schemas.openxmlformats.org/officeDocument/2006/relationships/image" Target="../media/image36.png"/><Relationship Id="rId2" Type="http://schemas.openxmlformats.org/officeDocument/2006/relationships/notesSlide" Target="../notesSlides/notesSlide4.xml"/><Relationship Id="rId1" Type="http://schemas.openxmlformats.org/officeDocument/2006/relationships/slideLayout" Target="../slideLayouts/slideLayout20.xml"/><Relationship Id="rId6" Type="http://schemas.openxmlformats.org/officeDocument/2006/relationships/image" Target="../media/image30.png"/><Relationship Id="rId11" Type="http://schemas.openxmlformats.org/officeDocument/2006/relationships/image" Target="../media/image35.png"/><Relationship Id="rId5" Type="http://schemas.openxmlformats.org/officeDocument/2006/relationships/image" Target="../media/image29.png"/><Relationship Id="rId10" Type="http://schemas.openxmlformats.org/officeDocument/2006/relationships/image" Target="../media/image34.png"/><Relationship Id="rId4" Type="http://schemas.openxmlformats.org/officeDocument/2006/relationships/image" Target="../media/image28.png"/><Relationship Id="rId9" Type="http://schemas.openxmlformats.org/officeDocument/2006/relationships/image" Target="../media/image33.png"/><Relationship Id="rId14" Type="http://schemas.openxmlformats.org/officeDocument/2006/relationships/image" Target="../media/image38.png"/></Relationships>
</file>

<file path=ppt/slides/_rels/slide7.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5.xml"/><Relationship Id="rId1" Type="http://schemas.openxmlformats.org/officeDocument/2006/relationships/slideLayout" Target="../slideLayouts/slideLayout20.xml"/><Relationship Id="rId4" Type="http://schemas.openxmlformats.org/officeDocument/2006/relationships/image" Target="../media/image40.png"/></Relationships>
</file>

<file path=ppt/slides/_rels/slide8.xml.rels><?xml version="1.0" encoding="UTF-8" standalone="yes"?>
<Relationships xmlns="http://schemas.openxmlformats.org/package/2006/relationships"><Relationship Id="rId8" Type="http://schemas.openxmlformats.org/officeDocument/2006/relationships/image" Target="../media/image46.png"/><Relationship Id="rId13" Type="http://schemas.openxmlformats.org/officeDocument/2006/relationships/image" Target="../media/image51.png"/><Relationship Id="rId3" Type="http://schemas.openxmlformats.org/officeDocument/2006/relationships/image" Target="../media/image41.png"/><Relationship Id="rId7" Type="http://schemas.openxmlformats.org/officeDocument/2006/relationships/image" Target="../media/image45.png"/><Relationship Id="rId12" Type="http://schemas.openxmlformats.org/officeDocument/2006/relationships/image" Target="../media/image50.png"/><Relationship Id="rId2" Type="http://schemas.openxmlformats.org/officeDocument/2006/relationships/notesSlide" Target="../notesSlides/notesSlide6.xml"/><Relationship Id="rId1" Type="http://schemas.openxmlformats.org/officeDocument/2006/relationships/slideLayout" Target="../slideLayouts/slideLayout20.xml"/><Relationship Id="rId6" Type="http://schemas.openxmlformats.org/officeDocument/2006/relationships/image" Target="../media/image44.png"/><Relationship Id="rId11" Type="http://schemas.openxmlformats.org/officeDocument/2006/relationships/image" Target="../media/image49.png"/><Relationship Id="rId5" Type="http://schemas.openxmlformats.org/officeDocument/2006/relationships/image" Target="../media/image43.png"/><Relationship Id="rId10" Type="http://schemas.openxmlformats.org/officeDocument/2006/relationships/image" Target="../media/image48.png"/><Relationship Id="rId4" Type="http://schemas.openxmlformats.org/officeDocument/2006/relationships/image" Target="../media/image42.svg"/><Relationship Id="rId9" Type="http://schemas.openxmlformats.org/officeDocument/2006/relationships/image" Target="../media/image47.png"/><Relationship Id="rId14" Type="http://schemas.openxmlformats.org/officeDocument/2006/relationships/image" Target="../media/image52.png"/></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13" Type="http://schemas.openxmlformats.org/officeDocument/2006/relationships/image" Target="../media/image57.svg"/><Relationship Id="rId3" Type="http://schemas.openxmlformats.org/officeDocument/2006/relationships/image" Target="../media/image53.png"/><Relationship Id="rId7" Type="http://schemas.openxmlformats.org/officeDocument/2006/relationships/diagramColors" Target="../diagrams/colors2.xml"/><Relationship Id="rId12" Type="http://schemas.openxmlformats.org/officeDocument/2006/relationships/image" Target="../media/image56.png"/><Relationship Id="rId2" Type="http://schemas.openxmlformats.org/officeDocument/2006/relationships/notesSlide" Target="../notesSlides/notesSlide7.xml"/><Relationship Id="rId1" Type="http://schemas.openxmlformats.org/officeDocument/2006/relationships/slideLayout" Target="../slideLayouts/slideLayout20.xml"/><Relationship Id="rId6" Type="http://schemas.openxmlformats.org/officeDocument/2006/relationships/diagramQuickStyle" Target="../diagrams/quickStyle2.xml"/><Relationship Id="rId11" Type="http://schemas.openxmlformats.org/officeDocument/2006/relationships/image" Target="../media/image55.svg"/><Relationship Id="rId5" Type="http://schemas.openxmlformats.org/officeDocument/2006/relationships/diagramLayout" Target="../diagrams/layout2.xml"/><Relationship Id="rId10" Type="http://schemas.openxmlformats.org/officeDocument/2006/relationships/image" Target="../media/image54.png"/><Relationship Id="rId4" Type="http://schemas.openxmlformats.org/officeDocument/2006/relationships/diagramData" Target="../diagrams/data2.xml"/><Relationship Id="rId9" Type="http://schemas.openxmlformats.org/officeDocument/2006/relationships/slide" Target="slide4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 name="Google Shape;191;p26">
            <a:extLst>
              <a:ext uri="{FF2B5EF4-FFF2-40B4-BE49-F238E27FC236}">
                <a16:creationId xmlns:a16="http://schemas.microsoft.com/office/drawing/2014/main" id="{702ECA08-4F78-E393-588D-106565484B49}"/>
              </a:ext>
            </a:extLst>
          </p:cNvPr>
          <p:cNvPicPr preferRelativeResize="0"/>
          <p:nvPr/>
        </p:nvPicPr>
        <p:blipFill rotWithShape="1">
          <a:blip r:embed="rId3" cstate="hqprint">
            <a:alphaModFix/>
            <a:extLst>
              <a:ext uri="{28A0092B-C50C-407E-A947-70E740481C1C}">
                <a14:useLocalDpi xmlns:a14="http://schemas.microsoft.com/office/drawing/2010/main"/>
              </a:ext>
            </a:extLst>
          </a:blip>
          <a:srcRect/>
          <a:stretch/>
        </p:blipFill>
        <p:spPr>
          <a:xfrm>
            <a:off x="-606900" y="0"/>
            <a:ext cx="16697074" cy="13679488"/>
          </a:xfrm>
          <a:prstGeom prst="rect">
            <a:avLst/>
          </a:prstGeom>
          <a:noFill/>
          <a:ln>
            <a:noFill/>
          </a:ln>
        </p:spPr>
      </p:pic>
      <p:sp>
        <p:nvSpPr>
          <p:cNvPr id="5" name="Google Shape;194;p26">
            <a:extLst>
              <a:ext uri="{FF2B5EF4-FFF2-40B4-BE49-F238E27FC236}">
                <a16:creationId xmlns:a16="http://schemas.microsoft.com/office/drawing/2014/main" id="{A22C2E3F-3CDD-3086-77F2-32B5F70DCD48}"/>
              </a:ext>
            </a:extLst>
          </p:cNvPr>
          <p:cNvSpPr txBox="1"/>
          <p:nvPr/>
        </p:nvSpPr>
        <p:spPr>
          <a:xfrm>
            <a:off x="16416670" y="8147907"/>
            <a:ext cx="7703805" cy="4685223"/>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endParaRPr lang="en-US" sz="4400" b="1" dirty="0">
              <a:solidFill>
                <a:schemeClr val="bg1"/>
              </a:solidFill>
              <a:latin typeface="Poppins"/>
              <a:ea typeface="Poppins"/>
              <a:cs typeface="Poppins"/>
              <a:sym typeface="Poppins"/>
            </a:endParaRPr>
          </a:p>
          <a:p>
            <a:pPr marL="0" lvl="0" indent="0" rtl="0">
              <a:spcBef>
                <a:spcPts val="0"/>
              </a:spcBef>
              <a:spcAft>
                <a:spcPts val="0"/>
              </a:spcAft>
              <a:buNone/>
            </a:pPr>
            <a:r>
              <a:rPr lang="en-US" sz="4400" b="1" dirty="0">
                <a:solidFill>
                  <a:schemeClr val="bg1"/>
                </a:solidFill>
                <a:latin typeface="Poppins"/>
                <a:ea typeface="Poppins"/>
                <a:cs typeface="Poppins"/>
                <a:sym typeface="Poppins"/>
              </a:rPr>
              <a:t>from hindsight to i</a:t>
            </a:r>
            <a:r>
              <a:rPr lang="en-US" sz="4400" b="1" dirty="0">
                <a:solidFill>
                  <a:schemeClr val="bg1"/>
                </a:solidFill>
                <a:latin typeface="Poppins"/>
                <a:cs typeface="Poppins"/>
                <a:sym typeface="Poppins"/>
              </a:rPr>
              <a:t>nsight,</a:t>
            </a:r>
            <a:endParaRPr lang="en-US" sz="4400" b="1" dirty="0">
              <a:solidFill>
                <a:schemeClr val="bg1"/>
              </a:solidFill>
              <a:latin typeface="Poppins"/>
              <a:ea typeface="Poppins"/>
              <a:cs typeface="Poppins"/>
              <a:sym typeface="Poppins"/>
            </a:endParaRPr>
          </a:p>
          <a:p>
            <a:pPr marL="0" lvl="0" indent="0" rtl="0">
              <a:spcBef>
                <a:spcPts val="0"/>
              </a:spcBef>
              <a:spcAft>
                <a:spcPts val="0"/>
              </a:spcAft>
              <a:buNone/>
            </a:pPr>
            <a:r>
              <a:rPr lang="en-US" sz="4400" b="1" dirty="0">
                <a:solidFill>
                  <a:schemeClr val="bg1"/>
                </a:solidFill>
                <a:latin typeface="Poppins"/>
                <a:ea typeface="Poppins"/>
                <a:cs typeface="Poppins"/>
                <a:sym typeface="Poppins"/>
              </a:rPr>
              <a:t>delivering</a:t>
            </a:r>
          </a:p>
          <a:p>
            <a:pPr marL="0" lvl="0" indent="0" rtl="0">
              <a:spcBef>
                <a:spcPts val="0"/>
              </a:spcBef>
              <a:spcAft>
                <a:spcPts val="0"/>
              </a:spcAft>
              <a:buNone/>
            </a:pPr>
            <a:endParaRPr lang="en-US" sz="4400" b="1" dirty="0">
              <a:solidFill>
                <a:schemeClr val="bg1"/>
              </a:solidFill>
              <a:latin typeface="Poppins"/>
              <a:ea typeface="Poppins"/>
              <a:cs typeface="Poppins"/>
              <a:sym typeface="Poppins"/>
            </a:endParaRPr>
          </a:p>
          <a:p>
            <a:pPr marL="0" lvl="0" indent="0" rtl="0">
              <a:spcBef>
                <a:spcPts val="0"/>
              </a:spcBef>
              <a:spcAft>
                <a:spcPts val="0"/>
              </a:spcAft>
              <a:buNone/>
            </a:pPr>
            <a:r>
              <a:rPr lang="en-US" sz="5600" b="1" dirty="0">
                <a:solidFill>
                  <a:srgbClr val="FFC000"/>
                </a:solidFill>
                <a:latin typeface="Poppins"/>
                <a:cs typeface="Poppins"/>
                <a:sym typeface="Poppins"/>
              </a:rPr>
              <a:t>network intelligence</a:t>
            </a:r>
            <a:r>
              <a:rPr lang="en-US" sz="4400" b="1" dirty="0">
                <a:solidFill>
                  <a:schemeClr val="bg1"/>
                </a:solidFill>
                <a:latin typeface="Poppins"/>
                <a:ea typeface="Poppins"/>
                <a:cs typeface="Poppins"/>
                <a:sym typeface="Poppins"/>
              </a:rPr>
              <a:t> </a:t>
            </a:r>
          </a:p>
          <a:p>
            <a:pPr marL="0" lvl="0" indent="0" rtl="0">
              <a:spcBef>
                <a:spcPts val="0"/>
              </a:spcBef>
              <a:spcAft>
                <a:spcPts val="0"/>
              </a:spcAft>
              <a:buNone/>
            </a:pPr>
            <a:endParaRPr lang="en-US" sz="4400" b="1" dirty="0">
              <a:solidFill>
                <a:schemeClr val="bg1"/>
              </a:solidFill>
              <a:latin typeface="Poppins"/>
              <a:ea typeface="Poppins"/>
              <a:cs typeface="Poppins"/>
              <a:sym typeface="Poppins"/>
            </a:endParaRPr>
          </a:p>
          <a:p>
            <a:pPr marL="0" lvl="0" indent="0" rtl="0">
              <a:spcBef>
                <a:spcPts val="0"/>
              </a:spcBef>
              <a:spcAft>
                <a:spcPts val="0"/>
              </a:spcAft>
              <a:buNone/>
            </a:pPr>
            <a:r>
              <a:rPr lang="en-US" sz="4400" b="1" dirty="0">
                <a:solidFill>
                  <a:schemeClr val="bg1"/>
                </a:solidFill>
                <a:latin typeface="Poppins"/>
                <a:ea typeface="Poppins"/>
                <a:cs typeface="Poppins"/>
                <a:sym typeface="Poppins"/>
              </a:rPr>
              <a:t>foresight</a:t>
            </a:r>
            <a:endParaRPr lang="en-US" sz="5600" b="1" dirty="0">
              <a:solidFill>
                <a:srgbClr val="FFC000"/>
              </a:solidFill>
              <a:latin typeface="Poppins"/>
              <a:ea typeface="Poppins"/>
              <a:cs typeface="Poppins"/>
              <a:sym typeface="Poppins"/>
            </a:endParaRPr>
          </a:p>
        </p:txBody>
      </p:sp>
      <p:pic>
        <p:nvPicPr>
          <p:cNvPr id="12" name="Picture 11" descr="A white text on a black background&#10;&#10;Description automatically generated">
            <a:extLst>
              <a:ext uri="{FF2B5EF4-FFF2-40B4-BE49-F238E27FC236}">
                <a16:creationId xmlns:a16="http://schemas.microsoft.com/office/drawing/2014/main" id="{94463A8C-E1FD-CA38-0145-ADF581598C04}"/>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6813579" y="6796011"/>
            <a:ext cx="4756673" cy="1351897"/>
          </a:xfrm>
          <a:prstGeom prst="rect">
            <a:avLst/>
          </a:prstGeom>
        </p:spPr>
      </p:pic>
    </p:spTree>
    <p:extLst>
      <p:ext uri="{BB962C8B-B14F-4D97-AF65-F5344CB8AC3E}">
        <p14:creationId xmlns:p14="http://schemas.microsoft.com/office/powerpoint/2010/main" val="346966456"/>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D18245-1C80-1D88-F2DA-13C1FEBBC506}"/>
              </a:ext>
            </a:extLst>
          </p:cNvPr>
          <p:cNvSpPr>
            <a:spLocks noGrp="1"/>
          </p:cNvSpPr>
          <p:nvPr>
            <p:ph type="title"/>
          </p:nvPr>
        </p:nvSpPr>
        <p:spPr/>
        <p:txBody>
          <a:bodyPr/>
          <a:lstStyle/>
          <a:p>
            <a:r>
              <a:rPr lang="en-GB" dirty="0">
                <a:solidFill>
                  <a:srgbClr val="172B4D"/>
                </a:solidFill>
                <a:effectLst/>
                <a:latin typeface="-apple-system"/>
              </a:rPr>
              <a:t>INDUSTRY PLUGGABLE - </a:t>
            </a:r>
            <a:r>
              <a:rPr lang="en-GB" dirty="0" err="1">
                <a:solidFill>
                  <a:srgbClr val="172B4D"/>
                </a:solidFill>
                <a:effectLst/>
                <a:latin typeface="-apple-system"/>
              </a:rPr>
              <a:t>tm</a:t>
            </a:r>
            <a:r>
              <a:rPr lang="en-GB" dirty="0" err="1">
                <a:solidFill>
                  <a:srgbClr val="E9242C"/>
                </a:solidFill>
                <a:effectLst/>
                <a:latin typeface="-apple-system"/>
              </a:rPr>
              <a:t>forum</a:t>
            </a:r>
            <a:r>
              <a:rPr lang="en-GB" dirty="0">
                <a:solidFill>
                  <a:srgbClr val="172B4D"/>
                </a:solidFill>
                <a:effectLst/>
                <a:latin typeface="-apple-system"/>
              </a:rPr>
              <a:t> open APIs (proposed)</a:t>
            </a:r>
            <a:r>
              <a:rPr lang="en-GB" dirty="0">
                <a:solidFill>
                  <a:srgbClr val="172B4D"/>
                </a:solidFill>
                <a:latin typeface="-apple-system"/>
              </a:rPr>
              <a:t> </a:t>
            </a:r>
            <a:endParaRPr lang="en-US" dirty="0"/>
          </a:p>
        </p:txBody>
      </p:sp>
      <p:sp>
        <p:nvSpPr>
          <p:cNvPr id="4" name="Slide Number Placeholder 3">
            <a:extLst>
              <a:ext uri="{FF2B5EF4-FFF2-40B4-BE49-F238E27FC236}">
                <a16:creationId xmlns:a16="http://schemas.microsoft.com/office/drawing/2014/main" id="{66654D5E-247E-5C54-E621-21DC5CBAB2AF}"/>
              </a:ext>
            </a:extLst>
          </p:cNvPr>
          <p:cNvSpPr>
            <a:spLocks noGrp="1"/>
          </p:cNvSpPr>
          <p:nvPr>
            <p:ph type="sldNum" sz="quarter" idx="12"/>
          </p:nvPr>
        </p:nvSpPr>
        <p:spPr/>
        <p:txBody>
          <a:bodyPr/>
          <a:lstStyle/>
          <a:p>
            <a:pPr defTabSz="904603">
              <a:defRPr/>
            </a:pPr>
            <a:fld id="{BA1C65F8-297D-48EC-AE00-1C41D16ED3EA}" type="slidenum">
              <a:rPr lang="nl-NL" kern="0" smtClean="0"/>
              <a:pPr defTabSz="904603">
                <a:defRPr/>
              </a:pPr>
              <a:t>10</a:t>
            </a:fld>
            <a:endParaRPr lang="nl-NL" kern="0"/>
          </a:p>
        </p:txBody>
      </p:sp>
      <p:graphicFrame>
        <p:nvGraphicFramePr>
          <p:cNvPr id="10" name="Content Placeholder 9">
            <a:extLst>
              <a:ext uri="{FF2B5EF4-FFF2-40B4-BE49-F238E27FC236}">
                <a16:creationId xmlns:a16="http://schemas.microsoft.com/office/drawing/2014/main" id="{DCB881A5-87F5-C4C3-7A57-7523FDBC4747}"/>
              </a:ext>
            </a:extLst>
          </p:cNvPr>
          <p:cNvGraphicFramePr>
            <a:graphicFrameLocks noGrp="1"/>
          </p:cNvGraphicFramePr>
          <p:nvPr>
            <p:ph idx="1"/>
            <p:extLst>
              <p:ext uri="{D42A27DB-BD31-4B8C-83A1-F6EECF244321}">
                <p14:modId xmlns:p14="http://schemas.microsoft.com/office/powerpoint/2010/main" val="68326946"/>
              </p:ext>
            </p:extLst>
          </p:nvPr>
        </p:nvGraphicFramePr>
        <p:xfrm>
          <a:off x="1658938" y="3641725"/>
          <a:ext cx="20802600" cy="9240520"/>
        </p:xfrm>
        <a:graphic>
          <a:graphicData uri="http://schemas.openxmlformats.org/drawingml/2006/table">
            <a:tbl>
              <a:tblPr firstRow="1" bandRow="1">
                <a:tableStyleId>{5C22544A-7EE6-4342-B048-85BDC9FD1C3A}</a:tableStyleId>
              </a:tblPr>
              <a:tblGrid>
                <a:gridCol w="14117874">
                  <a:extLst>
                    <a:ext uri="{9D8B030D-6E8A-4147-A177-3AD203B41FA5}">
                      <a16:colId xmlns:a16="http://schemas.microsoft.com/office/drawing/2014/main" val="2266765551"/>
                    </a:ext>
                  </a:extLst>
                </a:gridCol>
                <a:gridCol w="6684726">
                  <a:extLst>
                    <a:ext uri="{9D8B030D-6E8A-4147-A177-3AD203B41FA5}">
                      <a16:colId xmlns:a16="http://schemas.microsoft.com/office/drawing/2014/main" val="724824351"/>
                    </a:ext>
                  </a:extLst>
                </a:gridCol>
              </a:tblGrid>
              <a:tr h="370840">
                <a:tc>
                  <a:txBody>
                    <a:bodyPr/>
                    <a:lstStyle/>
                    <a:p>
                      <a:pPr algn="ctr"/>
                      <a:r>
                        <a:rPr lang="en-US" sz="1800" b="1" dirty="0"/>
                        <a:t>open API</a:t>
                      </a:r>
                    </a:p>
                  </a:txBody>
                  <a:tcPr/>
                </a:tc>
                <a:tc>
                  <a:txBody>
                    <a:bodyPr/>
                    <a:lstStyle/>
                    <a:p>
                      <a:pPr algn="ctr"/>
                      <a:r>
                        <a:rPr lang="en-US" sz="1800" b="1" dirty="0" err="1"/>
                        <a:t>MarlinDT</a:t>
                      </a:r>
                      <a:r>
                        <a:rPr lang="en-US" sz="1800" b="1" dirty="0"/>
                        <a:t> Network Intelligence </a:t>
                      </a:r>
                      <a:r>
                        <a:rPr lang="en-US" sz="1800" b="1" i="1" dirty="0"/>
                        <a:t>use</a:t>
                      </a:r>
                    </a:p>
                  </a:txBody>
                  <a:tcPr/>
                </a:tc>
                <a:extLst>
                  <a:ext uri="{0D108BD9-81ED-4DB2-BD59-A6C34878D82A}">
                    <a16:rowId xmlns:a16="http://schemas.microsoft.com/office/drawing/2014/main" val="11802373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1" i="0" dirty="0">
                          <a:solidFill>
                            <a:srgbClr val="172B4D"/>
                          </a:solidFill>
                          <a:effectLst/>
                          <a:hlinkClick r:id="rId2"/>
                        </a:rPr>
                        <a:t>TMF621 Trouble Ticket Management API</a:t>
                      </a:r>
                      <a:r>
                        <a:rPr lang="en-GB" sz="1800" b="1" dirty="0">
                          <a:solidFill>
                            <a:srgbClr val="172B4D"/>
                          </a:solidFil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0" dirty="0">
                          <a:effectLst/>
                        </a:rPr>
                        <a:t>provides a standardized client interface to Trouble Ticket Management Systems for creating, tracking and managing trouble tickets among partners as a result of an issue or problem identified by a customer or another system. Examples of Trouble Ticket API clients include CRM applications, network management or fault management systems, or other trouble ticket management systems (e.g. B2B).</a:t>
                      </a:r>
                    </a:p>
                  </a:txBody>
                  <a:tcPr/>
                </a:tc>
                <a:tc>
                  <a:txBody>
                    <a:bodyPr/>
                    <a:lstStyle/>
                    <a:p>
                      <a:r>
                        <a:rPr lang="en-GB" sz="1600" b="0" i="1" dirty="0">
                          <a:solidFill>
                            <a:srgbClr val="172B4D"/>
                          </a:solidFill>
                          <a:effectLst/>
                          <a:latin typeface="-apple-system"/>
                        </a:rPr>
                        <a:t>consumes </a:t>
                      </a:r>
                      <a:r>
                        <a:rPr lang="en-GB" sz="1600" b="0" i="0" dirty="0">
                          <a:solidFill>
                            <a:srgbClr val="172B4D"/>
                          </a:solidFill>
                          <a:effectLst/>
                          <a:latin typeface="-apple-system"/>
                        </a:rPr>
                        <a:t>external data via TMF621 for collection of trouble tickets for alarm metrics</a:t>
                      </a:r>
                      <a:endParaRPr lang="en-US" sz="1600" dirty="0"/>
                    </a:p>
                  </a:txBody>
                  <a:tcPr/>
                </a:tc>
                <a:extLst>
                  <a:ext uri="{0D108BD9-81ED-4DB2-BD59-A6C34878D82A}">
                    <a16:rowId xmlns:a16="http://schemas.microsoft.com/office/drawing/2014/main" val="3370273838"/>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1" i="0" dirty="0">
                          <a:solidFill>
                            <a:srgbClr val="172B4D"/>
                          </a:solidFill>
                          <a:effectLst/>
                          <a:hlinkClick r:id="rId3"/>
                        </a:rPr>
                        <a:t>TMF638 Service Inventory Management API</a:t>
                      </a:r>
                      <a:r>
                        <a:rPr lang="en-GB" sz="1800" b="1" dirty="0">
                          <a:solidFill>
                            <a:srgbClr val="172B4D"/>
                          </a:solidFil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0" dirty="0">
                          <a:effectLst/>
                        </a:rPr>
                        <a:t>the intent of this API is to provide a consistent/standardized mechanism to query and manipulate the Service inventory</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600" b="0" i="1" dirty="0">
                          <a:solidFill>
                            <a:srgbClr val="172B4D"/>
                          </a:solidFill>
                          <a:effectLst/>
                          <a:latin typeface="-apple-system"/>
                        </a:rPr>
                        <a:t>consumes</a:t>
                      </a:r>
                      <a:r>
                        <a:rPr lang="en-GB" sz="1600" b="0" i="0" dirty="0">
                          <a:solidFill>
                            <a:srgbClr val="172B4D"/>
                          </a:solidFill>
                          <a:effectLst/>
                          <a:latin typeface="-apple-system"/>
                        </a:rPr>
                        <a:t> service inventory data via TMF638</a:t>
                      </a:r>
                    </a:p>
                  </a:txBody>
                  <a:tcPr/>
                </a:tc>
                <a:extLst>
                  <a:ext uri="{0D108BD9-81ED-4DB2-BD59-A6C34878D82A}">
                    <a16:rowId xmlns:a16="http://schemas.microsoft.com/office/drawing/2014/main" val="58291953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1" i="0" dirty="0">
                          <a:solidFill>
                            <a:srgbClr val="172B4D"/>
                          </a:solidFill>
                          <a:effectLst/>
                          <a:hlinkClick r:id="rId4"/>
                        </a:rPr>
                        <a:t>TMF639 Resource Inventory Management API</a:t>
                      </a:r>
                      <a:r>
                        <a:rPr lang="en-GB" sz="1800" b="1" dirty="0">
                          <a:solidFill>
                            <a:srgbClr val="172B4D"/>
                          </a:solidFil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1" dirty="0">
                          <a:solidFill>
                            <a:srgbClr val="172B4D"/>
                          </a:solidFill>
                        </a:rPr>
                        <a:t>t</a:t>
                      </a:r>
                      <a:r>
                        <a:rPr lang="en-GB" sz="1800" b="0" dirty="0">
                          <a:effectLst/>
                        </a:rPr>
                        <a:t>he intent of this API is to provide a consistent/standardized mechanism to query and manipulate the Resource inventory.</a:t>
                      </a:r>
                    </a:p>
                  </a:txBody>
                  <a:tcPr/>
                </a:tc>
                <a:tc>
                  <a:txBody>
                    <a:bodyPr/>
                    <a:lstStyle/>
                    <a:p>
                      <a:r>
                        <a:rPr lang="en-GB" sz="1600" b="0" i="1" dirty="0">
                          <a:solidFill>
                            <a:srgbClr val="172B4D"/>
                          </a:solidFill>
                          <a:effectLst/>
                          <a:latin typeface="-apple-system"/>
                        </a:rPr>
                        <a:t>consumes </a:t>
                      </a:r>
                      <a:r>
                        <a:rPr lang="en-GB" sz="1600" b="0" i="0" dirty="0">
                          <a:solidFill>
                            <a:srgbClr val="172B4D"/>
                          </a:solidFill>
                          <a:effectLst/>
                          <a:latin typeface="-apple-system"/>
                        </a:rPr>
                        <a:t>resource inventory data via TMF639</a:t>
                      </a:r>
                      <a:endParaRPr lang="en-US" sz="1600" dirty="0"/>
                    </a:p>
                  </a:txBody>
                  <a:tcPr/>
                </a:tc>
                <a:extLst>
                  <a:ext uri="{0D108BD9-81ED-4DB2-BD59-A6C34878D82A}">
                    <a16:rowId xmlns:a16="http://schemas.microsoft.com/office/drawing/2014/main" val="156017938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1" i="0" dirty="0">
                          <a:solidFill>
                            <a:srgbClr val="172B4D"/>
                          </a:solidFill>
                          <a:effectLst/>
                          <a:hlinkClick r:id="rId5"/>
                        </a:rPr>
                        <a:t>TMF656 Service Problem Management (SPM) API</a:t>
                      </a:r>
                      <a:r>
                        <a:rPr lang="en-GB" sz="1800" b="1" dirty="0">
                          <a:solidFill>
                            <a:srgbClr val="172B4D"/>
                          </a:solidFil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0" dirty="0">
                          <a:effectLst/>
                        </a:rPr>
                        <a:t>the SPM API is used to manage service problems. Service problems are generated based on the information declared by a partner or the event information notified from infrastructure providers. The event information includes alarm information, performance anomaly information, trouble ticket information, SLA violation, maintenance information, and prediction information.</a:t>
                      </a:r>
                    </a:p>
                  </a:txBody>
                  <a:tcPr/>
                </a:tc>
                <a:tc>
                  <a:txBody>
                    <a:bodyPr/>
                    <a:lstStyle/>
                    <a:p>
                      <a:r>
                        <a:rPr lang="en-GB" sz="1600" b="0" i="1" dirty="0">
                          <a:solidFill>
                            <a:srgbClr val="172B4D"/>
                          </a:solidFill>
                          <a:effectLst/>
                          <a:latin typeface="-apple-system"/>
                        </a:rPr>
                        <a:t>consumes </a:t>
                      </a:r>
                      <a:r>
                        <a:rPr lang="en-GB" sz="1600" b="0" i="0" dirty="0">
                          <a:solidFill>
                            <a:srgbClr val="172B4D"/>
                          </a:solidFill>
                          <a:effectLst/>
                          <a:latin typeface="-apple-system"/>
                        </a:rPr>
                        <a:t>external data via TMF656 for collection of alarms/performance metrics</a:t>
                      </a:r>
                      <a:endParaRPr lang="en-US" sz="1600" dirty="0"/>
                    </a:p>
                  </a:txBody>
                  <a:tcPr/>
                </a:tc>
                <a:extLst>
                  <a:ext uri="{0D108BD9-81ED-4DB2-BD59-A6C34878D82A}">
                    <a16:rowId xmlns:a16="http://schemas.microsoft.com/office/drawing/2014/main" val="61542087"/>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1" i="0" dirty="0">
                          <a:solidFill>
                            <a:srgbClr val="172B4D"/>
                          </a:solidFill>
                          <a:effectLst/>
                          <a:hlinkClick r:id="rId6"/>
                        </a:rPr>
                        <a:t>TMF657 Service Quality Management Management (SQMM) API</a:t>
                      </a:r>
                      <a:r>
                        <a:rPr lang="en-GB" sz="1800" b="1" dirty="0">
                          <a:solidFill>
                            <a:srgbClr val="172B4D"/>
                          </a:solidFil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0" dirty="0">
                          <a:effectLst/>
                        </a:rPr>
                        <a:t>using the SQMM API, any Enterprise is able to access a Service Quality Management application and extract Service Level Specifications and associated Service Level Objectives (SLO) and their thresholds.</a:t>
                      </a:r>
                    </a:p>
                  </a:txBody>
                  <a:tcPr/>
                </a:tc>
                <a:tc>
                  <a:txBody>
                    <a:bodyPr/>
                    <a:lstStyle/>
                    <a:p>
                      <a:r>
                        <a:rPr lang="en-GB" sz="1600" b="0" i="1" dirty="0">
                          <a:solidFill>
                            <a:srgbClr val="172B4D"/>
                          </a:solidFill>
                          <a:effectLst/>
                          <a:latin typeface="-apple-system"/>
                        </a:rPr>
                        <a:t>consumes </a:t>
                      </a:r>
                      <a:r>
                        <a:rPr lang="en-GB" sz="1600" b="0" i="0" dirty="0">
                          <a:solidFill>
                            <a:srgbClr val="172B4D"/>
                          </a:solidFill>
                          <a:effectLst/>
                          <a:latin typeface="-apple-system"/>
                        </a:rPr>
                        <a:t>external data via TMF657 for collection of SLO thresholds</a:t>
                      </a:r>
                      <a:endParaRPr lang="en-US" sz="1600" dirty="0"/>
                    </a:p>
                  </a:txBody>
                  <a:tcPr/>
                </a:tc>
                <a:extLst>
                  <a:ext uri="{0D108BD9-81ED-4DB2-BD59-A6C34878D82A}">
                    <a16:rowId xmlns:a16="http://schemas.microsoft.com/office/drawing/2014/main" val="4176523065"/>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1" i="0" dirty="0">
                          <a:solidFill>
                            <a:srgbClr val="172B4D"/>
                          </a:solidFill>
                          <a:effectLst/>
                          <a:hlinkClick r:id="rId7"/>
                        </a:rPr>
                        <a:t>TMF673 Geographic Address Management API</a:t>
                      </a:r>
                      <a:r>
                        <a:rPr lang="en-GB" sz="1800" b="1" dirty="0">
                          <a:solidFill>
                            <a:srgbClr val="172B4D"/>
                          </a:solidFil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0" dirty="0">
                          <a:effectLst/>
                        </a:rPr>
                        <a:t>provides a standardized client interface to an Address management system. It allows looking for worldwide addresses. It can also be used to validate geographic address data, to be sure that it corresponds to a real geographic address. Finally, it can be used to look for a geographic address by: searching an area as a start (city, town ...), then zooming on the streets of this area, and finally listing all the street segments (numbers) in a street.</a:t>
                      </a:r>
                    </a:p>
                  </a:txBody>
                  <a:tcPr/>
                </a:tc>
                <a:tc>
                  <a:txBody>
                    <a:bodyPr/>
                    <a:lstStyle/>
                    <a:p>
                      <a:r>
                        <a:rPr lang="en-GB" sz="1600" b="0" i="1" dirty="0">
                          <a:solidFill>
                            <a:srgbClr val="172B4D"/>
                          </a:solidFill>
                          <a:effectLst/>
                          <a:latin typeface="-apple-system"/>
                        </a:rPr>
                        <a:t>provides </a:t>
                      </a:r>
                      <a:r>
                        <a:rPr lang="en-GB" sz="1600" b="0" i="0" dirty="0">
                          <a:solidFill>
                            <a:srgbClr val="172B4D"/>
                          </a:solidFill>
                          <a:effectLst/>
                          <a:latin typeface="-apple-system"/>
                        </a:rPr>
                        <a:t>this API to assist selection and navigation</a:t>
                      </a:r>
                      <a:endParaRPr lang="en-US" sz="1600" dirty="0"/>
                    </a:p>
                  </a:txBody>
                  <a:tcPr/>
                </a:tc>
                <a:extLst>
                  <a:ext uri="{0D108BD9-81ED-4DB2-BD59-A6C34878D82A}">
                    <a16:rowId xmlns:a16="http://schemas.microsoft.com/office/drawing/2014/main" val="3880734209"/>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1" i="0" dirty="0">
                          <a:solidFill>
                            <a:srgbClr val="172B4D"/>
                          </a:solidFill>
                          <a:effectLst/>
                          <a:hlinkClick r:id="rId8"/>
                        </a:rPr>
                        <a:t>TMF674 Geographic Site Management API</a:t>
                      </a:r>
                      <a:r>
                        <a:rPr lang="en-GB" sz="1800" b="1" dirty="0">
                          <a:solidFill>
                            <a:srgbClr val="172B4D"/>
                          </a:solidFil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0" dirty="0">
                          <a:effectLst/>
                        </a:rPr>
                        <a:t>covers the operations to manage (create, read, delete) sites that can be associated with a customer, account, service delivery or other entities. This API defines a Site as a convenience class that allows easy reference to places important to other entities, where a geographic place is an entity that can answer the question “where?</a:t>
                      </a:r>
                    </a:p>
                  </a:txBody>
                  <a:tcPr/>
                </a:tc>
                <a:tc>
                  <a:txBody>
                    <a:bodyPr/>
                    <a:lstStyle/>
                    <a:p>
                      <a:r>
                        <a:rPr lang="en-GB" sz="1600" b="0" i="1" dirty="0">
                          <a:solidFill>
                            <a:srgbClr val="172B4D"/>
                          </a:solidFill>
                          <a:effectLst/>
                          <a:latin typeface="-apple-system"/>
                        </a:rPr>
                        <a:t>provides </a:t>
                      </a:r>
                      <a:r>
                        <a:rPr lang="en-GB" sz="1600" b="0" i="0" dirty="0">
                          <a:solidFill>
                            <a:srgbClr val="172B4D"/>
                          </a:solidFill>
                          <a:effectLst/>
                          <a:latin typeface="-apple-system"/>
                        </a:rPr>
                        <a:t>this API to allow for the management of sites for network topology and infrastructure build-outs</a:t>
                      </a:r>
                      <a:endParaRPr lang="en-US" sz="1600" dirty="0"/>
                    </a:p>
                  </a:txBody>
                  <a:tcPr/>
                </a:tc>
                <a:extLst>
                  <a:ext uri="{0D108BD9-81ED-4DB2-BD59-A6C34878D82A}">
                    <a16:rowId xmlns:a16="http://schemas.microsoft.com/office/drawing/2014/main" val="1651468303"/>
                  </a:ext>
                </a:extLst>
              </a:tr>
              <a:tr h="370840">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1" i="0" dirty="0">
                          <a:solidFill>
                            <a:srgbClr val="172B4D"/>
                          </a:solidFill>
                          <a:effectLst/>
                          <a:hlinkClick r:id="rId9"/>
                        </a:rPr>
                        <a:t>TMF648 Quote API</a:t>
                      </a:r>
                      <a:r>
                        <a:rPr lang="en-GB" sz="1800" b="1" dirty="0">
                          <a:solidFill>
                            <a:srgbClr val="172B4D"/>
                          </a:solidFill>
                        </a:rPr>
                        <a:t> </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800" b="0" dirty="0">
                          <a:effectLst/>
                        </a:rPr>
                        <a:t>is one of the Pre-Ordering Management APIs. The customer Quote API provides a standardized mechanism for placing a customer quote with all the necessary quote parameters.</a:t>
                      </a:r>
                    </a:p>
                  </a:txBody>
                  <a:tcPr/>
                </a:tc>
                <a:tc>
                  <a:txBody>
                    <a:bodyPr/>
                    <a:lstStyle/>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600" b="0" i="0" dirty="0">
                          <a:solidFill>
                            <a:srgbClr val="172B4D"/>
                          </a:solidFill>
                          <a:effectLst/>
                          <a:latin typeface="-apple-system"/>
                        </a:rPr>
                        <a:t>will (in the longer term) </a:t>
                      </a:r>
                      <a:r>
                        <a:rPr lang="en-GB" sz="1600" b="0" i="1" dirty="0">
                          <a:solidFill>
                            <a:srgbClr val="172B4D"/>
                          </a:solidFill>
                          <a:effectLst/>
                          <a:latin typeface="-apple-system"/>
                        </a:rPr>
                        <a:t>provide </a:t>
                      </a:r>
                      <a:r>
                        <a:rPr lang="en-GB" sz="1600" b="0" i="0" dirty="0">
                          <a:solidFill>
                            <a:srgbClr val="172B4D"/>
                          </a:solidFill>
                          <a:effectLst/>
                          <a:latin typeface="-apple-system"/>
                        </a:rPr>
                        <a:t>this API to allow the provision of quotes for future supply of new infrastructure and services.</a:t>
                      </a: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endParaRPr lang="en-GB" sz="1400" b="0" i="0" dirty="0">
                        <a:solidFill>
                          <a:srgbClr val="172B4D"/>
                        </a:solidFill>
                        <a:effectLst/>
                        <a:latin typeface="-apple-system"/>
                      </a:endParaRPr>
                    </a:p>
                    <a:p>
                      <a:pPr marL="0" marR="0" lvl="0" indent="0" algn="l" defTabSz="914400" rtl="0" eaLnBrk="1" fontAlgn="auto" latinLnBrk="0" hangingPunct="1">
                        <a:lnSpc>
                          <a:spcPct val="100000"/>
                        </a:lnSpc>
                        <a:spcBef>
                          <a:spcPts val="0"/>
                        </a:spcBef>
                        <a:spcAft>
                          <a:spcPts val="0"/>
                        </a:spcAft>
                        <a:buClr>
                          <a:srgbClr val="000000"/>
                        </a:buClr>
                        <a:buSzTx/>
                        <a:buFont typeface="Arial"/>
                        <a:buNone/>
                        <a:tabLst/>
                        <a:defRPr/>
                      </a:pPr>
                      <a:r>
                        <a:rPr lang="en-GB" sz="1400" b="0" i="0" dirty="0">
                          <a:solidFill>
                            <a:srgbClr val="172B4D"/>
                          </a:solidFill>
                          <a:effectLst/>
                          <a:latin typeface="-apple-system"/>
                        </a:rPr>
                        <a:t>In the operational now of </a:t>
                      </a:r>
                      <a:r>
                        <a:rPr lang="en-GB" sz="1400" b="0" i="0" dirty="0" err="1">
                          <a:solidFill>
                            <a:srgbClr val="172B4D"/>
                          </a:solidFill>
                          <a:effectLst/>
                          <a:latin typeface="-apple-system"/>
                        </a:rPr>
                        <a:t>MarlinDT</a:t>
                      </a:r>
                      <a:r>
                        <a:rPr lang="en-GB" sz="1400" b="0" i="0" dirty="0">
                          <a:solidFill>
                            <a:srgbClr val="172B4D"/>
                          </a:solidFill>
                          <a:effectLst/>
                          <a:latin typeface="-apple-system"/>
                        </a:rPr>
                        <a:t> Network Intelligence, these will be seen as future changes and if the quote is subsequently accepted by the end-customer will automatically initiate plan and design flows in </a:t>
                      </a:r>
                      <a:r>
                        <a:rPr lang="en-GB" sz="1400" b="0" i="0" dirty="0" err="1">
                          <a:solidFill>
                            <a:srgbClr val="172B4D"/>
                          </a:solidFill>
                          <a:effectLst/>
                          <a:latin typeface="-apple-system"/>
                        </a:rPr>
                        <a:t>MarlinDT</a:t>
                      </a:r>
                      <a:r>
                        <a:rPr lang="en-GB" sz="1400" b="0" i="0" dirty="0">
                          <a:solidFill>
                            <a:srgbClr val="172B4D"/>
                          </a:solidFill>
                          <a:effectLst/>
                          <a:latin typeface="-apple-system"/>
                        </a:rPr>
                        <a:t> PNI and update </a:t>
                      </a:r>
                      <a:r>
                        <a:rPr lang="en-GB" sz="1400" b="0" i="0" dirty="0" err="1">
                          <a:solidFill>
                            <a:srgbClr val="172B4D"/>
                          </a:solidFill>
                          <a:effectLst/>
                          <a:latin typeface="-apple-system"/>
                        </a:rPr>
                        <a:t>MarlinDT</a:t>
                      </a:r>
                      <a:r>
                        <a:rPr lang="en-GB" sz="1400" b="0" i="0" dirty="0">
                          <a:solidFill>
                            <a:srgbClr val="172B4D"/>
                          </a:solidFill>
                          <a:effectLst/>
                          <a:latin typeface="-apple-system"/>
                        </a:rPr>
                        <a:t> LNI aspects (i.e. sites) which would not be discovered through LNI probes.</a:t>
                      </a:r>
                    </a:p>
                  </a:txBody>
                  <a:tcPr/>
                </a:tc>
                <a:extLst>
                  <a:ext uri="{0D108BD9-81ED-4DB2-BD59-A6C34878D82A}">
                    <a16:rowId xmlns:a16="http://schemas.microsoft.com/office/drawing/2014/main" val="1342100231"/>
                  </a:ext>
                </a:extLst>
              </a:tr>
            </a:tbl>
          </a:graphicData>
        </a:graphic>
      </p:graphicFrame>
      <p:sp>
        <p:nvSpPr>
          <p:cNvPr id="5" name="Google Shape;45;p9">
            <a:extLst>
              <a:ext uri="{FF2B5EF4-FFF2-40B4-BE49-F238E27FC236}">
                <a16:creationId xmlns:a16="http://schemas.microsoft.com/office/drawing/2014/main" id="{011E5098-B707-E106-335A-278BA9A9435E}"/>
              </a:ext>
            </a:extLst>
          </p:cNvPr>
          <p:cNvSpPr txBox="1">
            <a:spLocks/>
          </p:cNvSpPr>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defPPr>
              <a:defRPr lang="en-US"/>
            </a:defPPr>
            <a:lvl1pPr marL="0" marR="0" lvl="0" algn="ctr" defTabSz="2177278" rtl="0" eaLnBrk="1" latinLnBrk="0" hangingPunct="1">
              <a:lnSpc>
                <a:spcPct val="100000"/>
              </a:lnSpc>
              <a:spcBef>
                <a:spcPts val="0"/>
              </a:spcBef>
              <a:spcAft>
                <a:spcPts val="0"/>
              </a:spcAft>
              <a:buClr>
                <a:srgbClr val="000000"/>
              </a:buClr>
              <a:buSzPts val="1400"/>
              <a:buFont typeface="Arial"/>
              <a:buNone/>
              <a:defRPr sz="2400" b="0" i="0" u="none" strike="noStrike" kern="1200" cap="none">
                <a:solidFill>
                  <a:schemeClr val="accent6"/>
                </a:solidFill>
                <a:latin typeface="Bebas Neue" panose="020B0606020202050201" pitchFamily="34" charset="77"/>
                <a:ea typeface="Bebas Neue" panose="020B0606020202050201" pitchFamily="34" charset="77"/>
                <a:cs typeface="Calibri"/>
                <a:sym typeface="Calibri"/>
              </a:defRPr>
            </a:lvl1pPr>
            <a:lvl2pPr marL="1088639" marR="0" lvl="1"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2pPr>
            <a:lvl3pPr marL="2177278" marR="0" lvl="2"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3pPr>
            <a:lvl4pPr marL="3265917" marR="0" lvl="3"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4pPr>
            <a:lvl5pPr marL="4354556" marR="0" lvl="4"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5pPr>
            <a:lvl6pPr marL="5443195" marR="0" lvl="5"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6pPr>
            <a:lvl7pPr marL="6531834" marR="0" lvl="6"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7pPr>
            <a:lvl8pPr marL="7620472" marR="0" lvl="7"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8pPr>
            <a:lvl9pPr marL="8709111" marR="0" lvl="8"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1885781024"/>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0DC3B-1606-8C00-4E2A-39696659D687}"/>
            </a:ext>
          </a:extLst>
        </p:cNvPr>
        <p:cNvGrpSpPr/>
        <p:nvPr/>
      </p:nvGrpSpPr>
      <p:grpSpPr>
        <a:xfrm>
          <a:off x="0" y="0"/>
          <a:ext cx="0" cy="0"/>
          <a:chOff x="0" y="0"/>
          <a:chExt cx="0" cy="0"/>
        </a:xfrm>
      </p:grpSpPr>
      <p:pic>
        <p:nvPicPr>
          <p:cNvPr id="8" name="Picture 7">
            <a:extLst>
              <a:ext uri="{FF2B5EF4-FFF2-40B4-BE49-F238E27FC236}">
                <a16:creationId xmlns:a16="http://schemas.microsoft.com/office/drawing/2014/main" id="{CCAD359F-75F0-B85F-1EEC-F49734E694C1}"/>
              </a:ext>
            </a:extLst>
          </p:cNvPr>
          <p:cNvPicPr>
            <a:picLocks noChangeAspect="1"/>
          </p:cNvPicPr>
          <p:nvPr/>
        </p:nvPicPr>
        <p:blipFill>
          <a:blip r:embed="rId3"/>
          <a:stretch>
            <a:fillRect/>
          </a:stretch>
        </p:blipFill>
        <p:spPr>
          <a:xfrm>
            <a:off x="9200254" y="1595448"/>
            <a:ext cx="7339433" cy="10058400"/>
          </a:xfrm>
          <a:prstGeom prst="rect">
            <a:avLst/>
          </a:prstGeom>
        </p:spPr>
      </p:pic>
      <p:pic>
        <p:nvPicPr>
          <p:cNvPr id="12" name="Picture 11">
            <a:extLst>
              <a:ext uri="{FF2B5EF4-FFF2-40B4-BE49-F238E27FC236}">
                <a16:creationId xmlns:a16="http://schemas.microsoft.com/office/drawing/2014/main" id="{2567851B-3894-8907-D97D-C6E3DE0D709B}"/>
              </a:ext>
            </a:extLst>
          </p:cNvPr>
          <p:cNvPicPr>
            <a:picLocks noChangeAspect="1"/>
          </p:cNvPicPr>
          <p:nvPr/>
        </p:nvPicPr>
        <p:blipFill>
          <a:blip r:embed="rId4"/>
          <a:stretch>
            <a:fillRect/>
          </a:stretch>
        </p:blipFill>
        <p:spPr>
          <a:xfrm>
            <a:off x="12653141" y="2491890"/>
            <a:ext cx="7476465" cy="10058400"/>
          </a:xfrm>
          <a:prstGeom prst="rect">
            <a:avLst/>
          </a:prstGeom>
        </p:spPr>
      </p:pic>
      <p:pic>
        <p:nvPicPr>
          <p:cNvPr id="5" name="Picture 4">
            <a:extLst>
              <a:ext uri="{FF2B5EF4-FFF2-40B4-BE49-F238E27FC236}">
                <a16:creationId xmlns:a16="http://schemas.microsoft.com/office/drawing/2014/main" id="{7A941DA3-AF01-A147-C734-EB0991A4F4D7}"/>
              </a:ext>
            </a:extLst>
          </p:cNvPr>
          <p:cNvPicPr>
            <a:picLocks noChangeAspect="1"/>
          </p:cNvPicPr>
          <p:nvPr/>
        </p:nvPicPr>
        <p:blipFill>
          <a:blip r:embed="rId5"/>
          <a:stretch>
            <a:fillRect/>
          </a:stretch>
        </p:blipFill>
        <p:spPr>
          <a:xfrm>
            <a:off x="16243060" y="3388332"/>
            <a:ext cx="7339433" cy="10058400"/>
          </a:xfrm>
          <a:prstGeom prst="rect">
            <a:avLst/>
          </a:prstGeom>
        </p:spPr>
      </p:pic>
      <p:sp>
        <p:nvSpPr>
          <p:cNvPr id="2" name="Title 1">
            <a:extLst>
              <a:ext uri="{FF2B5EF4-FFF2-40B4-BE49-F238E27FC236}">
                <a16:creationId xmlns:a16="http://schemas.microsoft.com/office/drawing/2014/main" id="{EF1ED5F6-E1D6-B51D-AF86-D81958C75684}"/>
              </a:ext>
            </a:extLst>
          </p:cNvPr>
          <p:cNvSpPr>
            <a:spLocks noGrp="1"/>
          </p:cNvSpPr>
          <p:nvPr>
            <p:ph type="title"/>
          </p:nvPr>
        </p:nvSpPr>
        <p:spPr/>
        <p:txBody>
          <a:bodyPr/>
          <a:lstStyle/>
          <a:p>
            <a:r>
              <a:rPr lang="en-GB" dirty="0"/>
              <a:t>DEVELOPER FRIENDLY</a:t>
            </a:r>
            <a:endParaRPr lang="en-BE"/>
          </a:p>
        </p:txBody>
      </p:sp>
      <p:sp>
        <p:nvSpPr>
          <p:cNvPr id="3" name="Content Placeholder 2">
            <a:extLst>
              <a:ext uri="{FF2B5EF4-FFF2-40B4-BE49-F238E27FC236}">
                <a16:creationId xmlns:a16="http://schemas.microsoft.com/office/drawing/2014/main" id="{B351A7E3-01E3-5B3C-62DD-62F790115D24}"/>
              </a:ext>
            </a:extLst>
          </p:cNvPr>
          <p:cNvSpPr>
            <a:spLocks noGrp="1"/>
          </p:cNvSpPr>
          <p:nvPr>
            <p:ph idx="1"/>
          </p:nvPr>
        </p:nvSpPr>
        <p:spPr>
          <a:xfrm>
            <a:off x="1658207" y="2491890"/>
            <a:ext cx="7542047" cy="3840480"/>
          </a:xfrm>
        </p:spPr>
        <p:txBody>
          <a:bodyPr>
            <a:normAutofit/>
          </a:bodyPr>
          <a:lstStyle/>
          <a:p>
            <a:pPr algn="l"/>
            <a:r>
              <a:rPr lang="en-GB" sz="4000" dirty="0" err="1">
                <a:solidFill>
                  <a:srgbClr val="172B4D"/>
                </a:solidFill>
                <a:effectLst/>
                <a:latin typeface="-apple-system"/>
              </a:rPr>
              <a:t>MarlinDT</a:t>
            </a:r>
            <a:r>
              <a:rPr lang="en-GB" sz="4000" dirty="0">
                <a:solidFill>
                  <a:srgbClr val="172B4D"/>
                </a:solidFill>
                <a:effectLst/>
                <a:latin typeface="-apple-system"/>
              </a:rPr>
              <a:t> </a:t>
            </a:r>
            <a:r>
              <a:rPr lang="en-GB" sz="4000" b="0" dirty="0">
                <a:solidFill>
                  <a:srgbClr val="172B4D"/>
                </a:solidFill>
                <a:effectLst/>
                <a:latin typeface="-apple-system"/>
              </a:rPr>
              <a:t>Network Intelligence </a:t>
            </a:r>
            <a:r>
              <a:rPr lang="en-GB" sz="4000" dirty="0">
                <a:solidFill>
                  <a:srgbClr val="172B4D"/>
                </a:solidFill>
                <a:effectLst/>
                <a:latin typeface="-apple-system"/>
              </a:rPr>
              <a:t>includes </a:t>
            </a:r>
            <a:r>
              <a:rPr lang="en-GB" sz="4000" dirty="0">
                <a:solidFill>
                  <a:srgbClr val="172B4D"/>
                </a:solidFill>
                <a:latin typeface="-apple-system"/>
              </a:rPr>
              <a:t>Open API (swagger) Specification to aid developer integration including request and response definitions, schemas and examples</a:t>
            </a:r>
          </a:p>
        </p:txBody>
      </p:sp>
      <p:pic>
        <p:nvPicPr>
          <p:cNvPr id="6" name="Picture 5">
            <a:extLst>
              <a:ext uri="{FF2B5EF4-FFF2-40B4-BE49-F238E27FC236}">
                <a16:creationId xmlns:a16="http://schemas.microsoft.com/office/drawing/2014/main" id="{ED9BB435-634D-89EE-7B45-A34EF849B5FC}"/>
              </a:ext>
            </a:extLst>
          </p:cNvPr>
          <p:cNvPicPr>
            <a:picLocks noChangeAspect="1"/>
          </p:cNvPicPr>
          <p:nvPr/>
        </p:nvPicPr>
        <p:blipFill>
          <a:blip r:embed="rId6"/>
          <a:stretch>
            <a:fillRect/>
          </a:stretch>
        </p:blipFill>
        <p:spPr>
          <a:xfrm>
            <a:off x="3206050" y="6212483"/>
            <a:ext cx="3560509" cy="7467005"/>
          </a:xfrm>
          <a:prstGeom prst="rect">
            <a:avLst/>
          </a:prstGeom>
        </p:spPr>
      </p:pic>
      <p:sp>
        <p:nvSpPr>
          <p:cNvPr id="4" name="Google Shape;45;p9">
            <a:extLst>
              <a:ext uri="{FF2B5EF4-FFF2-40B4-BE49-F238E27FC236}">
                <a16:creationId xmlns:a16="http://schemas.microsoft.com/office/drawing/2014/main" id="{78C43D86-8C5E-B776-D50D-A0545B7528ED}"/>
              </a:ext>
            </a:extLst>
          </p:cNvPr>
          <p:cNvSpPr txBox="1">
            <a:spLocks noGrp="1"/>
          </p:cNvSpPr>
          <p:nvPr>
            <p:ph type="ftr" idx="11"/>
          </p:nvPr>
        </p:nvSpPr>
        <p:spPr>
          <a:xfrm>
            <a:off x="16090174" y="13273087"/>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
        <p:nvSpPr>
          <p:cNvPr id="7" name="Google Shape;45;p9">
            <a:extLst>
              <a:ext uri="{FF2B5EF4-FFF2-40B4-BE49-F238E27FC236}">
                <a16:creationId xmlns:a16="http://schemas.microsoft.com/office/drawing/2014/main" id="{E4279DFD-94D2-219A-93E2-92EB0579E52B}"/>
              </a:ext>
            </a:extLst>
          </p:cNvPr>
          <p:cNvSpPr txBox="1">
            <a:spLocks/>
          </p:cNvSpPr>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defPPr>
              <a:defRPr lang="en-US"/>
            </a:defPPr>
            <a:lvl1pPr marL="0" marR="0" lvl="0" algn="ctr" defTabSz="2177278" rtl="0" eaLnBrk="1" latinLnBrk="0" hangingPunct="1">
              <a:lnSpc>
                <a:spcPct val="100000"/>
              </a:lnSpc>
              <a:spcBef>
                <a:spcPts val="0"/>
              </a:spcBef>
              <a:spcAft>
                <a:spcPts val="0"/>
              </a:spcAft>
              <a:buClr>
                <a:srgbClr val="000000"/>
              </a:buClr>
              <a:buSzPts val="1400"/>
              <a:buFont typeface="Arial"/>
              <a:buNone/>
              <a:defRPr sz="2400" b="0" i="0" u="none" strike="noStrike" kern="1200" cap="none">
                <a:solidFill>
                  <a:schemeClr val="accent6"/>
                </a:solidFill>
                <a:latin typeface="Bebas Neue" panose="020B0606020202050201" pitchFamily="34" charset="77"/>
                <a:ea typeface="Bebas Neue" panose="020B0606020202050201" pitchFamily="34" charset="77"/>
                <a:cs typeface="Calibri"/>
                <a:sym typeface="Calibri"/>
              </a:defRPr>
            </a:lvl1pPr>
            <a:lvl2pPr marL="1088639" marR="0" lvl="1"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2pPr>
            <a:lvl3pPr marL="2177278" marR="0" lvl="2"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3pPr>
            <a:lvl4pPr marL="3265917" marR="0" lvl="3"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4pPr>
            <a:lvl5pPr marL="4354556" marR="0" lvl="4"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5pPr>
            <a:lvl6pPr marL="5443195" marR="0" lvl="5"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6pPr>
            <a:lvl7pPr marL="6531834" marR="0" lvl="6"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7pPr>
            <a:lvl8pPr marL="7620472" marR="0" lvl="7"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8pPr>
            <a:lvl9pPr marL="8709111" marR="0" lvl="8"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22639325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1000"/>
                                        <p:tgtEl>
                                          <p:spTgt spid="8"/>
                                        </p:tgtEl>
                                      </p:cBhvr>
                                    </p:animEffect>
                                    <p:anim calcmode="lin" valueType="num">
                                      <p:cBhvr>
                                        <p:cTn id="8" dur="1000" fill="hold"/>
                                        <p:tgtEl>
                                          <p:spTgt spid="8"/>
                                        </p:tgtEl>
                                        <p:attrNameLst>
                                          <p:attrName>ppt_x</p:attrName>
                                        </p:attrNameLst>
                                      </p:cBhvr>
                                      <p:tavLst>
                                        <p:tav tm="0">
                                          <p:val>
                                            <p:strVal val="#ppt_x"/>
                                          </p:val>
                                        </p:tav>
                                        <p:tav tm="100000">
                                          <p:val>
                                            <p:strVal val="#ppt_x"/>
                                          </p:val>
                                        </p:tav>
                                      </p:tavLst>
                                    </p:anim>
                                    <p:anim calcmode="lin" valueType="num">
                                      <p:cBhvr>
                                        <p:cTn id="9" dur="1000" fill="hold"/>
                                        <p:tgtEl>
                                          <p:spTgt spid="8"/>
                                        </p:tgtEl>
                                        <p:attrNameLst>
                                          <p:attrName>ppt_y</p:attrName>
                                        </p:attrNameLst>
                                      </p:cBhvr>
                                      <p:tavLst>
                                        <p:tav tm="0">
                                          <p:val>
                                            <p:strVal val="#ppt_y+.1"/>
                                          </p:val>
                                        </p:tav>
                                        <p:tav tm="100000">
                                          <p:val>
                                            <p:strVal val="#ppt_y"/>
                                          </p:val>
                                        </p:tav>
                                      </p:tavLst>
                                    </p:anim>
                                  </p:childTnLst>
                                </p:cTn>
                              </p:par>
                            </p:childTnLst>
                          </p:cTn>
                        </p:par>
                        <p:par>
                          <p:cTn id="10" fill="hold">
                            <p:stCondLst>
                              <p:cond delay="1000"/>
                            </p:stCondLst>
                            <p:childTnLst>
                              <p:par>
                                <p:cTn id="11" presetID="42" presetClass="entr" presetSubtype="0" fill="hold" nodeType="afterEffect">
                                  <p:stCondLst>
                                    <p:cond delay="0"/>
                                  </p:stCondLst>
                                  <p:childTnLst>
                                    <p:set>
                                      <p:cBhvr>
                                        <p:cTn id="12" dur="1" fill="hold">
                                          <p:stCondLst>
                                            <p:cond delay="0"/>
                                          </p:stCondLst>
                                        </p:cTn>
                                        <p:tgtEl>
                                          <p:spTgt spid="12"/>
                                        </p:tgtEl>
                                        <p:attrNameLst>
                                          <p:attrName>style.visibility</p:attrName>
                                        </p:attrNameLst>
                                      </p:cBhvr>
                                      <p:to>
                                        <p:strVal val="visible"/>
                                      </p:to>
                                    </p:set>
                                    <p:animEffect transition="in" filter="fade">
                                      <p:cBhvr>
                                        <p:cTn id="13" dur="1000"/>
                                        <p:tgtEl>
                                          <p:spTgt spid="12"/>
                                        </p:tgtEl>
                                      </p:cBhvr>
                                    </p:animEffect>
                                    <p:anim calcmode="lin" valueType="num">
                                      <p:cBhvr>
                                        <p:cTn id="14" dur="1000" fill="hold"/>
                                        <p:tgtEl>
                                          <p:spTgt spid="12"/>
                                        </p:tgtEl>
                                        <p:attrNameLst>
                                          <p:attrName>ppt_x</p:attrName>
                                        </p:attrNameLst>
                                      </p:cBhvr>
                                      <p:tavLst>
                                        <p:tav tm="0">
                                          <p:val>
                                            <p:strVal val="#ppt_x"/>
                                          </p:val>
                                        </p:tav>
                                        <p:tav tm="100000">
                                          <p:val>
                                            <p:strVal val="#ppt_x"/>
                                          </p:val>
                                        </p:tav>
                                      </p:tavLst>
                                    </p:anim>
                                    <p:anim calcmode="lin" valueType="num">
                                      <p:cBhvr>
                                        <p:cTn id="15" dur="1000" fill="hold"/>
                                        <p:tgtEl>
                                          <p:spTgt spid="12"/>
                                        </p:tgtEl>
                                        <p:attrNameLst>
                                          <p:attrName>ppt_y</p:attrName>
                                        </p:attrNameLst>
                                      </p:cBhvr>
                                      <p:tavLst>
                                        <p:tav tm="0">
                                          <p:val>
                                            <p:strVal val="#ppt_y+.1"/>
                                          </p:val>
                                        </p:tav>
                                        <p:tav tm="100000">
                                          <p:val>
                                            <p:strVal val="#ppt_y"/>
                                          </p:val>
                                        </p:tav>
                                      </p:tavLst>
                                    </p:anim>
                                  </p:childTnLst>
                                </p:cTn>
                              </p:par>
                            </p:childTnLst>
                          </p:cTn>
                        </p:par>
                        <p:par>
                          <p:cTn id="16" fill="hold">
                            <p:stCondLst>
                              <p:cond delay="2000"/>
                            </p:stCondLst>
                            <p:childTnLst>
                              <p:par>
                                <p:cTn id="17" presetID="42" presetClass="entr" presetSubtype="0" fill="hold" nodeType="afterEffect">
                                  <p:stCondLst>
                                    <p:cond delay="0"/>
                                  </p:stCondLst>
                                  <p:childTnLst>
                                    <p:set>
                                      <p:cBhvr>
                                        <p:cTn id="18" dur="1" fill="hold">
                                          <p:stCondLst>
                                            <p:cond delay="0"/>
                                          </p:stCondLst>
                                        </p:cTn>
                                        <p:tgtEl>
                                          <p:spTgt spid="5"/>
                                        </p:tgtEl>
                                        <p:attrNameLst>
                                          <p:attrName>style.visibility</p:attrName>
                                        </p:attrNameLst>
                                      </p:cBhvr>
                                      <p:to>
                                        <p:strVal val="visible"/>
                                      </p:to>
                                    </p:set>
                                    <p:animEffect transition="in" filter="fade">
                                      <p:cBhvr>
                                        <p:cTn id="19" dur="1000"/>
                                        <p:tgtEl>
                                          <p:spTgt spid="5"/>
                                        </p:tgtEl>
                                      </p:cBhvr>
                                    </p:animEffect>
                                    <p:anim calcmode="lin" valueType="num">
                                      <p:cBhvr>
                                        <p:cTn id="20" dur="1000" fill="hold"/>
                                        <p:tgtEl>
                                          <p:spTgt spid="5"/>
                                        </p:tgtEl>
                                        <p:attrNameLst>
                                          <p:attrName>ppt_x</p:attrName>
                                        </p:attrNameLst>
                                      </p:cBhvr>
                                      <p:tavLst>
                                        <p:tav tm="0">
                                          <p:val>
                                            <p:strVal val="#ppt_x"/>
                                          </p:val>
                                        </p:tav>
                                        <p:tav tm="100000">
                                          <p:val>
                                            <p:strVal val="#ppt_x"/>
                                          </p:val>
                                        </p:tav>
                                      </p:tavLst>
                                    </p:anim>
                                    <p:anim calcmode="lin" valueType="num">
                                      <p:cBhvr>
                                        <p:cTn id="21" dur="1000" fill="hold"/>
                                        <p:tgtEl>
                                          <p:spTgt spid="5"/>
                                        </p:tgtEl>
                                        <p:attrNameLst>
                                          <p:attrName>ppt_y</p:attrName>
                                        </p:attrNameLst>
                                      </p:cBhvr>
                                      <p:tavLst>
                                        <p:tav tm="0">
                                          <p:val>
                                            <p:strVal val="#ppt_y+.1"/>
                                          </p:val>
                                        </p:tav>
                                        <p:tav tm="100000">
                                          <p:val>
                                            <p:strVal val="#ppt_y"/>
                                          </p:val>
                                        </p:tav>
                                      </p:tavLst>
                                    </p:anim>
                                  </p:childTnLst>
                                </p:cTn>
                              </p:par>
                            </p:childTnLst>
                          </p:cTn>
                        </p:par>
                        <p:par>
                          <p:cTn id="22" fill="hold">
                            <p:stCondLst>
                              <p:cond delay="3000"/>
                            </p:stCondLst>
                            <p:childTnLst>
                              <p:par>
                                <p:cTn id="23" presetID="2" presetClass="entr" presetSubtype="4" fill="hold" nodeType="afterEffect">
                                  <p:stCondLst>
                                    <p:cond delay="0"/>
                                  </p:stCondLst>
                                  <p:childTnLst>
                                    <p:set>
                                      <p:cBhvr>
                                        <p:cTn id="24" dur="1" fill="hold">
                                          <p:stCondLst>
                                            <p:cond delay="0"/>
                                          </p:stCondLst>
                                        </p:cTn>
                                        <p:tgtEl>
                                          <p:spTgt spid="6"/>
                                        </p:tgtEl>
                                        <p:attrNameLst>
                                          <p:attrName>style.visibility</p:attrName>
                                        </p:attrNameLst>
                                      </p:cBhvr>
                                      <p:to>
                                        <p:strVal val="visible"/>
                                      </p:to>
                                    </p:set>
                                    <p:anim calcmode="lin" valueType="num">
                                      <p:cBhvr additive="base">
                                        <p:cTn id="25" dur="1000" fill="hold"/>
                                        <p:tgtEl>
                                          <p:spTgt spid="6"/>
                                        </p:tgtEl>
                                        <p:attrNameLst>
                                          <p:attrName>ppt_x</p:attrName>
                                        </p:attrNameLst>
                                      </p:cBhvr>
                                      <p:tavLst>
                                        <p:tav tm="0">
                                          <p:val>
                                            <p:strVal val="#ppt_x"/>
                                          </p:val>
                                        </p:tav>
                                        <p:tav tm="100000">
                                          <p:val>
                                            <p:strVal val="#ppt_x"/>
                                          </p:val>
                                        </p:tav>
                                      </p:tavLst>
                                    </p:anim>
                                    <p:anim calcmode="lin" valueType="num">
                                      <p:cBhvr additive="base">
                                        <p:cTn id="26" dur="1000" fill="hold"/>
                                        <p:tgtEl>
                                          <p:spTgt spid="6"/>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02B4255-017C-C372-BFC2-DB445A2347D2}"/>
              </a:ext>
            </a:extLst>
          </p:cNvPr>
          <p:cNvSpPr>
            <a:spLocks noGrp="1"/>
          </p:cNvSpPr>
          <p:nvPr>
            <p:ph type="title"/>
          </p:nvPr>
        </p:nvSpPr>
        <p:spPr/>
        <p:txBody>
          <a:bodyPr vert="horz" lIns="91440" tIns="45720" rIns="91440" bIns="45720" rtlCol="0" anchor="ctr">
            <a:normAutofit/>
          </a:bodyPr>
          <a:lstStyle/>
          <a:p>
            <a:r>
              <a:rPr lang="en-US" dirty="0" err="1"/>
              <a:t>api</a:t>
            </a:r>
            <a:r>
              <a:rPr lang="en-US" dirty="0"/>
              <a:t>-first Methodology</a:t>
            </a:r>
          </a:p>
        </p:txBody>
      </p:sp>
      <p:sp>
        <p:nvSpPr>
          <p:cNvPr id="13" name="Content Placeholder 2">
            <a:extLst>
              <a:ext uri="{FF2B5EF4-FFF2-40B4-BE49-F238E27FC236}">
                <a16:creationId xmlns:a16="http://schemas.microsoft.com/office/drawing/2014/main" id="{4B9DDEE6-8E06-2309-4BCE-9A6F2CDA4647}"/>
              </a:ext>
            </a:extLst>
          </p:cNvPr>
          <p:cNvSpPr txBox="1">
            <a:spLocks/>
          </p:cNvSpPr>
          <p:nvPr/>
        </p:nvSpPr>
        <p:spPr>
          <a:xfrm>
            <a:off x="16058524" y="10621867"/>
            <a:ext cx="7713928" cy="2792435"/>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584200" algn="l" rtl="0">
              <a:lnSpc>
                <a:spcPct val="90000"/>
              </a:lnSpc>
              <a:spcBef>
                <a:spcPts val="1200"/>
              </a:spcBef>
              <a:spcAft>
                <a:spcPts val="1200"/>
              </a:spcAft>
              <a:buClr>
                <a:schemeClr val="dk1"/>
              </a:buClr>
              <a:buSzPct val="150000"/>
              <a:buFontTx/>
              <a:buBlip>
                <a:blip r:embed="rId3"/>
              </a:buBlip>
              <a:defRPr sz="4800" b="0" i="0" u="none" strike="noStrike" cap="none">
                <a:solidFill>
                  <a:srgbClr val="034245"/>
                </a:solidFill>
                <a:latin typeface="Lato Light (Body)"/>
                <a:ea typeface="Calibri"/>
                <a:cs typeface="Calibri"/>
                <a:sym typeface="Calibri"/>
              </a:defRPr>
            </a:lvl1pPr>
            <a:lvl2pPr marL="914400" marR="0" lvl="1" indent="-533400" algn="l" rtl="0">
              <a:lnSpc>
                <a:spcPct val="90000"/>
              </a:lnSpc>
              <a:spcBef>
                <a:spcPts val="1000"/>
              </a:spcBef>
              <a:spcAft>
                <a:spcPts val="0"/>
              </a:spcAft>
              <a:buClr>
                <a:schemeClr val="dk1"/>
              </a:buClr>
              <a:buSzPts val="4800"/>
              <a:buFont typeface="Arial"/>
              <a:buChar char="•"/>
              <a:defRPr sz="4400" b="0" i="0" u="none" strike="noStrike" cap="none">
                <a:solidFill>
                  <a:schemeClr val="dk1"/>
                </a:solidFill>
                <a:latin typeface="+mn-lt"/>
                <a:ea typeface="Calibri"/>
                <a:cs typeface="Calibri"/>
                <a:sym typeface="Calibri"/>
              </a:defRPr>
            </a:lvl2pPr>
            <a:lvl3pPr marL="1044000" marR="0" lvl="2" indent="0" algn="l" rtl="0">
              <a:lnSpc>
                <a:spcPct val="90000"/>
              </a:lnSpc>
              <a:spcBef>
                <a:spcPts val="1000"/>
              </a:spcBef>
              <a:spcAft>
                <a:spcPts val="0"/>
              </a:spcAft>
              <a:buClr>
                <a:schemeClr val="dk1"/>
              </a:buClr>
              <a:buSzPts val="4000"/>
              <a:buFontTx/>
              <a:buNone/>
              <a:defRPr sz="3600" b="0" i="0" u="none" strike="noStrike" cap="none">
                <a:solidFill>
                  <a:schemeClr val="dk1"/>
                </a:solidFill>
                <a:latin typeface="Lato Light (Body)"/>
                <a:ea typeface="Calibri"/>
                <a:cs typeface="Calibri"/>
                <a:sym typeface="Calibri"/>
              </a:defRPr>
            </a:lvl3pPr>
            <a:lvl4pPr marL="1371600" marR="0" lvl="3" indent="0" algn="l" rtl="0">
              <a:lnSpc>
                <a:spcPct val="90000"/>
              </a:lnSpc>
              <a:spcBef>
                <a:spcPts val="1000"/>
              </a:spcBef>
              <a:spcAft>
                <a:spcPts val="0"/>
              </a:spcAft>
              <a:buClr>
                <a:schemeClr val="dk1"/>
              </a:buClr>
              <a:buSzPts val="3600"/>
              <a:buFontTx/>
              <a:buNone/>
              <a:defRPr sz="3200" b="0" i="0" u="none" strike="noStrike" cap="none">
                <a:solidFill>
                  <a:schemeClr val="dk1"/>
                </a:solidFill>
                <a:latin typeface="Lato Light (Body)"/>
                <a:ea typeface="Calibri"/>
                <a:cs typeface="Calibri"/>
                <a:sym typeface="Calibri"/>
              </a:defRPr>
            </a:lvl4pPr>
            <a:lvl5pPr marL="1828800" marR="0" lvl="4" indent="0" algn="l" rtl="0">
              <a:lnSpc>
                <a:spcPct val="90000"/>
              </a:lnSpc>
              <a:spcBef>
                <a:spcPts val="1000"/>
              </a:spcBef>
              <a:spcAft>
                <a:spcPts val="0"/>
              </a:spcAft>
              <a:buClr>
                <a:schemeClr val="dk1"/>
              </a:buClr>
              <a:buSzPts val="3600"/>
              <a:buFontTx/>
              <a:buNone/>
              <a:defRPr sz="3200" b="0" i="0" u="none" strike="noStrike" cap="none">
                <a:solidFill>
                  <a:schemeClr val="dk1"/>
                </a:solidFill>
                <a:latin typeface="Lato Light (Body)"/>
                <a:ea typeface="Calibri"/>
                <a:cs typeface="Calibri"/>
                <a:sym typeface="Calibri"/>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pPr defTabSz="914400"/>
            <a:r>
              <a:rPr lang="en-GB" sz="2000" kern="0" dirty="0">
                <a:solidFill>
                  <a:srgbClr val="172B4D"/>
                </a:solidFill>
                <a:latin typeface="-apple-system"/>
              </a:rPr>
              <a:t>Historical/Predicted date (</a:t>
            </a:r>
            <a:r>
              <a:rPr lang="en-GB" sz="2000" b="1" kern="0" dirty="0">
                <a:solidFill>
                  <a:srgbClr val="172B4D"/>
                </a:solidFill>
                <a:latin typeface="-apple-system"/>
              </a:rPr>
              <a:t>point</a:t>
            </a:r>
            <a:r>
              <a:rPr lang="en-GB" sz="2000" kern="0" dirty="0">
                <a:solidFill>
                  <a:srgbClr val="172B4D"/>
                </a:solidFill>
                <a:latin typeface="-apple-system"/>
              </a:rPr>
              <a:t> in time, past or future) specified via query parameter on HTTP GET calls</a:t>
            </a:r>
          </a:p>
          <a:p>
            <a:pPr defTabSz="914400"/>
            <a:r>
              <a:rPr lang="en-GB" sz="2000" kern="0" dirty="0">
                <a:solidFill>
                  <a:srgbClr val="172B4D"/>
                </a:solidFill>
                <a:latin typeface="-apple-system"/>
              </a:rPr>
              <a:t>API Gateway configuration generated from Open API definition</a:t>
            </a:r>
          </a:p>
          <a:p>
            <a:pPr defTabSz="914400"/>
            <a:r>
              <a:rPr lang="en-GB" sz="2000" kern="0" dirty="0">
                <a:solidFill>
                  <a:srgbClr val="172B4D"/>
                </a:solidFill>
                <a:latin typeface="-apple-system"/>
              </a:rPr>
              <a:t>API Server stubs generated from Open API definition</a:t>
            </a:r>
          </a:p>
          <a:p>
            <a:pPr defTabSz="914400"/>
            <a:r>
              <a:rPr lang="en-GB" sz="2000" kern="0" dirty="0">
                <a:solidFill>
                  <a:srgbClr val="172B4D"/>
                </a:solidFill>
                <a:latin typeface="-apple-system"/>
              </a:rPr>
              <a:t>Automatic testing will be against Open API definition</a:t>
            </a:r>
          </a:p>
        </p:txBody>
      </p:sp>
      <p:pic>
        <p:nvPicPr>
          <p:cNvPr id="3" name="Picture 2">
            <a:extLst>
              <a:ext uri="{FF2B5EF4-FFF2-40B4-BE49-F238E27FC236}">
                <a16:creationId xmlns:a16="http://schemas.microsoft.com/office/drawing/2014/main" id="{E3FEEB15-F93F-3FA3-B23B-B600B166C9C9}"/>
              </a:ext>
            </a:extLst>
          </p:cNvPr>
          <p:cNvPicPr>
            <a:picLocks noChangeAspect="1"/>
          </p:cNvPicPr>
          <p:nvPr/>
        </p:nvPicPr>
        <p:blipFill>
          <a:blip r:embed="rId4"/>
          <a:stretch>
            <a:fillRect/>
          </a:stretch>
        </p:blipFill>
        <p:spPr>
          <a:xfrm>
            <a:off x="553123" y="8700552"/>
            <a:ext cx="4608234" cy="4317765"/>
          </a:xfrm>
          <a:prstGeom prst="rect">
            <a:avLst/>
          </a:prstGeom>
        </p:spPr>
      </p:pic>
      <p:pic>
        <p:nvPicPr>
          <p:cNvPr id="4" name="Picture 3">
            <a:extLst>
              <a:ext uri="{FF2B5EF4-FFF2-40B4-BE49-F238E27FC236}">
                <a16:creationId xmlns:a16="http://schemas.microsoft.com/office/drawing/2014/main" id="{11F270DF-E4F5-0A74-0A08-CAB94055D52E}"/>
              </a:ext>
            </a:extLst>
          </p:cNvPr>
          <p:cNvPicPr>
            <a:picLocks noChangeAspect="1"/>
          </p:cNvPicPr>
          <p:nvPr/>
        </p:nvPicPr>
        <p:blipFill>
          <a:blip r:embed="rId5"/>
          <a:stretch>
            <a:fillRect/>
          </a:stretch>
        </p:blipFill>
        <p:spPr>
          <a:xfrm>
            <a:off x="553123" y="2856247"/>
            <a:ext cx="4612890" cy="5351581"/>
          </a:xfrm>
          <a:prstGeom prst="rect">
            <a:avLst/>
          </a:prstGeom>
        </p:spPr>
      </p:pic>
      <p:pic>
        <p:nvPicPr>
          <p:cNvPr id="14" name="Picture 13">
            <a:extLst>
              <a:ext uri="{FF2B5EF4-FFF2-40B4-BE49-F238E27FC236}">
                <a16:creationId xmlns:a16="http://schemas.microsoft.com/office/drawing/2014/main" id="{A016D2EE-C9DD-8A5A-9CAE-33C915B5274F}"/>
              </a:ext>
            </a:extLst>
          </p:cNvPr>
          <p:cNvPicPr>
            <a:picLocks noChangeAspect="1"/>
          </p:cNvPicPr>
          <p:nvPr/>
        </p:nvPicPr>
        <p:blipFill>
          <a:blip r:embed="rId6"/>
          <a:stretch>
            <a:fillRect/>
          </a:stretch>
        </p:blipFill>
        <p:spPr>
          <a:xfrm>
            <a:off x="5792786" y="2796338"/>
            <a:ext cx="4833554" cy="4096933"/>
          </a:xfrm>
          <a:prstGeom prst="rect">
            <a:avLst/>
          </a:prstGeom>
        </p:spPr>
      </p:pic>
      <p:pic>
        <p:nvPicPr>
          <p:cNvPr id="15" name="Picture 14">
            <a:extLst>
              <a:ext uri="{FF2B5EF4-FFF2-40B4-BE49-F238E27FC236}">
                <a16:creationId xmlns:a16="http://schemas.microsoft.com/office/drawing/2014/main" id="{EEBE9D12-AC21-5CBE-B028-7B6F8C7A228A}"/>
              </a:ext>
            </a:extLst>
          </p:cNvPr>
          <p:cNvPicPr>
            <a:picLocks noChangeAspect="1"/>
          </p:cNvPicPr>
          <p:nvPr/>
        </p:nvPicPr>
        <p:blipFill>
          <a:blip r:embed="rId7"/>
          <a:stretch>
            <a:fillRect/>
          </a:stretch>
        </p:blipFill>
        <p:spPr>
          <a:xfrm>
            <a:off x="5792786" y="7352350"/>
            <a:ext cx="4761009" cy="3554453"/>
          </a:xfrm>
          <a:prstGeom prst="rect">
            <a:avLst/>
          </a:prstGeom>
        </p:spPr>
      </p:pic>
      <p:pic>
        <p:nvPicPr>
          <p:cNvPr id="16" name="Picture 15">
            <a:extLst>
              <a:ext uri="{FF2B5EF4-FFF2-40B4-BE49-F238E27FC236}">
                <a16:creationId xmlns:a16="http://schemas.microsoft.com/office/drawing/2014/main" id="{4E0BE60E-2BD6-BBBA-413D-E3A58FA9DB23}"/>
              </a:ext>
            </a:extLst>
          </p:cNvPr>
          <p:cNvPicPr>
            <a:picLocks noChangeAspect="1"/>
          </p:cNvPicPr>
          <p:nvPr/>
        </p:nvPicPr>
        <p:blipFill>
          <a:blip r:embed="rId8"/>
          <a:stretch>
            <a:fillRect/>
          </a:stretch>
        </p:blipFill>
        <p:spPr>
          <a:xfrm>
            <a:off x="11051782" y="1852061"/>
            <a:ext cx="4404608" cy="3310998"/>
          </a:xfrm>
          <a:prstGeom prst="rect">
            <a:avLst/>
          </a:prstGeom>
        </p:spPr>
      </p:pic>
      <p:pic>
        <p:nvPicPr>
          <p:cNvPr id="17" name="Picture 16">
            <a:extLst>
              <a:ext uri="{FF2B5EF4-FFF2-40B4-BE49-F238E27FC236}">
                <a16:creationId xmlns:a16="http://schemas.microsoft.com/office/drawing/2014/main" id="{6B6F15A7-98B1-8D25-C374-3E16C1C8993D}"/>
              </a:ext>
            </a:extLst>
          </p:cNvPr>
          <p:cNvPicPr>
            <a:picLocks noChangeAspect="1"/>
          </p:cNvPicPr>
          <p:nvPr/>
        </p:nvPicPr>
        <p:blipFill>
          <a:blip r:embed="rId9"/>
          <a:stretch>
            <a:fillRect/>
          </a:stretch>
        </p:blipFill>
        <p:spPr>
          <a:xfrm>
            <a:off x="16058524" y="1832930"/>
            <a:ext cx="5223052" cy="3917288"/>
          </a:xfrm>
          <a:prstGeom prst="rect">
            <a:avLst/>
          </a:prstGeom>
        </p:spPr>
      </p:pic>
      <p:pic>
        <p:nvPicPr>
          <p:cNvPr id="18" name="Picture 17">
            <a:extLst>
              <a:ext uri="{FF2B5EF4-FFF2-40B4-BE49-F238E27FC236}">
                <a16:creationId xmlns:a16="http://schemas.microsoft.com/office/drawing/2014/main" id="{D954D666-276A-53D7-0B2B-3EBC3E7BCC43}"/>
              </a:ext>
            </a:extLst>
          </p:cNvPr>
          <p:cNvPicPr>
            <a:picLocks noChangeAspect="1"/>
          </p:cNvPicPr>
          <p:nvPr/>
        </p:nvPicPr>
        <p:blipFill>
          <a:blip r:embed="rId10"/>
          <a:stretch>
            <a:fillRect/>
          </a:stretch>
        </p:blipFill>
        <p:spPr>
          <a:xfrm>
            <a:off x="11051782" y="9760869"/>
            <a:ext cx="4404608" cy="3303456"/>
          </a:xfrm>
          <a:prstGeom prst="rect">
            <a:avLst/>
          </a:prstGeom>
        </p:spPr>
      </p:pic>
      <p:pic>
        <p:nvPicPr>
          <p:cNvPr id="19" name="Picture 18">
            <a:extLst>
              <a:ext uri="{FF2B5EF4-FFF2-40B4-BE49-F238E27FC236}">
                <a16:creationId xmlns:a16="http://schemas.microsoft.com/office/drawing/2014/main" id="{D4C22E29-3C51-A3E5-7AAE-B9368B936CAE}"/>
              </a:ext>
            </a:extLst>
          </p:cNvPr>
          <p:cNvPicPr>
            <a:picLocks noChangeAspect="1"/>
          </p:cNvPicPr>
          <p:nvPr/>
        </p:nvPicPr>
        <p:blipFill>
          <a:blip r:embed="rId11"/>
          <a:stretch>
            <a:fillRect/>
          </a:stretch>
        </p:blipFill>
        <p:spPr>
          <a:xfrm>
            <a:off x="16058524" y="5934164"/>
            <a:ext cx="5223053" cy="4409187"/>
          </a:xfrm>
          <a:prstGeom prst="rect">
            <a:avLst/>
          </a:prstGeom>
        </p:spPr>
      </p:pic>
      <p:pic>
        <p:nvPicPr>
          <p:cNvPr id="20" name="Picture 19">
            <a:extLst>
              <a:ext uri="{FF2B5EF4-FFF2-40B4-BE49-F238E27FC236}">
                <a16:creationId xmlns:a16="http://schemas.microsoft.com/office/drawing/2014/main" id="{FA270161-A4AF-157A-AD75-78935BE8389B}"/>
              </a:ext>
            </a:extLst>
          </p:cNvPr>
          <p:cNvPicPr>
            <a:picLocks noChangeAspect="1"/>
          </p:cNvPicPr>
          <p:nvPr/>
        </p:nvPicPr>
        <p:blipFill>
          <a:blip r:embed="rId12"/>
          <a:stretch>
            <a:fillRect/>
          </a:stretch>
        </p:blipFill>
        <p:spPr>
          <a:xfrm>
            <a:off x="11051782" y="5614386"/>
            <a:ext cx="4404608" cy="3718274"/>
          </a:xfrm>
          <a:prstGeom prst="rect">
            <a:avLst/>
          </a:prstGeom>
        </p:spPr>
      </p:pic>
      <p:pic>
        <p:nvPicPr>
          <p:cNvPr id="21" name="Picture 20">
            <a:extLst>
              <a:ext uri="{FF2B5EF4-FFF2-40B4-BE49-F238E27FC236}">
                <a16:creationId xmlns:a16="http://schemas.microsoft.com/office/drawing/2014/main" id="{4A4F8B97-C10B-FECC-8D20-3364097B3A21}"/>
              </a:ext>
            </a:extLst>
          </p:cNvPr>
          <p:cNvPicPr>
            <a:picLocks noChangeAspect="1"/>
          </p:cNvPicPr>
          <p:nvPr/>
        </p:nvPicPr>
        <p:blipFill>
          <a:blip r:embed="rId13"/>
          <a:stretch>
            <a:fillRect/>
          </a:stretch>
        </p:blipFill>
        <p:spPr>
          <a:xfrm>
            <a:off x="5792786" y="11365882"/>
            <a:ext cx="4833554" cy="2005589"/>
          </a:xfrm>
          <a:prstGeom prst="rect">
            <a:avLst/>
          </a:prstGeom>
        </p:spPr>
      </p:pic>
      <p:sp>
        <p:nvSpPr>
          <p:cNvPr id="23" name="Google Shape;45;p9">
            <a:extLst>
              <a:ext uri="{FF2B5EF4-FFF2-40B4-BE49-F238E27FC236}">
                <a16:creationId xmlns:a16="http://schemas.microsoft.com/office/drawing/2014/main" id="{0CAB5209-20C7-F915-3247-AE24BE3EED1F}"/>
              </a:ext>
            </a:extLst>
          </p:cNvPr>
          <p:cNvSpPr txBox="1">
            <a:spLocks/>
          </p:cNvSpPr>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defPPr>
              <a:defRPr lang="en-US"/>
            </a:defPPr>
            <a:lvl1pPr marL="0" marR="0" lvl="0" algn="ctr" defTabSz="2177278" rtl="0" eaLnBrk="1" latinLnBrk="0" hangingPunct="1">
              <a:lnSpc>
                <a:spcPct val="100000"/>
              </a:lnSpc>
              <a:spcBef>
                <a:spcPts val="0"/>
              </a:spcBef>
              <a:spcAft>
                <a:spcPts val="0"/>
              </a:spcAft>
              <a:buClr>
                <a:srgbClr val="000000"/>
              </a:buClr>
              <a:buSzPts val="1400"/>
              <a:buFont typeface="Arial"/>
              <a:buNone/>
              <a:defRPr sz="2400" b="0" i="0" u="none" strike="noStrike" kern="1200" cap="none">
                <a:solidFill>
                  <a:schemeClr val="accent6"/>
                </a:solidFill>
                <a:latin typeface="Bebas Neue" panose="020B0606020202050201" pitchFamily="34" charset="77"/>
                <a:ea typeface="Bebas Neue" panose="020B0606020202050201" pitchFamily="34" charset="77"/>
                <a:cs typeface="Calibri"/>
                <a:sym typeface="Calibri"/>
              </a:defRPr>
            </a:lvl1pPr>
            <a:lvl2pPr marL="1088639" marR="0" lvl="1"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2pPr>
            <a:lvl3pPr marL="2177278" marR="0" lvl="2"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3pPr>
            <a:lvl4pPr marL="3265917" marR="0" lvl="3"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4pPr>
            <a:lvl5pPr marL="4354556" marR="0" lvl="4"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5pPr>
            <a:lvl6pPr marL="5443195" marR="0" lvl="5"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6pPr>
            <a:lvl7pPr marL="6531834" marR="0" lvl="6"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7pPr>
            <a:lvl8pPr marL="7620472" marR="0" lvl="7"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8pPr>
            <a:lvl9pPr marL="8709111" marR="0" lvl="8"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1259180272"/>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B006DF2-E740-28C5-3E93-F306939CF8D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237B3E7-CC92-8ADF-7A99-1ABD3709A279}"/>
              </a:ext>
            </a:extLst>
          </p:cNvPr>
          <p:cNvSpPr>
            <a:spLocks noGrp="1"/>
          </p:cNvSpPr>
          <p:nvPr>
            <p:ph type="ctrTitle"/>
          </p:nvPr>
        </p:nvSpPr>
        <p:spPr>
          <a:effectLst>
            <a:glow rad="101600">
              <a:schemeClr val="accent3">
                <a:satMod val="175000"/>
                <a:alpha val="40000"/>
              </a:schemeClr>
            </a:glow>
            <a:outerShdw blurRad="57150" dist="19050" dir="5400000" algn="bl" rotWithShape="0">
              <a:srgbClr val="000000">
                <a:alpha val="50000"/>
              </a:srgbClr>
            </a:outerShdw>
          </a:effectLst>
        </p:spPr>
        <p:txBody>
          <a:bodyPr/>
          <a:lstStyle/>
          <a:p>
            <a:r>
              <a:rPr lang="en-GB" dirty="0"/>
              <a:t>Network Intelligence</a:t>
            </a:r>
            <a:br>
              <a:rPr lang="en-GB" dirty="0"/>
            </a:br>
            <a:r>
              <a:rPr lang="en-GB" dirty="0"/>
              <a:t>Catalogue</a:t>
            </a:r>
            <a:endParaRPr lang="en-BE"/>
          </a:p>
        </p:txBody>
      </p:sp>
    </p:spTree>
    <p:extLst>
      <p:ext uri="{BB962C8B-B14F-4D97-AF65-F5344CB8AC3E}">
        <p14:creationId xmlns:p14="http://schemas.microsoft.com/office/powerpoint/2010/main" val="26527173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48499D0-D767-ABF9-0031-4D9EC4B5999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D37A555-CDE2-6A06-8A77-7D266157D35A}"/>
              </a:ext>
            </a:extLst>
          </p:cNvPr>
          <p:cNvSpPr>
            <a:spLocks noGrp="1"/>
          </p:cNvSpPr>
          <p:nvPr>
            <p:ph type="title"/>
          </p:nvPr>
        </p:nvSpPr>
        <p:spPr/>
        <p:txBody>
          <a:bodyPr/>
          <a:lstStyle/>
          <a:p>
            <a:r>
              <a:rPr lang="en-GB" dirty="0"/>
              <a:t>AVAILABLE KPI</a:t>
            </a:r>
            <a:endParaRPr lang="en-BE"/>
          </a:p>
        </p:txBody>
      </p:sp>
      <p:graphicFrame>
        <p:nvGraphicFramePr>
          <p:cNvPr id="115" name="Content Placeholder 114">
            <a:extLst>
              <a:ext uri="{FF2B5EF4-FFF2-40B4-BE49-F238E27FC236}">
                <a16:creationId xmlns:a16="http://schemas.microsoft.com/office/drawing/2014/main" id="{5E0B6C87-51A9-544C-0E73-B8BFC32C5313}"/>
              </a:ext>
            </a:extLst>
          </p:cNvPr>
          <p:cNvGraphicFramePr>
            <a:graphicFrameLocks noGrp="1"/>
          </p:cNvGraphicFramePr>
          <p:nvPr>
            <p:ph idx="1"/>
            <p:extLst>
              <p:ext uri="{D42A27DB-BD31-4B8C-83A1-F6EECF244321}">
                <p14:modId xmlns:p14="http://schemas.microsoft.com/office/powerpoint/2010/main" val="1620227113"/>
              </p:ext>
            </p:extLst>
          </p:nvPr>
        </p:nvGraphicFramePr>
        <p:xfrm>
          <a:off x="9227624" y="1533525"/>
          <a:ext cx="13894313" cy="12034215"/>
        </p:xfrm>
        <a:graphic>
          <a:graphicData uri="http://schemas.openxmlformats.org/drawingml/2006/table">
            <a:tbl>
              <a:tblPr firstRow="1" bandRow="1">
                <a:tableStyleId>{5C22544A-7EE6-4342-B048-85BDC9FD1C3A}</a:tableStyleId>
              </a:tblPr>
              <a:tblGrid>
                <a:gridCol w="9875881">
                  <a:extLst>
                    <a:ext uri="{9D8B030D-6E8A-4147-A177-3AD203B41FA5}">
                      <a16:colId xmlns:a16="http://schemas.microsoft.com/office/drawing/2014/main" val="1612489789"/>
                    </a:ext>
                  </a:extLst>
                </a:gridCol>
                <a:gridCol w="761075">
                  <a:extLst>
                    <a:ext uri="{9D8B030D-6E8A-4147-A177-3AD203B41FA5}">
                      <a16:colId xmlns:a16="http://schemas.microsoft.com/office/drawing/2014/main" val="4185924536"/>
                    </a:ext>
                  </a:extLst>
                </a:gridCol>
                <a:gridCol w="732887">
                  <a:extLst>
                    <a:ext uri="{9D8B030D-6E8A-4147-A177-3AD203B41FA5}">
                      <a16:colId xmlns:a16="http://schemas.microsoft.com/office/drawing/2014/main" val="682013677"/>
                    </a:ext>
                  </a:extLst>
                </a:gridCol>
                <a:gridCol w="657719">
                  <a:extLst>
                    <a:ext uri="{9D8B030D-6E8A-4147-A177-3AD203B41FA5}">
                      <a16:colId xmlns:a16="http://schemas.microsoft.com/office/drawing/2014/main" val="3236452739"/>
                    </a:ext>
                  </a:extLst>
                </a:gridCol>
                <a:gridCol w="657719">
                  <a:extLst>
                    <a:ext uri="{9D8B030D-6E8A-4147-A177-3AD203B41FA5}">
                      <a16:colId xmlns:a16="http://schemas.microsoft.com/office/drawing/2014/main" val="2828989548"/>
                    </a:ext>
                  </a:extLst>
                </a:gridCol>
                <a:gridCol w="582551">
                  <a:extLst>
                    <a:ext uri="{9D8B030D-6E8A-4147-A177-3AD203B41FA5}">
                      <a16:colId xmlns:a16="http://schemas.microsoft.com/office/drawing/2014/main" val="1021189215"/>
                    </a:ext>
                  </a:extLst>
                </a:gridCol>
                <a:gridCol w="626481">
                  <a:extLst>
                    <a:ext uri="{9D8B030D-6E8A-4147-A177-3AD203B41FA5}">
                      <a16:colId xmlns:a16="http://schemas.microsoft.com/office/drawing/2014/main" val="2884566489"/>
                    </a:ext>
                  </a:extLst>
                </a:gridCol>
              </a:tblGrid>
              <a:tr h="370840">
                <a:tc>
                  <a:txBody>
                    <a:bodyPr/>
                    <a:lstStyle/>
                    <a:p>
                      <a:endParaRPr lang="en-US"/>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73475705"/>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Work Planning Active Sessions</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4132486193"/>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Work Planning Efficiency</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684198879"/>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Physical Trench / Duct Utilization</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42382780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Geographical Trench Utilization</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15392223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Physical Duct/Fiber Utilization</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4068120599"/>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Transmission Capacity</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562714952"/>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Rack Capacity</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608611976"/>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Rack Equipment</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1901400547"/>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Interface Utilization</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4116871871"/>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Interface Bandwidth</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281362197"/>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Interface Error Rates</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741423154"/>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Switching/Routing Classifiers</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676738155"/>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Trenches / Poles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881275518"/>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Trench / Pole Detail (inc. premises passed)</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043944737"/>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Trench / Pole Service Impact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084119989"/>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Ducts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730318512"/>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Duct Detail (duct, sub-duct)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96444591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Cables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6465234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Cable Detail (coax, copper, single/</a:t>
                      </a:r>
                      <a:r>
                        <a:rPr lang="en-GB" sz="2800" kern="100" dirty="0" err="1">
                          <a:solidFill>
                            <a:srgbClr val="151E36"/>
                          </a:solidFill>
                          <a:effectLst/>
                          <a:latin typeface="Aptos" panose="020B0004020202020204" pitchFamily="34" charset="0"/>
                          <a:ea typeface="Aptos" panose="020B0004020202020204" pitchFamily="34" charset="0"/>
                          <a:cs typeface="Times New Roman" panose="02020603050405020304" pitchFamily="18" charset="0"/>
                        </a:rPr>
                        <a:t>mutli</a:t>
                      </a: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 </a:t>
                      </a:r>
                      <a:r>
                        <a:rPr lang="en-GB" sz="2800" kern="100" dirty="0" err="1">
                          <a:solidFill>
                            <a:srgbClr val="151E36"/>
                          </a:solidFill>
                          <a:effectLst/>
                          <a:latin typeface="Aptos" panose="020B0004020202020204" pitchFamily="34" charset="0"/>
                          <a:ea typeface="Aptos" panose="020B0004020202020204" pitchFamily="34" charset="0"/>
                          <a:cs typeface="Times New Roman" panose="02020603050405020304" pitchFamily="18" charset="0"/>
                        </a:rPr>
                        <a:t>fiber</a:t>
                      </a: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496608695"/>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Racks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415562629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Rack Detail</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51198936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Network Equipment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360892164"/>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Detail</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522979099"/>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Service Impact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91913736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Data Quality Issues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874901252"/>
                  </a:ext>
                </a:extLst>
              </a:tr>
            </a:tbl>
          </a:graphicData>
        </a:graphic>
      </p:graphicFrame>
      <p:pic>
        <p:nvPicPr>
          <p:cNvPr id="116" name="Graphic 75">
            <a:extLst>
              <a:ext uri="{FF2B5EF4-FFF2-40B4-BE49-F238E27FC236}">
                <a16:creationId xmlns:a16="http://schemas.microsoft.com/office/drawing/2014/main" id="{9CDCF3CE-1C67-1DBC-9496-AB211CF0DBD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9357439" y="1575729"/>
            <a:ext cx="287655" cy="287655"/>
          </a:xfrm>
          <a:prstGeom prst="rect">
            <a:avLst/>
          </a:prstGeom>
        </p:spPr>
      </p:pic>
      <p:pic>
        <p:nvPicPr>
          <p:cNvPr id="117" name="Graphic 43">
            <a:extLst>
              <a:ext uri="{FF2B5EF4-FFF2-40B4-BE49-F238E27FC236}">
                <a16:creationId xmlns:a16="http://schemas.microsoft.com/office/drawing/2014/main" id="{6FE3B656-0146-27D6-CD3A-B39C6C23B10E}"/>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20117093" y="1575729"/>
            <a:ext cx="287655" cy="287655"/>
          </a:xfrm>
          <a:prstGeom prst="rect">
            <a:avLst/>
          </a:prstGeom>
        </p:spPr>
      </p:pic>
      <p:pic>
        <p:nvPicPr>
          <p:cNvPr id="118" name="Graphic 46">
            <a:extLst>
              <a:ext uri="{FF2B5EF4-FFF2-40B4-BE49-F238E27FC236}">
                <a16:creationId xmlns:a16="http://schemas.microsoft.com/office/drawing/2014/main" id="{4F78CBDE-7865-D578-25B6-7839CB93FAB7}"/>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20773783" y="1575729"/>
            <a:ext cx="287655" cy="287655"/>
          </a:xfrm>
          <a:prstGeom prst="rect">
            <a:avLst/>
          </a:prstGeom>
        </p:spPr>
      </p:pic>
      <p:pic>
        <p:nvPicPr>
          <p:cNvPr id="119" name="Graphic 32">
            <a:extLst>
              <a:ext uri="{FF2B5EF4-FFF2-40B4-BE49-F238E27FC236}">
                <a16:creationId xmlns:a16="http://schemas.microsoft.com/office/drawing/2014/main" id="{7A41D548-5C60-942D-DAA5-9FDBD5493FB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433483" y="1575729"/>
            <a:ext cx="287655" cy="287655"/>
          </a:xfrm>
          <a:prstGeom prst="rect">
            <a:avLst/>
          </a:prstGeom>
        </p:spPr>
      </p:pic>
      <p:pic>
        <p:nvPicPr>
          <p:cNvPr id="120" name="Graphic 33">
            <a:extLst>
              <a:ext uri="{FF2B5EF4-FFF2-40B4-BE49-F238E27FC236}">
                <a16:creationId xmlns:a16="http://schemas.microsoft.com/office/drawing/2014/main" id="{E168DA77-F655-D48A-0DCC-07D9ADF7DB71}"/>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2059860" y="1575729"/>
            <a:ext cx="287655" cy="287655"/>
          </a:xfrm>
          <a:prstGeom prst="rect">
            <a:avLst/>
          </a:prstGeom>
        </p:spPr>
      </p:pic>
      <p:pic>
        <p:nvPicPr>
          <p:cNvPr id="121" name="Content Placeholder 5">
            <a:extLst>
              <a:ext uri="{FF2B5EF4-FFF2-40B4-BE49-F238E27FC236}">
                <a16:creationId xmlns:a16="http://schemas.microsoft.com/office/drawing/2014/main" id="{19BE8065-4B9D-CB89-E8E7-E70A2F23CAC9}"/>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2649364" y="1575729"/>
            <a:ext cx="287655" cy="287655"/>
          </a:xfrm>
          <a:prstGeom prst="rect">
            <a:avLst/>
          </a:prstGeom>
          <a:noFill/>
          <a:ln>
            <a:noFill/>
          </a:ln>
        </p:spPr>
      </p:pic>
      <p:pic>
        <p:nvPicPr>
          <p:cNvPr id="123" name="Graphic 122">
            <a:extLst>
              <a:ext uri="{FF2B5EF4-FFF2-40B4-BE49-F238E27FC236}">
                <a16:creationId xmlns:a16="http://schemas.microsoft.com/office/drawing/2014/main" id="{6CDCF971-133D-3326-679B-B85AA4309323}"/>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795596" y="9601751"/>
            <a:ext cx="1177022" cy="1177022"/>
          </a:xfrm>
          <a:prstGeom prst="rect">
            <a:avLst/>
          </a:prstGeom>
        </p:spPr>
      </p:pic>
      <p:pic>
        <p:nvPicPr>
          <p:cNvPr id="124" name="Graphic 123">
            <a:extLst>
              <a:ext uri="{FF2B5EF4-FFF2-40B4-BE49-F238E27FC236}">
                <a16:creationId xmlns:a16="http://schemas.microsoft.com/office/drawing/2014/main" id="{5B0739B4-3867-BBA7-DBB6-8226F50FE1BE}"/>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795596" y="10768385"/>
            <a:ext cx="1177022" cy="1177022"/>
          </a:xfrm>
          <a:prstGeom prst="rect">
            <a:avLst/>
          </a:prstGeom>
        </p:spPr>
      </p:pic>
      <p:sp>
        <p:nvSpPr>
          <p:cNvPr id="125" name="TextBox 124">
            <a:extLst>
              <a:ext uri="{FF2B5EF4-FFF2-40B4-BE49-F238E27FC236}">
                <a16:creationId xmlns:a16="http://schemas.microsoft.com/office/drawing/2014/main" id="{A2D784A5-4D35-F1CB-C6E5-DB589D066F04}"/>
              </a:ext>
            </a:extLst>
          </p:cNvPr>
          <p:cNvSpPr txBox="1"/>
          <p:nvPr/>
        </p:nvSpPr>
        <p:spPr>
          <a:xfrm>
            <a:off x="2033809" y="9814326"/>
            <a:ext cx="1484702" cy="751872"/>
          </a:xfrm>
          <a:prstGeom prst="rect">
            <a:avLst/>
          </a:prstGeom>
          <a:noFill/>
        </p:spPr>
        <p:txBody>
          <a:bodyPr wrap="none" rtlCol="0">
            <a:spAutoFit/>
          </a:bodyPr>
          <a:lstStyle/>
          <a:p>
            <a:r>
              <a:rPr lang="en-US" dirty="0"/>
              <a:t>Panel</a:t>
            </a:r>
          </a:p>
        </p:txBody>
      </p:sp>
      <p:sp>
        <p:nvSpPr>
          <p:cNvPr id="126" name="TextBox 125">
            <a:extLst>
              <a:ext uri="{FF2B5EF4-FFF2-40B4-BE49-F238E27FC236}">
                <a16:creationId xmlns:a16="http://schemas.microsoft.com/office/drawing/2014/main" id="{B4DDAC72-3C86-FB3A-7F2A-0A2DA4ADB5D6}"/>
              </a:ext>
            </a:extLst>
          </p:cNvPr>
          <p:cNvSpPr txBox="1"/>
          <p:nvPr/>
        </p:nvSpPr>
        <p:spPr>
          <a:xfrm>
            <a:off x="2033809" y="10980960"/>
            <a:ext cx="1029449" cy="751872"/>
          </a:xfrm>
          <a:prstGeom prst="rect">
            <a:avLst/>
          </a:prstGeom>
          <a:noFill/>
        </p:spPr>
        <p:txBody>
          <a:bodyPr wrap="none" rtlCol="0">
            <a:spAutoFit/>
          </a:bodyPr>
          <a:lstStyle/>
          <a:p>
            <a:r>
              <a:rPr lang="en-US" dirty="0"/>
              <a:t>API</a:t>
            </a:r>
          </a:p>
        </p:txBody>
      </p:sp>
      <p:pic>
        <p:nvPicPr>
          <p:cNvPr id="127" name="Graphic 126">
            <a:extLst>
              <a:ext uri="{FF2B5EF4-FFF2-40B4-BE49-F238E27FC236}">
                <a16:creationId xmlns:a16="http://schemas.microsoft.com/office/drawing/2014/main" id="{B0D99F85-F559-8887-819F-2B1DD1746481}"/>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5507" y="7297995"/>
            <a:ext cx="1177200" cy="1177200"/>
          </a:xfrm>
          <a:prstGeom prst="rect">
            <a:avLst/>
          </a:prstGeom>
        </p:spPr>
      </p:pic>
      <p:pic>
        <p:nvPicPr>
          <p:cNvPr id="4096" name="Graphic 4095">
            <a:extLst>
              <a:ext uri="{FF2B5EF4-FFF2-40B4-BE49-F238E27FC236}">
                <a16:creationId xmlns:a16="http://schemas.microsoft.com/office/drawing/2014/main" id="{BB380D2F-CC11-A975-2819-0DF54F330276}"/>
              </a:ext>
            </a:extLst>
          </p:cNvPr>
          <p:cNvPicPr>
            <a:picLocks noChangeAspect="1"/>
          </p:cNvPicPr>
          <p:nvPr/>
        </p:nvPicPr>
        <p:blipFill>
          <a:blip r:embed="rId21">
            <a:extLst>
              <a:ext uri="{96DAC541-7B7A-43D3-8B79-37D633B846F1}">
                <asvg:svgBlip xmlns:asvg="http://schemas.microsoft.com/office/drawing/2016/SVG/main" r:embed="rId22"/>
              </a:ext>
            </a:extLst>
          </a:blip>
          <a:stretch>
            <a:fillRect/>
          </a:stretch>
        </p:blipFill>
        <p:spPr>
          <a:xfrm>
            <a:off x="830109" y="8374184"/>
            <a:ext cx="1107997" cy="1107997"/>
          </a:xfrm>
          <a:prstGeom prst="rect">
            <a:avLst/>
          </a:prstGeom>
        </p:spPr>
      </p:pic>
      <p:sp>
        <p:nvSpPr>
          <p:cNvPr id="4097" name="TextBox 4096">
            <a:extLst>
              <a:ext uri="{FF2B5EF4-FFF2-40B4-BE49-F238E27FC236}">
                <a16:creationId xmlns:a16="http://schemas.microsoft.com/office/drawing/2014/main" id="{883450A0-B7E2-44D1-7E71-4DD5B06E4347}"/>
              </a:ext>
            </a:extLst>
          </p:cNvPr>
          <p:cNvSpPr txBox="1"/>
          <p:nvPr/>
        </p:nvSpPr>
        <p:spPr>
          <a:xfrm>
            <a:off x="2033809" y="8647692"/>
            <a:ext cx="2561920" cy="751872"/>
          </a:xfrm>
          <a:prstGeom prst="rect">
            <a:avLst/>
          </a:prstGeom>
          <a:noFill/>
        </p:spPr>
        <p:txBody>
          <a:bodyPr wrap="none" rtlCol="0">
            <a:spAutoFit/>
          </a:bodyPr>
          <a:lstStyle/>
          <a:p>
            <a:r>
              <a:rPr lang="en-US" dirty="0"/>
              <a:t>Predictive</a:t>
            </a:r>
          </a:p>
        </p:txBody>
      </p:sp>
      <p:sp>
        <p:nvSpPr>
          <p:cNvPr id="4098" name="TextBox 4097">
            <a:extLst>
              <a:ext uri="{FF2B5EF4-FFF2-40B4-BE49-F238E27FC236}">
                <a16:creationId xmlns:a16="http://schemas.microsoft.com/office/drawing/2014/main" id="{B6D868E7-07B0-8BB9-440F-5E7350F14326}"/>
              </a:ext>
            </a:extLst>
          </p:cNvPr>
          <p:cNvSpPr txBox="1"/>
          <p:nvPr/>
        </p:nvSpPr>
        <p:spPr>
          <a:xfrm>
            <a:off x="2033809" y="7498838"/>
            <a:ext cx="2303836" cy="751872"/>
          </a:xfrm>
          <a:prstGeom prst="rect">
            <a:avLst/>
          </a:prstGeom>
          <a:noFill/>
        </p:spPr>
        <p:txBody>
          <a:bodyPr wrap="none" rtlCol="0">
            <a:spAutoFit/>
          </a:bodyPr>
          <a:lstStyle/>
          <a:p>
            <a:r>
              <a:rPr lang="en-US" dirty="0"/>
              <a:t>Trending</a:t>
            </a:r>
          </a:p>
        </p:txBody>
      </p:sp>
      <p:pic>
        <p:nvPicPr>
          <p:cNvPr id="4099" name="Graphic 4098">
            <a:extLst>
              <a:ext uri="{FF2B5EF4-FFF2-40B4-BE49-F238E27FC236}">
                <a16:creationId xmlns:a16="http://schemas.microsoft.com/office/drawing/2014/main" id="{F1FF02BC-6A78-104F-E7B8-617CB5A34770}"/>
              </a:ext>
            </a:extLst>
          </p:cNvPr>
          <p:cNvPicPr>
            <a:picLocks noChangeAspect="1"/>
          </p:cNvPicPr>
          <p:nvPr/>
        </p:nvPicPr>
        <p:blipFill>
          <a:blip r:embed="rId23">
            <a:extLst>
              <a:ext uri="{96DAC541-7B7A-43D3-8B79-37D633B846F1}">
                <asvg:svgBlip xmlns:asvg="http://schemas.microsoft.com/office/drawing/2016/SVG/main" r:embed="rId24"/>
              </a:ext>
            </a:extLst>
          </a:blip>
          <a:stretch>
            <a:fillRect/>
          </a:stretch>
        </p:blipFill>
        <p:spPr>
          <a:xfrm>
            <a:off x="795596" y="6272640"/>
            <a:ext cx="1177023" cy="1177023"/>
          </a:xfrm>
          <a:prstGeom prst="rect">
            <a:avLst/>
          </a:prstGeom>
        </p:spPr>
      </p:pic>
      <p:sp>
        <p:nvSpPr>
          <p:cNvPr id="4100" name="TextBox 4099">
            <a:extLst>
              <a:ext uri="{FF2B5EF4-FFF2-40B4-BE49-F238E27FC236}">
                <a16:creationId xmlns:a16="http://schemas.microsoft.com/office/drawing/2014/main" id="{EA972F37-3EAC-647A-D50F-E845911FEF09}"/>
              </a:ext>
            </a:extLst>
          </p:cNvPr>
          <p:cNvSpPr txBox="1"/>
          <p:nvPr/>
        </p:nvSpPr>
        <p:spPr>
          <a:xfrm>
            <a:off x="2033809" y="6499614"/>
            <a:ext cx="1678665" cy="751872"/>
          </a:xfrm>
          <a:prstGeom prst="rect">
            <a:avLst/>
          </a:prstGeom>
          <a:noFill/>
        </p:spPr>
        <p:txBody>
          <a:bodyPr wrap="none" rtlCol="0">
            <a:spAutoFit/>
          </a:bodyPr>
          <a:lstStyle/>
          <a:p>
            <a:r>
              <a:rPr lang="en-US" dirty="0"/>
              <a:t>Actual</a:t>
            </a:r>
          </a:p>
        </p:txBody>
      </p:sp>
      <p:pic>
        <p:nvPicPr>
          <p:cNvPr id="4101" name="Graphic 1">
            <a:extLst>
              <a:ext uri="{FF2B5EF4-FFF2-40B4-BE49-F238E27FC236}">
                <a16:creationId xmlns:a16="http://schemas.microsoft.com/office/drawing/2014/main" id="{B20CF22B-C30B-8726-CA45-33080DEBBC6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439" y="2458658"/>
            <a:ext cx="288000" cy="288000"/>
          </a:xfrm>
          <a:prstGeom prst="rect">
            <a:avLst/>
          </a:prstGeom>
        </p:spPr>
      </p:pic>
      <p:pic>
        <p:nvPicPr>
          <p:cNvPr id="4103" name="Graphic 1">
            <a:extLst>
              <a:ext uri="{FF2B5EF4-FFF2-40B4-BE49-F238E27FC236}">
                <a16:creationId xmlns:a16="http://schemas.microsoft.com/office/drawing/2014/main" id="{A8E59A8F-CDBB-2CA4-A229-F572D8574DF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2892584"/>
            <a:ext cx="288000" cy="288000"/>
          </a:xfrm>
          <a:prstGeom prst="rect">
            <a:avLst/>
          </a:prstGeom>
        </p:spPr>
      </p:pic>
      <p:pic>
        <p:nvPicPr>
          <p:cNvPr id="4104" name="Graphic 1">
            <a:extLst>
              <a:ext uri="{FF2B5EF4-FFF2-40B4-BE49-F238E27FC236}">
                <a16:creationId xmlns:a16="http://schemas.microsoft.com/office/drawing/2014/main" id="{D38A8D0E-5D6A-14ED-27BE-244187EFFFF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3406297"/>
            <a:ext cx="288000" cy="288000"/>
          </a:xfrm>
          <a:prstGeom prst="rect">
            <a:avLst/>
          </a:prstGeom>
        </p:spPr>
      </p:pic>
      <p:pic>
        <p:nvPicPr>
          <p:cNvPr id="4105" name="Graphic 1">
            <a:extLst>
              <a:ext uri="{FF2B5EF4-FFF2-40B4-BE49-F238E27FC236}">
                <a16:creationId xmlns:a16="http://schemas.microsoft.com/office/drawing/2014/main" id="{272511EB-C1B1-3DB3-BBF5-7E2F9891E3C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3834445"/>
            <a:ext cx="288000" cy="288000"/>
          </a:xfrm>
          <a:prstGeom prst="rect">
            <a:avLst/>
          </a:prstGeom>
        </p:spPr>
      </p:pic>
      <p:pic>
        <p:nvPicPr>
          <p:cNvPr id="4106" name="Graphic 1">
            <a:extLst>
              <a:ext uri="{FF2B5EF4-FFF2-40B4-BE49-F238E27FC236}">
                <a16:creationId xmlns:a16="http://schemas.microsoft.com/office/drawing/2014/main" id="{BEECE3A0-D92A-5A22-778E-BB8BEE48BB8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4346340"/>
            <a:ext cx="288000" cy="288000"/>
          </a:xfrm>
          <a:prstGeom prst="rect">
            <a:avLst/>
          </a:prstGeom>
        </p:spPr>
      </p:pic>
      <p:pic>
        <p:nvPicPr>
          <p:cNvPr id="4107" name="Graphic 1">
            <a:extLst>
              <a:ext uri="{FF2B5EF4-FFF2-40B4-BE49-F238E27FC236}">
                <a16:creationId xmlns:a16="http://schemas.microsoft.com/office/drawing/2014/main" id="{275D5B31-D4CC-DE65-C554-1CDA30F0311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4801913"/>
            <a:ext cx="288000" cy="288000"/>
          </a:xfrm>
          <a:prstGeom prst="rect">
            <a:avLst/>
          </a:prstGeom>
        </p:spPr>
      </p:pic>
      <p:pic>
        <p:nvPicPr>
          <p:cNvPr id="4108" name="Graphic 1">
            <a:extLst>
              <a:ext uri="{FF2B5EF4-FFF2-40B4-BE49-F238E27FC236}">
                <a16:creationId xmlns:a16="http://schemas.microsoft.com/office/drawing/2014/main" id="{8AA578F7-DA3B-9586-DFA7-A4CF5B4F292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5257486"/>
            <a:ext cx="288000" cy="288000"/>
          </a:xfrm>
          <a:prstGeom prst="rect">
            <a:avLst/>
          </a:prstGeom>
        </p:spPr>
      </p:pic>
      <p:pic>
        <p:nvPicPr>
          <p:cNvPr id="4109" name="Graphic 1">
            <a:extLst>
              <a:ext uri="{FF2B5EF4-FFF2-40B4-BE49-F238E27FC236}">
                <a16:creationId xmlns:a16="http://schemas.microsoft.com/office/drawing/2014/main" id="{EE7C4926-C310-F262-3F8F-5C7DBD6F65E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5716538"/>
            <a:ext cx="288000" cy="288000"/>
          </a:xfrm>
          <a:prstGeom prst="rect">
            <a:avLst/>
          </a:prstGeom>
        </p:spPr>
      </p:pic>
      <p:pic>
        <p:nvPicPr>
          <p:cNvPr id="4110" name="Graphic 1">
            <a:extLst>
              <a:ext uri="{FF2B5EF4-FFF2-40B4-BE49-F238E27FC236}">
                <a16:creationId xmlns:a16="http://schemas.microsoft.com/office/drawing/2014/main" id="{109073A0-9583-AAB4-F33C-2C290D76228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6175590"/>
            <a:ext cx="288000" cy="288000"/>
          </a:xfrm>
          <a:prstGeom prst="rect">
            <a:avLst/>
          </a:prstGeom>
        </p:spPr>
      </p:pic>
      <p:pic>
        <p:nvPicPr>
          <p:cNvPr id="4111" name="Graphic 1">
            <a:extLst>
              <a:ext uri="{FF2B5EF4-FFF2-40B4-BE49-F238E27FC236}">
                <a16:creationId xmlns:a16="http://schemas.microsoft.com/office/drawing/2014/main" id="{E7283E25-96F7-D6B2-F93C-1E82A4D555E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6634642"/>
            <a:ext cx="288000" cy="288000"/>
          </a:xfrm>
          <a:prstGeom prst="rect">
            <a:avLst/>
          </a:prstGeom>
        </p:spPr>
      </p:pic>
      <p:pic>
        <p:nvPicPr>
          <p:cNvPr id="4112" name="Graphic 1">
            <a:extLst>
              <a:ext uri="{FF2B5EF4-FFF2-40B4-BE49-F238E27FC236}">
                <a16:creationId xmlns:a16="http://schemas.microsoft.com/office/drawing/2014/main" id="{BD7170CD-C010-2874-D0C9-01B70E4FD29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7097114"/>
            <a:ext cx="288000" cy="288000"/>
          </a:xfrm>
          <a:prstGeom prst="rect">
            <a:avLst/>
          </a:prstGeom>
        </p:spPr>
      </p:pic>
      <p:pic>
        <p:nvPicPr>
          <p:cNvPr id="4114" name="Graphic 1">
            <a:extLst>
              <a:ext uri="{FF2B5EF4-FFF2-40B4-BE49-F238E27FC236}">
                <a16:creationId xmlns:a16="http://schemas.microsoft.com/office/drawing/2014/main" id="{84FAD617-15E8-A24C-28A9-EDB151435F9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748" y="2464121"/>
            <a:ext cx="288000" cy="288000"/>
          </a:xfrm>
          <a:prstGeom prst="rect">
            <a:avLst/>
          </a:prstGeom>
        </p:spPr>
      </p:pic>
      <p:pic>
        <p:nvPicPr>
          <p:cNvPr id="4115" name="Graphic 1">
            <a:extLst>
              <a:ext uri="{FF2B5EF4-FFF2-40B4-BE49-F238E27FC236}">
                <a16:creationId xmlns:a16="http://schemas.microsoft.com/office/drawing/2014/main" id="{BA5891C7-EB94-FD41-B238-8FC0BCB93EA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2898047"/>
            <a:ext cx="288000" cy="288000"/>
          </a:xfrm>
          <a:prstGeom prst="rect">
            <a:avLst/>
          </a:prstGeom>
        </p:spPr>
      </p:pic>
      <p:pic>
        <p:nvPicPr>
          <p:cNvPr id="4116" name="Graphic 1">
            <a:extLst>
              <a:ext uri="{FF2B5EF4-FFF2-40B4-BE49-F238E27FC236}">
                <a16:creationId xmlns:a16="http://schemas.microsoft.com/office/drawing/2014/main" id="{97AD9C0D-DE0E-B146-85B4-19BCFBE62F5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3411760"/>
            <a:ext cx="288000" cy="288000"/>
          </a:xfrm>
          <a:prstGeom prst="rect">
            <a:avLst/>
          </a:prstGeom>
        </p:spPr>
      </p:pic>
      <p:pic>
        <p:nvPicPr>
          <p:cNvPr id="4117" name="Graphic 1">
            <a:extLst>
              <a:ext uri="{FF2B5EF4-FFF2-40B4-BE49-F238E27FC236}">
                <a16:creationId xmlns:a16="http://schemas.microsoft.com/office/drawing/2014/main" id="{62B66291-EC1D-93F2-FD89-046ED2410F8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3839908"/>
            <a:ext cx="288000" cy="288000"/>
          </a:xfrm>
          <a:prstGeom prst="rect">
            <a:avLst/>
          </a:prstGeom>
        </p:spPr>
      </p:pic>
      <p:pic>
        <p:nvPicPr>
          <p:cNvPr id="4118" name="Graphic 1">
            <a:extLst>
              <a:ext uri="{FF2B5EF4-FFF2-40B4-BE49-F238E27FC236}">
                <a16:creationId xmlns:a16="http://schemas.microsoft.com/office/drawing/2014/main" id="{0324DDDC-0F6F-DE81-EC24-9F1952EC13C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4351803"/>
            <a:ext cx="288000" cy="288000"/>
          </a:xfrm>
          <a:prstGeom prst="rect">
            <a:avLst/>
          </a:prstGeom>
        </p:spPr>
      </p:pic>
      <p:pic>
        <p:nvPicPr>
          <p:cNvPr id="4119" name="Graphic 1">
            <a:extLst>
              <a:ext uri="{FF2B5EF4-FFF2-40B4-BE49-F238E27FC236}">
                <a16:creationId xmlns:a16="http://schemas.microsoft.com/office/drawing/2014/main" id="{E7B151A5-76B5-C313-34DF-1D946104161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4807376"/>
            <a:ext cx="288000" cy="288000"/>
          </a:xfrm>
          <a:prstGeom prst="rect">
            <a:avLst/>
          </a:prstGeom>
        </p:spPr>
      </p:pic>
      <p:pic>
        <p:nvPicPr>
          <p:cNvPr id="4120" name="Graphic 1">
            <a:extLst>
              <a:ext uri="{FF2B5EF4-FFF2-40B4-BE49-F238E27FC236}">
                <a16:creationId xmlns:a16="http://schemas.microsoft.com/office/drawing/2014/main" id="{BCE41CF7-73C2-6317-96AF-79DEFCDC7A3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5262949"/>
            <a:ext cx="288000" cy="288000"/>
          </a:xfrm>
          <a:prstGeom prst="rect">
            <a:avLst/>
          </a:prstGeom>
        </p:spPr>
      </p:pic>
      <p:pic>
        <p:nvPicPr>
          <p:cNvPr id="4121" name="Graphic 1">
            <a:extLst>
              <a:ext uri="{FF2B5EF4-FFF2-40B4-BE49-F238E27FC236}">
                <a16:creationId xmlns:a16="http://schemas.microsoft.com/office/drawing/2014/main" id="{A7F4D5A6-FD26-AB09-B7CB-73A1D155B3E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5722001"/>
            <a:ext cx="288000" cy="288000"/>
          </a:xfrm>
          <a:prstGeom prst="rect">
            <a:avLst/>
          </a:prstGeom>
        </p:spPr>
      </p:pic>
      <p:pic>
        <p:nvPicPr>
          <p:cNvPr id="4122" name="Graphic 1">
            <a:extLst>
              <a:ext uri="{FF2B5EF4-FFF2-40B4-BE49-F238E27FC236}">
                <a16:creationId xmlns:a16="http://schemas.microsoft.com/office/drawing/2014/main" id="{952BB232-A2F9-7592-5150-75E7707C235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6181053"/>
            <a:ext cx="288000" cy="288000"/>
          </a:xfrm>
          <a:prstGeom prst="rect">
            <a:avLst/>
          </a:prstGeom>
        </p:spPr>
      </p:pic>
      <p:pic>
        <p:nvPicPr>
          <p:cNvPr id="4123" name="Graphic 1">
            <a:extLst>
              <a:ext uri="{FF2B5EF4-FFF2-40B4-BE49-F238E27FC236}">
                <a16:creationId xmlns:a16="http://schemas.microsoft.com/office/drawing/2014/main" id="{7AB247CD-C909-B909-6C0B-851CDF67CE1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6640105"/>
            <a:ext cx="288000" cy="288000"/>
          </a:xfrm>
          <a:prstGeom prst="rect">
            <a:avLst/>
          </a:prstGeom>
        </p:spPr>
      </p:pic>
      <p:pic>
        <p:nvPicPr>
          <p:cNvPr id="4124" name="Graphic 1">
            <a:extLst>
              <a:ext uri="{FF2B5EF4-FFF2-40B4-BE49-F238E27FC236}">
                <a16:creationId xmlns:a16="http://schemas.microsoft.com/office/drawing/2014/main" id="{2F048300-BB2F-9342-FC26-1BF296CECBE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7102577"/>
            <a:ext cx="288000" cy="288000"/>
          </a:xfrm>
          <a:prstGeom prst="rect">
            <a:avLst/>
          </a:prstGeom>
        </p:spPr>
      </p:pic>
      <p:pic>
        <p:nvPicPr>
          <p:cNvPr id="4125" name="Graphic 1">
            <a:extLst>
              <a:ext uri="{FF2B5EF4-FFF2-40B4-BE49-F238E27FC236}">
                <a16:creationId xmlns:a16="http://schemas.microsoft.com/office/drawing/2014/main" id="{64C77D6B-4209-0DA6-FD5E-8E292596F03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783" y="2464121"/>
            <a:ext cx="288000" cy="288000"/>
          </a:xfrm>
          <a:prstGeom prst="rect">
            <a:avLst/>
          </a:prstGeom>
        </p:spPr>
      </p:pic>
      <p:pic>
        <p:nvPicPr>
          <p:cNvPr id="4126" name="Graphic 1">
            <a:extLst>
              <a:ext uri="{FF2B5EF4-FFF2-40B4-BE49-F238E27FC236}">
                <a16:creationId xmlns:a16="http://schemas.microsoft.com/office/drawing/2014/main" id="{42D255F2-F558-D827-1326-16C6708BD66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2898047"/>
            <a:ext cx="288000" cy="288000"/>
          </a:xfrm>
          <a:prstGeom prst="rect">
            <a:avLst/>
          </a:prstGeom>
        </p:spPr>
      </p:pic>
      <p:pic>
        <p:nvPicPr>
          <p:cNvPr id="4128" name="Graphic 1">
            <a:extLst>
              <a:ext uri="{FF2B5EF4-FFF2-40B4-BE49-F238E27FC236}">
                <a16:creationId xmlns:a16="http://schemas.microsoft.com/office/drawing/2014/main" id="{1D8AD9F8-5627-2F3D-9ED9-FF66FCCA9A2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3839908"/>
            <a:ext cx="288000" cy="288000"/>
          </a:xfrm>
          <a:prstGeom prst="rect">
            <a:avLst/>
          </a:prstGeom>
        </p:spPr>
      </p:pic>
      <p:pic>
        <p:nvPicPr>
          <p:cNvPr id="4130" name="Graphic 1">
            <a:extLst>
              <a:ext uri="{FF2B5EF4-FFF2-40B4-BE49-F238E27FC236}">
                <a16:creationId xmlns:a16="http://schemas.microsoft.com/office/drawing/2014/main" id="{FB1E7D5C-3146-17A0-8730-665750B1560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4807376"/>
            <a:ext cx="288000" cy="288000"/>
          </a:xfrm>
          <a:prstGeom prst="rect">
            <a:avLst/>
          </a:prstGeom>
        </p:spPr>
      </p:pic>
      <p:pic>
        <p:nvPicPr>
          <p:cNvPr id="4131" name="Graphic 1">
            <a:extLst>
              <a:ext uri="{FF2B5EF4-FFF2-40B4-BE49-F238E27FC236}">
                <a16:creationId xmlns:a16="http://schemas.microsoft.com/office/drawing/2014/main" id="{6A1157A2-0BF6-7650-F693-AE357E78B55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5262949"/>
            <a:ext cx="288000" cy="288000"/>
          </a:xfrm>
          <a:prstGeom prst="rect">
            <a:avLst/>
          </a:prstGeom>
        </p:spPr>
      </p:pic>
      <p:pic>
        <p:nvPicPr>
          <p:cNvPr id="4132" name="Graphic 1">
            <a:extLst>
              <a:ext uri="{FF2B5EF4-FFF2-40B4-BE49-F238E27FC236}">
                <a16:creationId xmlns:a16="http://schemas.microsoft.com/office/drawing/2014/main" id="{2594BFEC-BF5C-02E1-3C4C-E0CBFC5591A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5722001"/>
            <a:ext cx="288000" cy="288000"/>
          </a:xfrm>
          <a:prstGeom prst="rect">
            <a:avLst/>
          </a:prstGeom>
        </p:spPr>
      </p:pic>
      <p:pic>
        <p:nvPicPr>
          <p:cNvPr id="4133" name="Graphic 1">
            <a:extLst>
              <a:ext uri="{FF2B5EF4-FFF2-40B4-BE49-F238E27FC236}">
                <a16:creationId xmlns:a16="http://schemas.microsoft.com/office/drawing/2014/main" id="{F40D9953-96F9-8A5F-7C79-10142C09B65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6181053"/>
            <a:ext cx="288000" cy="288000"/>
          </a:xfrm>
          <a:prstGeom prst="rect">
            <a:avLst/>
          </a:prstGeom>
        </p:spPr>
      </p:pic>
      <p:pic>
        <p:nvPicPr>
          <p:cNvPr id="4134" name="Graphic 1">
            <a:extLst>
              <a:ext uri="{FF2B5EF4-FFF2-40B4-BE49-F238E27FC236}">
                <a16:creationId xmlns:a16="http://schemas.microsoft.com/office/drawing/2014/main" id="{CFB45314-9442-EBFF-817F-0926E67FD8E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6640105"/>
            <a:ext cx="288000" cy="288000"/>
          </a:xfrm>
          <a:prstGeom prst="rect">
            <a:avLst/>
          </a:prstGeom>
        </p:spPr>
      </p:pic>
      <p:pic>
        <p:nvPicPr>
          <p:cNvPr id="4135" name="Graphic 1">
            <a:extLst>
              <a:ext uri="{FF2B5EF4-FFF2-40B4-BE49-F238E27FC236}">
                <a16:creationId xmlns:a16="http://schemas.microsoft.com/office/drawing/2014/main" id="{94F1189D-D0EA-7B05-A39E-5D62CE1A5C8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7102577"/>
            <a:ext cx="288000" cy="288000"/>
          </a:xfrm>
          <a:prstGeom prst="rect">
            <a:avLst/>
          </a:prstGeom>
        </p:spPr>
      </p:pic>
      <p:pic>
        <p:nvPicPr>
          <p:cNvPr id="4136" name="Graphic 1">
            <a:extLst>
              <a:ext uri="{FF2B5EF4-FFF2-40B4-BE49-F238E27FC236}">
                <a16:creationId xmlns:a16="http://schemas.microsoft.com/office/drawing/2014/main" id="{B498F384-207E-850B-411B-EAEA48E96AA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3138" y="2464500"/>
            <a:ext cx="288000" cy="288000"/>
          </a:xfrm>
          <a:prstGeom prst="rect">
            <a:avLst/>
          </a:prstGeom>
        </p:spPr>
      </p:pic>
      <p:pic>
        <p:nvPicPr>
          <p:cNvPr id="4137" name="Graphic 1">
            <a:extLst>
              <a:ext uri="{FF2B5EF4-FFF2-40B4-BE49-F238E27FC236}">
                <a16:creationId xmlns:a16="http://schemas.microsoft.com/office/drawing/2014/main" id="{5CC64119-ED68-5D5B-8C8C-11A2CE7FE75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2898426"/>
            <a:ext cx="288000" cy="288000"/>
          </a:xfrm>
          <a:prstGeom prst="rect">
            <a:avLst/>
          </a:prstGeom>
        </p:spPr>
      </p:pic>
      <p:pic>
        <p:nvPicPr>
          <p:cNvPr id="4138" name="Graphic 1">
            <a:extLst>
              <a:ext uri="{FF2B5EF4-FFF2-40B4-BE49-F238E27FC236}">
                <a16:creationId xmlns:a16="http://schemas.microsoft.com/office/drawing/2014/main" id="{06045662-DA66-FEF3-A4F4-9F6DC1CCA0C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3412139"/>
            <a:ext cx="288000" cy="288000"/>
          </a:xfrm>
          <a:prstGeom prst="rect">
            <a:avLst/>
          </a:prstGeom>
        </p:spPr>
      </p:pic>
      <p:pic>
        <p:nvPicPr>
          <p:cNvPr id="4139" name="Graphic 1">
            <a:extLst>
              <a:ext uri="{FF2B5EF4-FFF2-40B4-BE49-F238E27FC236}">
                <a16:creationId xmlns:a16="http://schemas.microsoft.com/office/drawing/2014/main" id="{31A256C7-D45A-DEE5-D39B-576629BF45E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3840287"/>
            <a:ext cx="288000" cy="288000"/>
          </a:xfrm>
          <a:prstGeom prst="rect">
            <a:avLst/>
          </a:prstGeom>
        </p:spPr>
      </p:pic>
      <p:pic>
        <p:nvPicPr>
          <p:cNvPr id="4140" name="Graphic 1">
            <a:extLst>
              <a:ext uri="{FF2B5EF4-FFF2-40B4-BE49-F238E27FC236}">
                <a16:creationId xmlns:a16="http://schemas.microsoft.com/office/drawing/2014/main" id="{80B8C56A-D5D3-3CF9-ECC9-587AF164717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4352182"/>
            <a:ext cx="288000" cy="288000"/>
          </a:xfrm>
          <a:prstGeom prst="rect">
            <a:avLst/>
          </a:prstGeom>
        </p:spPr>
      </p:pic>
      <p:pic>
        <p:nvPicPr>
          <p:cNvPr id="4141" name="Graphic 1">
            <a:extLst>
              <a:ext uri="{FF2B5EF4-FFF2-40B4-BE49-F238E27FC236}">
                <a16:creationId xmlns:a16="http://schemas.microsoft.com/office/drawing/2014/main" id="{956D3084-81F1-6A1C-E98F-D8A9C1EC32A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4807755"/>
            <a:ext cx="288000" cy="288000"/>
          </a:xfrm>
          <a:prstGeom prst="rect">
            <a:avLst/>
          </a:prstGeom>
        </p:spPr>
      </p:pic>
      <p:pic>
        <p:nvPicPr>
          <p:cNvPr id="4142" name="Graphic 1">
            <a:extLst>
              <a:ext uri="{FF2B5EF4-FFF2-40B4-BE49-F238E27FC236}">
                <a16:creationId xmlns:a16="http://schemas.microsoft.com/office/drawing/2014/main" id="{9EE54213-5639-760E-E667-B2C4E9E844F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5263328"/>
            <a:ext cx="288000" cy="288000"/>
          </a:xfrm>
          <a:prstGeom prst="rect">
            <a:avLst/>
          </a:prstGeom>
        </p:spPr>
      </p:pic>
      <p:pic>
        <p:nvPicPr>
          <p:cNvPr id="4143" name="Graphic 1">
            <a:extLst>
              <a:ext uri="{FF2B5EF4-FFF2-40B4-BE49-F238E27FC236}">
                <a16:creationId xmlns:a16="http://schemas.microsoft.com/office/drawing/2014/main" id="{A348A3EA-8276-D5F8-30CE-4A947087DEE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5722380"/>
            <a:ext cx="288000" cy="288000"/>
          </a:xfrm>
          <a:prstGeom prst="rect">
            <a:avLst/>
          </a:prstGeom>
        </p:spPr>
      </p:pic>
      <p:pic>
        <p:nvPicPr>
          <p:cNvPr id="4144" name="Graphic 1">
            <a:extLst>
              <a:ext uri="{FF2B5EF4-FFF2-40B4-BE49-F238E27FC236}">
                <a16:creationId xmlns:a16="http://schemas.microsoft.com/office/drawing/2014/main" id="{92942768-DF5B-C60A-0EC2-FC9952DE51F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6181432"/>
            <a:ext cx="288000" cy="288000"/>
          </a:xfrm>
          <a:prstGeom prst="rect">
            <a:avLst/>
          </a:prstGeom>
        </p:spPr>
      </p:pic>
      <p:pic>
        <p:nvPicPr>
          <p:cNvPr id="4145" name="Graphic 1">
            <a:extLst>
              <a:ext uri="{FF2B5EF4-FFF2-40B4-BE49-F238E27FC236}">
                <a16:creationId xmlns:a16="http://schemas.microsoft.com/office/drawing/2014/main" id="{992A20FD-2682-4102-F9B8-EC6D5D47933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6640484"/>
            <a:ext cx="288000" cy="288000"/>
          </a:xfrm>
          <a:prstGeom prst="rect">
            <a:avLst/>
          </a:prstGeom>
        </p:spPr>
      </p:pic>
      <p:pic>
        <p:nvPicPr>
          <p:cNvPr id="4146" name="Graphic 1">
            <a:extLst>
              <a:ext uri="{FF2B5EF4-FFF2-40B4-BE49-F238E27FC236}">
                <a16:creationId xmlns:a16="http://schemas.microsoft.com/office/drawing/2014/main" id="{9D1BAE94-4B62-8036-545A-63D4420B317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7102956"/>
            <a:ext cx="288000" cy="288000"/>
          </a:xfrm>
          <a:prstGeom prst="rect">
            <a:avLst/>
          </a:prstGeom>
        </p:spPr>
      </p:pic>
      <p:pic>
        <p:nvPicPr>
          <p:cNvPr id="4147" name="Graphic 1">
            <a:extLst>
              <a:ext uri="{FF2B5EF4-FFF2-40B4-BE49-F238E27FC236}">
                <a16:creationId xmlns:a16="http://schemas.microsoft.com/office/drawing/2014/main" id="{40A789D5-1CCA-CF1F-4C12-BB6276C92CF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2458658"/>
            <a:ext cx="288000" cy="288000"/>
          </a:xfrm>
          <a:prstGeom prst="rect">
            <a:avLst/>
          </a:prstGeom>
        </p:spPr>
      </p:pic>
      <p:pic>
        <p:nvPicPr>
          <p:cNvPr id="4148" name="Graphic 1">
            <a:extLst>
              <a:ext uri="{FF2B5EF4-FFF2-40B4-BE49-F238E27FC236}">
                <a16:creationId xmlns:a16="http://schemas.microsoft.com/office/drawing/2014/main" id="{7591B788-7BEC-A5FA-4E50-FFBD3B5EB8C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2892584"/>
            <a:ext cx="288000" cy="288000"/>
          </a:xfrm>
          <a:prstGeom prst="rect">
            <a:avLst/>
          </a:prstGeom>
        </p:spPr>
      </p:pic>
      <p:pic>
        <p:nvPicPr>
          <p:cNvPr id="4149" name="Graphic 1">
            <a:extLst>
              <a:ext uri="{FF2B5EF4-FFF2-40B4-BE49-F238E27FC236}">
                <a16:creationId xmlns:a16="http://schemas.microsoft.com/office/drawing/2014/main" id="{D1BC1B71-41A9-35F0-BA2C-DA76BC357BE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3406297"/>
            <a:ext cx="288000" cy="288000"/>
          </a:xfrm>
          <a:prstGeom prst="rect">
            <a:avLst/>
          </a:prstGeom>
        </p:spPr>
      </p:pic>
      <p:pic>
        <p:nvPicPr>
          <p:cNvPr id="4150" name="Graphic 1">
            <a:extLst>
              <a:ext uri="{FF2B5EF4-FFF2-40B4-BE49-F238E27FC236}">
                <a16:creationId xmlns:a16="http://schemas.microsoft.com/office/drawing/2014/main" id="{5C8A553E-6414-F1C6-A981-816595732FD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3834445"/>
            <a:ext cx="288000" cy="288000"/>
          </a:xfrm>
          <a:prstGeom prst="rect">
            <a:avLst/>
          </a:prstGeom>
        </p:spPr>
      </p:pic>
      <p:pic>
        <p:nvPicPr>
          <p:cNvPr id="4151" name="Graphic 1">
            <a:extLst>
              <a:ext uri="{FF2B5EF4-FFF2-40B4-BE49-F238E27FC236}">
                <a16:creationId xmlns:a16="http://schemas.microsoft.com/office/drawing/2014/main" id="{7BB4A5BE-8839-6078-3867-EA2511FF21D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4346340"/>
            <a:ext cx="288000" cy="288000"/>
          </a:xfrm>
          <a:prstGeom prst="rect">
            <a:avLst/>
          </a:prstGeom>
        </p:spPr>
      </p:pic>
      <p:pic>
        <p:nvPicPr>
          <p:cNvPr id="4152" name="Graphic 1">
            <a:extLst>
              <a:ext uri="{FF2B5EF4-FFF2-40B4-BE49-F238E27FC236}">
                <a16:creationId xmlns:a16="http://schemas.microsoft.com/office/drawing/2014/main" id="{1114ECB4-FC87-AE1E-36B2-353962FE732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4801913"/>
            <a:ext cx="288000" cy="288000"/>
          </a:xfrm>
          <a:prstGeom prst="rect">
            <a:avLst/>
          </a:prstGeom>
        </p:spPr>
      </p:pic>
      <p:pic>
        <p:nvPicPr>
          <p:cNvPr id="4153" name="Graphic 1">
            <a:extLst>
              <a:ext uri="{FF2B5EF4-FFF2-40B4-BE49-F238E27FC236}">
                <a16:creationId xmlns:a16="http://schemas.microsoft.com/office/drawing/2014/main" id="{F6519EE1-92F9-F217-A379-EAE893FA217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5257486"/>
            <a:ext cx="288000" cy="288000"/>
          </a:xfrm>
          <a:prstGeom prst="rect">
            <a:avLst/>
          </a:prstGeom>
        </p:spPr>
      </p:pic>
      <p:pic>
        <p:nvPicPr>
          <p:cNvPr id="4154" name="Graphic 1">
            <a:extLst>
              <a:ext uri="{FF2B5EF4-FFF2-40B4-BE49-F238E27FC236}">
                <a16:creationId xmlns:a16="http://schemas.microsoft.com/office/drawing/2014/main" id="{27459AF5-4BE3-D359-8CD9-852006A4D43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5716538"/>
            <a:ext cx="288000" cy="288000"/>
          </a:xfrm>
          <a:prstGeom prst="rect">
            <a:avLst/>
          </a:prstGeom>
        </p:spPr>
      </p:pic>
      <p:pic>
        <p:nvPicPr>
          <p:cNvPr id="4155" name="Graphic 1">
            <a:extLst>
              <a:ext uri="{FF2B5EF4-FFF2-40B4-BE49-F238E27FC236}">
                <a16:creationId xmlns:a16="http://schemas.microsoft.com/office/drawing/2014/main" id="{B7993B57-A5C8-9617-E5C0-CE9FE060CA4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6175590"/>
            <a:ext cx="288000" cy="288000"/>
          </a:xfrm>
          <a:prstGeom prst="rect">
            <a:avLst/>
          </a:prstGeom>
        </p:spPr>
      </p:pic>
      <p:pic>
        <p:nvPicPr>
          <p:cNvPr id="4156" name="Graphic 1">
            <a:extLst>
              <a:ext uri="{FF2B5EF4-FFF2-40B4-BE49-F238E27FC236}">
                <a16:creationId xmlns:a16="http://schemas.microsoft.com/office/drawing/2014/main" id="{212D2163-55BD-ED30-3368-1B0C3A8BB80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6634642"/>
            <a:ext cx="288000" cy="288000"/>
          </a:xfrm>
          <a:prstGeom prst="rect">
            <a:avLst/>
          </a:prstGeom>
        </p:spPr>
      </p:pic>
      <p:pic>
        <p:nvPicPr>
          <p:cNvPr id="4157" name="Graphic 1">
            <a:extLst>
              <a:ext uri="{FF2B5EF4-FFF2-40B4-BE49-F238E27FC236}">
                <a16:creationId xmlns:a16="http://schemas.microsoft.com/office/drawing/2014/main" id="{689441B2-529F-7B87-835E-9546A6FCFF8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7097114"/>
            <a:ext cx="288000" cy="288000"/>
          </a:xfrm>
          <a:prstGeom prst="rect">
            <a:avLst/>
          </a:prstGeom>
        </p:spPr>
      </p:pic>
      <p:pic>
        <p:nvPicPr>
          <p:cNvPr id="4160" name="Graphic 1">
            <a:extLst>
              <a:ext uri="{FF2B5EF4-FFF2-40B4-BE49-F238E27FC236}">
                <a16:creationId xmlns:a16="http://schemas.microsoft.com/office/drawing/2014/main" id="{20603BAD-3943-955B-5FE9-A35F9CA59ED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649191" y="3406297"/>
            <a:ext cx="288000" cy="288000"/>
          </a:xfrm>
          <a:prstGeom prst="rect">
            <a:avLst/>
          </a:prstGeom>
        </p:spPr>
      </p:pic>
      <p:pic>
        <p:nvPicPr>
          <p:cNvPr id="4161" name="Graphic 1">
            <a:extLst>
              <a:ext uri="{FF2B5EF4-FFF2-40B4-BE49-F238E27FC236}">
                <a16:creationId xmlns:a16="http://schemas.microsoft.com/office/drawing/2014/main" id="{29C9ECA5-EF82-0B97-07D2-06AF02E917D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649191" y="3834445"/>
            <a:ext cx="288000" cy="288000"/>
          </a:xfrm>
          <a:prstGeom prst="rect">
            <a:avLst/>
          </a:prstGeom>
        </p:spPr>
      </p:pic>
      <p:pic>
        <p:nvPicPr>
          <p:cNvPr id="4163" name="Graphic 1">
            <a:extLst>
              <a:ext uri="{FF2B5EF4-FFF2-40B4-BE49-F238E27FC236}">
                <a16:creationId xmlns:a16="http://schemas.microsoft.com/office/drawing/2014/main" id="{83AAD975-3728-F54C-60BB-29EC7FAA7C2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649191" y="4801913"/>
            <a:ext cx="288000" cy="288000"/>
          </a:xfrm>
          <a:prstGeom prst="rect">
            <a:avLst/>
          </a:prstGeom>
        </p:spPr>
      </p:pic>
      <p:pic>
        <p:nvPicPr>
          <p:cNvPr id="4165" name="Graphic 1">
            <a:extLst>
              <a:ext uri="{FF2B5EF4-FFF2-40B4-BE49-F238E27FC236}">
                <a16:creationId xmlns:a16="http://schemas.microsoft.com/office/drawing/2014/main" id="{C456D0E5-68DA-0F81-8471-C1FE059B8E5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649191" y="5716538"/>
            <a:ext cx="288000" cy="288000"/>
          </a:xfrm>
          <a:prstGeom prst="rect">
            <a:avLst/>
          </a:prstGeom>
        </p:spPr>
      </p:pic>
      <p:pic>
        <p:nvPicPr>
          <p:cNvPr id="4167" name="Graphic 1">
            <a:extLst>
              <a:ext uri="{FF2B5EF4-FFF2-40B4-BE49-F238E27FC236}">
                <a16:creationId xmlns:a16="http://schemas.microsoft.com/office/drawing/2014/main" id="{9215AB6B-192D-7B9D-DCA1-356056F3643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649191" y="6634642"/>
            <a:ext cx="288000" cy="288000"/>
          </a:xfrm>
          <a:prstGeom prst="rect">
            <a:avLst/>
          </a:prstGeom>
        </p:spPr>
      </p:pic>
      <p:pic>
        <p:nvPicPr>
          <p:cNvPr id="4168" name="Graphic 1">
            <a:extLst>
              <a:ext uri="{FF2B5EF4-FFF2-40B4-BE49-F238E27FC236}">
                <a16:creationId xmlns:a16="http://schemas.microsoft.com/office/drawing/2014/main" id="{CFAFE4D9-8B2A-1826-8866-B66D8FDB1A8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649191" y="7097114"/>
            <a:ext cx="288000" cy="288000"/>
          </a:xfrm>
          <a:prstGeom prst="rect">
            <a:avLst/>
          </a:prstGeom>
        </p:spPr>
      </p:pic>
      <p:sp>
        <p:nvSpPr>
          <p:cNvPr id="4169" name="TextBox 4168">
            <a:extLst>
              <a:ext uri="{FF2B5EF4-FFF2-40B4-BE49-F238E27FC236}">
                <a16:creationId xmlns:a16="http://schemas.microsoft.com/office/drawing/2014/main" id="{F69EBB73-E465-F1BF-C58B-420B052ED105}"/>
              </a:ext>
            </a:extLst>
          </p:cNvPr>
          <p:cNvSpPr txBox="1"/>
          <p:nvPr/>
        </p:nvSpPr>
        <p:spPr>
          <a:xfrm>
            <a:off x="1982673" y="12200253"/>
            <a:ext cx="5131533" cy="751872"/>
          </a:xfrm>
          <a:prstGeom prst="rect">
            <a:avLst/>
          </a:prstGeom>
          <a:noFill/>
        </p:spPr>
        <p:txBody>
          <a:bodyPr wrap="none" rtlCol="0">
            <a:spAutoFit/>
          </a:bodyPr>
          <a:lstStyle/>
          <a:p>
            <a:r>
              <a:rPr lang="en-US" dirty="0"/>
              <a:t>Near-Real Time Alert</a:t>
            </a:r>
          </a:p>
        </p:txBody>
      </p:sp>
      <p:pic>
        <p:nvPicPr>
          <p:cNvPr id="4170" name="Content Placeholder 5">
            <a:extLst>
              <a:ext uri="{FF2B5EF4-FFF2-40B4-BE49-F238E27FC236}">
                <a16:creationId xmlns:a16="http://schemas.microsoft.com/office/drawing/2014/main" id="{F017BB93-B82B-1B49-A8CE-4F63BE660951}"/>
              </a:ext>
            </a:extLst>
          </p:cNvPr>
          <p:cNvPicPr>
            <a:picLocks noChangeAspect="1"/>
          </p:cNvPicPr>
          <p:nvPr/>
        </p:nvPicPr>
        <p:blipFill>
          <a:blip r:embed="rId27">
            <a:extLst>
              <a:ext uri="{96DAC541-7B7A-43D3-8B79-37D633B846F1}">
                <asvg:svgBlip xmlns:asvg="http://schemas.microsoft.com/office/drawing/2016/SVG/main" r:embed="rId28"/>
              </a:ext>
            </a:extLst>
          </a:blip>
          <a:stretch>
            <a:fillRect/>
          </a:stretch>
        </p:blipFill>
        <p:spPr>
          <a:xfrm>
            <a:off x="795507" y="12076611"/>
            <a:ext cx="1177200" cy="1177200"/>
          </a:xfrm>
          <a:prstGeom prst="rect">
            <a:avLst/>
          </a:prstGeom>
          <a:noFill/>
          <a:ln>
            <a:noFill/>
          </a:ln>
        </p:spPr>
      </p:pic>
      <p:pic>
        <p:nvPicPr>
          <p:cNvPr id="4184" name="Graphic 1">
            <a:extLst>
              <a:ext uri="{FF2B5EF4-FFF2-40B4-BE49-F238E27FC236}">
                <a16:creationId xmlns:a16="http://schemas.microsoft.com/office/drawing/2014/main" id="{E13B5673-09D7-B7F3-E134-D77F0D5FF9E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6922" y="7583859"/>
            <a:ext cx="288000" cy="288000"/>
          </a:xfrm>
          <a:prstGeom prst="rect">
            <a:avLst/>
          </a:prstGeom>
        </p:spPr>
      </p:pic>
      <p:pic>
        <p:nvPicPr>
          <p:cNvPr id="4185" name="Graphic 1">
            <a:extLst>
              <a:ext uri="{FF2B5EF4-FFF2-40B4-BE49-F238E27FC236}">
                <a16:creationId xmlns:a16="http://schemas.microsoft.com/office/drawing/2014/main" id="{848CB0B4-93C2-FC90-C7EE-AB8A11F17FB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6922" y="8046331"/>
            <a:ext cx="288000" cy="288000"/>
          </a:xfrm>
          <a:prstGeom prst="rect">
            <a:avLst/>
          </a:prstGeom>
        </p:spPr>
      </p:pic>
      <p:pic>
        <p:nvPicPr>
          <p:cNvPr id="4186" name="Graphic 1">
            <a:extLst>
              <a:ext uri="{FF2B5EF4-FFF2-40B4-BE49-F238E27FC236}">
                <a16:creationId xmlns:a16="http://schemas.microsoft.com/office/drawing/2014/main" id="{BD919AB4-7FFD-DF97-D5F6-9C8A1B514B1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231" y="7589322"/>
            <a:ext cx="288000" cy="288000"/>
          </a:xfrm>
          <a:prstGeom prst="rect">
            <a:avLst/>
          </a:prstGeom>
        </p:spPr>
      </p:pic>
      <p:pic>
        <p:nvPicPr>
          <p:cNvPr id="4187" name="Graphic 1">
            <a:extLst>
              <a:ext uri="{FF2B5EF4-FFF2-40B4-BE49-F238E27FC236}">
                <a16:creationId xmlns:a16="http://schemas.microsoft.com/office/drawing/2014/main" id="{1880AC53-E226-C9A7-B886-0DCC5D07F7D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231" y="8051794"/>
            <a:ext cx="288000" cy="288000"/>
          </a:xfrm>
          <a:prstGeom prst="rect">
            <a:avLst/>
          </a:prstGeom>
        </p:spPr>
      </p:pic>
      <p:pic>
        <p:nvPicPr>
          <p:cNvPr id="4188" name="Graphic 1">
            <a:extLst>
              <a:ext uri="{FF2B5EF4-FFF2-40B4-BE49-F238E27FC236}">
                <a16:creationId xmlns:a16="http://schemas.microsoft.com/office/drawing/2014/main" id="{7DBD28FC-DC2D-6A84-36B4-5835844C91E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266" y="7589322"/>
            <a:ext cx="288000" cy="288000"/>
          </a:xfrm>
          <a:prstGeom prst="rect">
            <a:avLst/>
          </a:prstGeom>
        </p:spPr>
      </p:pic>
      <p:pic>
        <p:nvPicPr>
          <p:cNvPr id="4189" name="Graphic 1">
            <a:extLst>
              <a:ext uri="{FF2B5EF4-FFF2-40B4-BE49-F238E27FC236}">
                <a16:creationId xmlns:a16="http://schemas.microsoft.com/office/drawing/2014/main" id="{2B675C7B-78F7-4344-6B13-D3AF3DC7E82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266" y="8051794"/>
            <a:ext cx="288000" cy="288000"/>
          </a:xfrm>
          <a:prstGeom prst="rect">
            <a:avLst/>
          </a:prstGeom>
        </p:spPr>
      </p:pic>
      <p:pic>
        <p:nvPicPr>
          <p:cNvPr id="4190" name="Graphic 1">
            <a:extLst>
              <a:ext uri="{FF2B5EF4-FFF2-40B4-BE49-F238E27FC236}">
                <a16:creationId xmlns:a16="http://schemas.microsoft.com/office/drawing/2014/main" id="{59141997-AA62-5CCB-44A1-BA28CCDA237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621" y="7589701"/>
            <a:ext cx="288000" cy="288000"/>
          </a:xfrm>
          <a:prstGeom prst="rect">
            <a:avLst/>
          </a:prstGeom>
        </p:spPr>
      </p:pic>
      <p:pic>
        <p:nvPicPr>
          <p:cNvPr id="4191" name="Graphic 1">
            <a:extLst>
              <a:ext uri="{FF2B5EF4-FFF2-40B4-BE49-F238E27FC236}">
                <a16:creationId xmlns:a16="http://schemas.microsoft.com/office/drawing/2014/main" id="{01FE025E-A44F-658E-93EA-0D6AA972E75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621" y="8052173"/>
            <a:ext cx="288000" cy="288000"/>
          </a:xfrm>
          <a:prstGeom prst="rect">
            <a:avLst/>
          </a:prstGeom>
        </p:spPr>
      </p:pic>
      <p:pic>
        <p:nvPicPr>
          <p:cNvPr id="4192" name="Graphic 1">
            <a:extLst>
              <a:ext uri="{FF2B5EF4-FFF2-40B4-BE49-F238E27FC236}">
                <a16:creationId xmlns:a16="http://schemas.microsoft.com/office/drawing/2014/main" id="{7C93DEFD-66C5-7156-5524-4BAADEFBE5D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515" y="7583859"/>
            <a:ext cx="288000" cy="288000"/>
          </a:xfrm>
          <a:prstGeom prst="rect">
            <a:avLst/>
          </a:prstGeom>
        </p:spPr>
      </p:pic>
      <p:pic>
        <p:nvPicPr>
          <p:cNvPr id="4193" name="Graphic 1">
            <a:extLst>
              <a:ext uri="{FF2B5EF4-FFF2-40B4-BE49-F238E27FC236}">
                <a16:creationId xmlns:a16="http://schemas.microsoft.com/office/drawing/2014/main" id="{4F8AE825-16D0-4CE7-EF5E-C73C6D5AFC9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515" y="8046331"/>
            <a:ext cx="288000" cy="288000"/>
          </a:xfrm>
          <a:prstGeom prst="rect">
            <a:avLst/>
          </a:prstGeom>
        </p:spPr>
      </p:pic>
      <p:pic>
        <p:nvPicPr>
          <p:cNvPr id="4196" name="Graphic 1">
            <a:extLst>
              <a:ext uri="{FF2B5EF4-FFF2-40B4-BE49-F238E27FC236}">
                <a16:creationId xmlns:a16="http://schemas.microsoft.com/office/drawing/2014/main" id="{DE9D485D-B81E-9613-AB4E-8FDF56E0D9A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8538137"/>
            <a:ext cx="288000" cy="288000"/>
          </a:xfrm>
          <a:prstGeom prst="rect">
            <a:avLst/>
          </a:prstGeom>
        </p:spPr>
      </p:pic>
      <p:pic>
        <p:nvPicPr>
          <p:cNvPr id="4197" name="Graphic 1">
            <a:extLst>
              <a:ext uri="{FF2B5EF4-FFF2-40B4-BE49-F238E27FC236}">
                <a16:creationId xmlns:a16="http://schemas.microsoft.com/office/drawing/2014/main" id="{35D27C22-A949-C93C-B706-6D660C83907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9000609"/>
            <a:ext cx="288000" cy="288000"/>
          </a:xfrm>
          <a:prstGeom prst="rect">
            <a:avLst/>
          </a:prstGeom>
        </p:spPr>
      </p:pic>
      <p:pic>
        <p:nvPicPr>
          <p:cNvPr id="4199" name="Graphic 1">
            <a:extLst>
              <a:ext uri="{FF2B5EF4-FFF2-40B4-BE49-F238E27FC236}">
                <a16:creationId xmlns:a16="http://schemas.microsoft.com/office/drawing/2014/main" id="{62B21E2E-11FA-A6CE-BE18-C5138A8F356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9006072"/>
            <a:ext cx="288000" cy="288000"/>
          </a:xfrm>
          <a:prstGeom prst="rect">
            <a:avLst/>
          </a:prstGeom>
        </p:spPr>
      </p:pic>
      <p:pic>
        <p:nvPicPr>
          <p:cNvPr id="4201" name="Graphic 1">
            <a:extLst>
              <a:ext uri="{FF2B5EF4-FFF2-40B4-BE49-F238E27FC236}">
                <a16:creationId xmlns:a16="http://schemas.microsoft.com/office/drawing/2014/main" id="{73E9897F-00E4-2B78-55C1-D5738E9BEB1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9006072"/>
            <a:ext cx="288000" cy="288000"/>
          </a:xfrm>
          <a:prstGeom prst="rect">
            <a:avLst/>
          </a:prstGeom>
        </p:spPr>
      </p:pic>
      <p:pic>
        <p:nvPicPr>
          <p:cNvPr id="4202" name="Graphic 1">
            <a:extLst>
              <a:ext uri="{FF2B5EF4-FFF2-40B4-BE49-F238E27FC236}">
                <a16:creationId xmlns:a16="http://schemas.microsoft.com/office/drawing/2014/main" id="{2E6F1EB6-1B49-2632-AD5C-0BA1C6B7962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8543979"/>
            <a:ext cx="288000" cy="288000"/>
          </a:xfrm>
          <a:prstGeom prst="rect">
            <a:avLst/>
          </a:prstGeom>
        </p:spPr>
      </p:pic>
      <p:pic>
        <p:nvPicPr>
          <p:cNvPr id="4203" name="Graphic 1">
            <a:extLst>
              <a:ext uri="{FF2B5EF4-FFF2-40B4-BE49-F238E27FC236}">
                <a16:creationId xmlns:a16="http://schemas.microsoft.com/office/drawing/2014/main" id="{A3B2C507-FC1C-842A-312C-7D5DC5A110B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9006451"/>
            <a:ext cx="288000" cy="288000"/>
          </a:xfrm>
          <a:prstGeom prst="rect">
            <a:avLst/>
          </a:prstGeom>
        </p:spPr>
      </p:pic>
      <p:pic>
        <p:nvPicPr>
          <p:cNvPr id="4204" name="Graphic 1">
            <a:extLst>
              <a:ext uri="{FF2B5EF4-FFF2-40B4-BE49-F238E27FC236}">
                <a16:creationId xmlns:a16="http://schemas.microsoft.com/office/drawing/2014/main" id="{18D310DB-216B-1639-DF37-FBBBD3F2A63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8538137"/>
            <a:ext cx="288000" cy="288000"/>
          </a:xfrm>
          <a:prstGeom prst="rect">
            <a:avLst/>
          </a:prstGeom>
        </p:spPr>
      </p:pic>
      <p:pic>
        <p:nvPicPr>
          <p:cNvPr id="4205" name="Graphic 1">
            <a:extLst>
              <a:ext uri="{FF2B5EF4-FFF2-40B4-BE49-F238E27FC236}">
                <a16:creationId xmlns:a16="http://schemas.microsoft.com/office/drawing/2014/main" id="{8542969C-39B5-A115-27C3-66787AF5CF9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9000609"/>
            <a:ext cx="288000" cy="288000"/>
          </a:xfrm>
          <a:prstGeom prst="rect">
            <a:avLst/>
          </a:prstGeom>
        </p:spPr>
      </p:pic>
      <p:pic>
        <p:nvPicPr>
          <p:cNvPr id="4208" name="Graphic 1">
            <a:extLst>
              <a:ext uri="{FF2B5EF4-FFF2-40B4-BE49-F238E27FC236}">
                <a16:creationId xmlns:a16="http://schemas.microsoft.com/office/drawing/2014/main" id="{AADEB044-4D86-60A8-4F44-8889A385024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6922" y="9487354"/>
            <a:ext cx="288000" cy="288000"/>
          </a:xfrm>
          <a:prstGeom prst="rect">
            <a:avLst/>
          </a:prstGeom>
        </p:spPr>
      </p:pic>
      <p:pic>
        <p:nvPicPr>
          <p:cNvPr id="4209" name="Graphic 1">
            <a:extLst>
              <a:ext uri="{FF2B5EF4-FFF2-40B4-BE49-F238E27FC236}">
                <a16:creationId xmlns:a16="http://schemas.microsoft.com/office/drawing/2014/main" id="{86426F9A-2B43-CE0A-BE7F-BA41A5B50BB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6922" y="9949826"/>
            <a:ext cx="288000" cy="288000"/>
          </a:xfrm>
          <a:prstGeom prst="rect">
            <a:avLst/>
          </a:prstGeom>
        </p:spPr>
      </p:pic>
      <p:pic>
        <p:nvPicPr>
          <p:cNvPr id="4210" name="Graphic 1">
            <a:extLst>
              <a:ext uri="{FF2B5EF4-FFF2-40B4-BE49-F238E27FC236}">
                <a16:creationId xmlns:a16="http://schemas.microsoft.com/office/drawing/2014/main" id="{3CEE03B9-5A66-81D8-342A-51FD7FC5B21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231" y="9492817"/>
            <a:ext cx="288000" cy="288000"/>
          </a:xfrm>
          <a:prstGeom prst="rect">
            <a:avLst/>
          </a:prstGeom>
        </p:spPr>
      </p:pic>
      <p:pic>
        <p:nvPicPr>
          <p:cNvPr id="4211" name="Graphic 1">
            <a:extLst>
              <a:ext uri="{FF2B5EF4-FFF2-40B4-BE49-F238E27FC236}">
                <a16:creationId xmlns:a16="http://schemas.microsoft.com/office/drawing/2014/main" id="{AD325093-1460-83B2-6344-DDCDEFDD39C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231" y="9955289"/>
            <a:ext cx="288000" cy="288000"/>
          </a:xfrm>
          <a:prstGeom prst="rect">
            <a:avLst/>
          </a:prstGeom>
        </p:spPr>
      </p:pic>
      <p:pic>
        <p:nvPicPr>
          <p:cNvPr id="4212" name="Graphic 1">
            <a:extLst>
              <a:ext uri="{FF2B5EF4-FFF2-40B4-BE49-F238E27FC236}">
                <a16:creationId xmlns:a16="http://schemas.microsoft.com/office/drawing/2014/main" id="{B28C29C2-9F27-3A00-38FE-1414145A3A0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266" y="9492817"/>
            <a:ext cx="288000" cy="288000"/>
          </a:xfrm>
          <a:prstGeom prst="rect">
            <a:avLst/>
          </a:prstGeom>
        </p:spPr>
      </p:pic>
      <p:pic>
        <p:nvPicPr>
          <p:cNvPr id="4213" name="Graphic 1">
            <a:extLst>
              <a:ext uri="{FF2B5EF4-FFF2-40B4-BE49-F238E27FC236}">
                <a16:creationId xmlns:a16="http://schemas.microsoft.com/office/drawing/2014/main" id="{3349D167-CD47-1E30-5FB0-89FFA63B6F6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266" y="9955289"/>
            <a:ext cx="288000" cy="288000"/>
          </a:xfrm>
          <a:prstGeom prst="rect">
            <a:avLst/>
          </a:prstGeom>
        </p:spPr>
      </p:pic>
      <p:pic>
        <p:nvPicPr>
          <p:cNvPr id="4214" name="Graphic 1">
            <a:extLst>
              <a:ext uri="{FF2B5EF4-FFF2-40B4-BE49-F238E27FC236}">
                <a16:creationId xmlns:a16="http://schemas.microsoft.com/office/drawing/2014/main" id="{5B3548F1-EC1C-5544-AF14-C03DB8D18A8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621" y="9493196"/>
            <a:ext cx="288000" cy="288000"/>
          </a:xfrm>
          <a:prstGeom prst="rect">
            <a:avLst/>
          </a:prstGeom>
        </p:spPr>
      </p:pic>
      <p:pic>
        <p:nvPicPr>
          <p:cNvPr id="4215" name="Graphic 1">
            <a:extLst>
              <a:ext uri="{FF2B5EF4-FFF2-40B4-BE49-F238E27FC236}">
                <a16:creationId xmlns:a16="http://schemas.microsoft.com/office/drawing/2014/main" id="{D3034D41-A2AF-B8F2-BA30-95AE2CCE98FB}"/>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621" y="9955668"/>
            <a:ext cx="288000" cy="288000"/>
          </a:xfrm>
          <a:prstGeom prst="rect">
            <a:avLst/>
          </a:prstGeom>
        </p:spPr>
      </p:pic>
      <p:pic>
        <p:nvPicPr>
          <p:cNvPr id="4216" name="Graphic 1">
            <a:extLst>
              <a:ext uri="{FF2B5EF4-FFF2-40B4-BE49-F238E27FC236}">
                <a16:creationId xmlns:a16="http://schemas.microsoft.com/office/drawing/2014/main" id="{93D20730-F5D7-E9EE-ECE9-91CC0CC807A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515" y="9487354"/>
            <a:ext cx="288000" cy="288000"/>
          </a:xfrm>
          <a:prstGeom prst="rect">
            <a:avLst/>
          </a:prstGeom>
        </p:spPr>
      </p:pic>
      <p:pic>
        <p:nvPicPr>
          <p:cNvPr id="4217" name="Graphic 1">
            <a:extLst>
              <a:ext uri="{FF2B5EF4-FFF2-40B4-BE49-F238E27FC236}">
                <a16:creationId xmlns:a16="http://schemas.microsoft.com/office/drawing/2014/main" id="{5D34F584-421C-AA14-1D69-7E9A72E2EAE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515" y="9949826"/>
            <a:ext cx="288000" cy="288000"/>
          </a:xfrm>
          <a:prstGeom prst="rect">
            <a:avLst/>
          </a:prstGeom>
        </p:spPr>
      </p:pic>
      <p:pic>
        <p:nvPicPr>
          <p:cNvPr id="4220" name="Graphic 1">
            <a:extLst>
              <a:ext uri="{FF2B5EF4-FFF2-40B4-BE49-F238E27FC236}">
                <a16:creationId xmlns:a16="http://schemas.microsoft.com/office/drawing/2014/main" id="{7F37A15B-1711-0B59-7433-716FB71477A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266" y="10389718"/>
            <a:ext cx="288000" cy="288000"/>
          </a:xfrm>
          <a:prstGeom prst="rect">
            <a:avLst/>
          </a:prstGeom>
        </p:spPr>
      </p:pic>
      <p:pic>
        <p:nvPicPr>
          <p:cNvPr id="4221" name="Graphic 1">
            <a:extLst>
              <a:ext uri="{FF2B5EF4-FFF2-40B4-BE49-F238E27FC236}">
                <a16:creationId xmlns:a16="http://schemas.microsoft.com/office/drawing/2014/main" id="{0566FD82-FDF3-C1BF-98A8-14DA86608902}"/>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266" y="10852190"/>
            <a:ext cx="288000" cy="288000"/>
          </a:xfrm>
          <a:prstGeom prst="rect">
            <a:avLst/>
          </a:prstGeom>
        </p:spPr>
      </p:pic>
      <p:pic>
        <p:nvPicPr>
          <p:cNvPr id="4222" name="Graphic 1">
            <a:extLst>
              <a:ext uri="{FF2B5EF4-FFF2-40B4-BE49-F238E27FC236}">
                <a16:creationId xmlns:a16="http://schemas.microsoft.com/office/drawing/2014/main" id="{2BDD4BAE-A191-3FF0-A937-4501664827F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575" y="10395181"/>
            <a:ext cx="288000" cy="288000"/>
          </a:xfrm>
          <a:prstGeom prst="rect">
            <a:avLst/>
          </a:prstGeom>
        </p:spPr>
      </p:pic>
      <p:pic>
        <p:nvPicPr>
          <p:cNvPr id="4223" name="Graphic 1">
            <a:extLst>
              <a:ext uri="{FF2B5EF4-FFF2-40B4-BE49-F238E27FC236}">
                <a16:creationId xmlns:a16="http://schemas.microsoft.com/office/drawing/2014/main" id="{60048EAB-6F71-BEB0-DAB6-A4C8CCAEF3C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575" y="10857653"/>
            <a:ext cx="288000" cy="288000"/>
          </a:xfrm>
          <a:prstGeom prst="rect">
            <a:avLst/>
          </a:prstGeom>
        </p:spPr>
      </p:pic>
      <p:pic>
        <p:nvPicPr>
          <p:cNvPr id="4224" name="Graphic 1">
            <a:extLst>
              <a:ext uri="{FF2B5EF4-FFF2-40B4-BE49-F238E27FC236}">
                <a16:creationId xmlns:a16="http://schemas.microsoft.com/office/drawing/2014/main" id="{F8D15641-1B17-9033-BEBE-9D63B6840EB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610" y="10395181"/>
            <a:ext cx="288000" cy="288000"/>
          </a:xfrm>
          <a:prstGeom prst="rect">
            <a:avLst/>
          </a:prstGeom>
        </p:spPr>
      </p:pic>
      <p:pic>
        <p:nvPicPr>
          <p:cNvPr id="4225" name="Graphic 1">
            <a:extLst>
              <a:ext uri="{FF2B5EF4-FFF2-40B4-BE49-F238E27FC236}">
                <a16:creationId xmlns:a16="http://schemas.microsoft.com/office/drawing/2014/main" id="{E3599465-2C2C-7BC8-75F7-580BDEB0574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610" y="10857653"/>
            <a:ext cx="288000" cy="288000"/>
          </a:xfrm>
          <a:prstGeom prst="rect">
            <a:avLst/>
          </a:prstGeom>
        </p:spPr>
      </p:pic>
      <p:pic>
        <p:nvPicPr>
          <p:cNvPr id="4226" name="Graphic 1">
            <a:extLst>
              <a:ext uri="{FF2B5EF4-FFF2-40B4-BE49-F238E27FC236}">
                <a16:creationId xmlns:a16="http://schemas.microsoft.com/office/drawing/2014/main" id="{2E897031-9D88-8782-A08C-ADDDACFBB57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965" y="10395560"/>
            <a:ext cx="288000" cy="288000"/>
          </a:xfrm>
          <a:prstGeom prst="rect">
            <a:avLst/>
          </a:prstGeom>
        </p:spPr>
      </p:pic>
      <p:pic>
        <p:nvPicPr>
          <p:cNvPr id="4227" name="Graphic 1">
            <a:extLst>
              <a:ext uri="{FF2B5EF4-FFF2-40B4-BE49-F238E27FC236}">
                <a16:creationId xmlns:a16="http://schemas.microsoft.com/office/drawing/2014/main" id="{65B480FC-78AC-2B72-8A58-A6433D0AF87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965" y="10858032"/>
            <a:ext cx="288000" cy="288000"/>
          </a:xfrm>
          <a:prstGeom prst="rect">
            <a:avLst/>
          </a:prstGeom>
        </p:spPr>
      </p:pic>
      <p:pic>
        <p:nvPicPr>
          <p:cNvPr id="4228" name="Graphic 1">
            <a:extLst>
              <a:ext uri="{FF2B5EF4-FFF2-40B4-BE49-F238E27FC236}">
                <a16:creationId xmlns:a16="http://schemas.microsoft.com/office/drawing/2014/main" id="{42F140D3-22A5-ADDD-E068-CBFE7730BA6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859" y="10389718"/>
            <a:ext cx="288000" cy="288000"/>
          </a:xfrm>
          <a:prstGeom prst="rect">
            <a:avLst/>
          </a:prstGeom>
        </p:spPr>
      </p:pic>
      <p:pic>
        <p:nvPicPr>
          <p:cNvPr id="4229" name="Graphic 1">
            <a:extLst>
              <a:ext uri="{FF2B5EF4-FFF2-40B4-BE49-F238E27FC236}">
                <a16:creationId xmlns:a16="http://schemas.microsoft.com/office/drawing/2014/main" id="{77D555C5-97CE-F4EF-2695-7D2161FF9D6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859" y="10852190"/>
            <a:ext cx="288000" cy="288000"/>
          </a:xfrm>
          <a:prstGeom prst="rect">
            <a:avLst/>
          </a:prstGeom>
        </p:spPr>
      </p:pic>
      <p:pic>
        <p:nvPicPr>
          <p:cNvPr id="4232" name="Graphic 1">
            <a:extLst>
              <a:ext uri="{FF2B5EF4-FFF2-40B4-BE49-F238E27FC236}">
                <a16:creationId xmlns:a16="http://schemas.microsoft.com/office/drawing/2014/main" id="{C135F051-5FF9-BC99-DCE7-4089C45AAA2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11338935"/>
            <a:ext cx="288000" cy="288000"/>
          </a:xfrm>
          <a:prstGeom prst="rect">
            <a:avLst/>
          </a:prstGeom>
        </p:spPr>
      </p:pic>
      <p:pic>
        <p:nvPicPr>
          <p:cNvPr id="4233" name="Graphic 1">
            <a:extLst>
              <a:ext uri="{FF2B5EF4-FFF2-40B4-BE49-F238E27FC236}">
                <a16:creationId xmlns:a16="http://schemas.microsoft.com/office/drawing/2014/main" id="{84EBB30D-159B-2725-DE07-9AD68DA7EAC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11801407"/>
            <a:ext cx="288000" cy="288000"/>
          </a:xfrm>
          <a:prstGeom prst="rect">
            <a:avLst/>
          </a:prstGeom>
        </p:spPr>
      </p:pic>
      <p:pic>
        <p:nvPicPr>
          <p:cNvPr id="4234" name="Graphic 1">
            <a:extLst>
              <a:ext uri="{FF2B5EF4-FFF2-40B4-BE49-F238E27FC236}">
                <a16:creationId xmlns:a16="http://schemas.microsoft.com/office/drawing/2014/main" id="{06F916E3-39FF-34B5-C620-4F091F89D8C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11344398"/>
            <a:ext cx="288000" cy="288000"/>
          </a:xfrm>
          <a:prstGeom prst="rect">
            <a:avLst/>
          </a:prstGeom>
        </p:spPr>
      </p:pic>
      <p:pic>
        <p:nvPicPr>
          <p:cNvPr id="4235" name="Graphic 1">
            <a:extLst>
              <a:ext uri="{FF2B5EF4-FFF2-40B4-BE49-F238E27FC236}">
                <a16:creationId xmlns:a16="http://schemas.microsoft.com/office/drawing/2014/main" id="{21B1101F-57D9-C1CF-0DFE-33AC3AF933C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11806870"/>
            <a:ext cx="288000" cy="288000"/>
          </a:xfrm>
          <a:prstGeom prst="rect">
            <a:avLst/>
          </a:prstGeom>
        </p:spPr>
      </p:pic>
      <p:pic>
        <p:nvPicPr>
          <p:cNvPr id="4236" name="Graphic 1">
            <a:extLst>
              <a:ext uri="{FF2B5EF4-FFF2-40B4-BE49-F238E27FC236}">
                <a16:creationId xmlns:a16="http://schemas.microsoft.com/office/drawing/2014/main" id="{0029DF16-DC40-4F87-7768-0A18FC27946F}"/>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11344398"/>
            <a:ext cx="288000" cy="288000"/>
          </a:xfrm>
          <a:prstGeom prst="rect">
            <a:avLst/>
          </a:prstGeom>
        </p:spPr>
      </p:pic>
      <p:pic>
        <p:nvPicPr>
          <p:cNvPr id="4237" name="Graphic 1">
            <a:extLst>
              <a:ext uri="{FF2B5EF4-FFF2-40B4-BE49-F238E27FC236}">
                <a16:creationId xmlns:a16="http://schemas.microsoft.com/office/drawing/2014/main" id="{34DA016A-925F-7292-681B-43F3E2E1221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3438" y="11806870"/>
            <a:ext cx="288000" cy="288000"/>
          </a:xfrm>
          <a:prstGeom prst="rect">
            <a:avLst/>
          </a:prstGeom>
        </p:spPr>
      </p:pic>
      <p:pic>
        <p:nvPicPr>
          <p:cNvPr id="4238" name="Graphic 1">
            <a:extLst>
              <a:ext uri="{FF2B5EF4-FFF2-40B4-BE49-F238E27FC236}">
                <a16:creationId xmlns:a16="http://schemas.microsoft.com/office/drawing/2014/main" id="{9C165912-E66F-4DD4-A5F9-732C33CE9A4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11344777"/>
            <a:ext cx="288000" cy="288000"/>
          </a:xfrm>
          <a:prstGeom prst="rect">
            <a:avLst/>
          </a:prstGeom>
        </p:spPr>
      </p:pic>
      <p:pic>
        <p:nvPicPr>
          <p:cNvPr id="4239" name="Graphic 1">
            <a:extLst>
              <a:ext uri="{FF2B5EF4-FFF2-40B4-BE49-F238E27FC236}">
                <a16:creationId xmlns:a16="http://schemas.microsoft.com/office/drawing/2014/main" id="{98823BE1-6021-F749-EF06-071493ED716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11807249"/>
            <a:ext cx="288000" cy="288000"/>
          </a:xfrm>
          <a:prstGeom prst="rect">
            <a:avLst/>
          </a:prstGeom>
        </p:spPr>
      </p:pic>
      <p:pic>
        <p:nvPicPr>
          <p:cNvPr id="4240" name="Graphic 1">
            <a:extLst>
              <a:ext uri="{FF2B5EF4-FFF2-40B4-BE49-F238E27FC236}">
                <a16:creationId xmlns:a16="http://schemas.microsoft.com/office/drawing/2014/main" id="{A8B99846-43E6-A921-EBC4-DF8A919D820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11338935"/>
            <a:ext cx="288000" cy="288000"/>
          </a:xfrm>
          <a:prstGeom prst="rect">
            <a:avLst/>
          </a:prstGeom>
        </p:spPr>
      </p:pic>
      <p:pic>
        <p:nvPicPr>
          <p:cNvPr id="4241" name="Graphic 1">
            <a:extLst>
              <a:ext uri="{FF2B5EF4-FFF2-40B4-BE49-F238E27FC236}">
                <a16:creationId xmlns:a16="http://schemas.microsoft.com/office/drawing/2014/main" id="{F4C06F45-3492-5BDE-7ECF-C587F4F08294}"/>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687" y="11801407"/>
            <a:ext cx="288000" cy="288000"/>
          </a:xfrm>
          <a:prstGeom prst="rect">
            <a:avLst/>
          </a:prstGeom>
        </p:spPr>
      </p:pic>
      <p:pic>
        <p:nvPicPr>
          <p:cNvPr id="4244" name="Graphic 1">
            <a:extLst>
              <a:ext uri="{FF2B5EF4-FFF2-40B4-BE49-F238E27FC236}">
                <a16:creationId xmlns:a16="http://schemas.microsoft.com/office/drawing/2014/main" id="{607D4C78-E825-82A1-EA73-E8D1F504FEB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8346" y="12241108"/>
            <a:ext cx="288000" cy="288000"/>
          </a:xfrm>
          <a:prstGeom prst="rect">
            <a:avLst/>
          </a:prstGeom>
        </p:spPr>
      </p:pic>
      <p:pic>
        <p:nvPicPr>
          <p:cNvPr id="4245" name="Graphic 1">
            <a:extLst>
              <a:ext uri="{FF2B5EF4-FFF2-40B4-BE49-F238E27FC236}">
                <a16:creationId xmlns:a16="http://schemas.microsoft.com/office/drawing/2014/main" id="{BD2EE160-F561-BF71-C963-027B8E359EEA}"/>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7655" y="12246571"/>
            <a:ext cx="288000" cy="288000"/>
          </a:xfrm>
          <a:prstGeom prst="rect">
            <a:avLst/>
          </a:prstGeom>
        </p:spPr>
      </p:pic>
      <p:pic>
        <p:nvPicPr>
          <p:cNvPr id="4246" name="Graphic 1">
            <a:extLst>
              <a:ext uri="{FF2B5EF4-FFF2-40B4-BE49-F238E27FC236}">
                <a16:creationId xmlns:a16="http://schemas.microsoft.com/office/drawing/2014/main" id="{B02F963D-EA32-51A3-6D9A-167DDE1E6106}"/>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774690" y="12246571"/>
            <a:ext cx="288000" cy="288000"/>
          </a:xfrm>
          <a:prstGeom prst="rect">
            <a:avLst/>
          </a:prstGeom>
        </p:spPr>
      </p:pic>
      <p:pic>
        <p:nvPicPr>
          <p:cNvPr id="4247" name="Graphic 1">
            <a:extLst>
              <a:ext uri="{FF2B5EF4-FFF2-40B4-BE49-F238E27FC236}">
                <a16:creationId xmlns:a16="http://schemas.microsoft.com/office/drawing/2014/main" id="{BBB9BAD5-40C1-155D-D310-BF61F823CF6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4045" y="12246950"/>
            <a:ext cx="288000" cy="288000"/>
          </a:xfrm>
          <a:prstGeom prst="rect">
            <a:avLst/>
          </a:prstGeom>
        </p:spPr>
      </p:pic>
      <p:pic>
        <p:nvPicPr>
          <p:cNvPr id="4248" name="Graphic 1">
            <a:extLst>
              <a:ext uri="{FF2B5EF4-FFF2-40B4-BE49-F238E27FC236}">
                <a16:creationId xmlns:a16="http://schemas.microsoft.com/office/drawing/2014/main" id="{82D60BDF-D698-85D7-EE19-3DADFAAC25D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60939" y="12241108"/>
            <a:ext cx="288000" cy="288000"/>
          </a:xfrm>
          <a:prstGeom prst="rect">
            <a:avLst/>
          </a:prstGeom>
        </p:spPr>
      </p:pic>
      <p:pic>
        <p:nvPicPr>
          <p:cNvPr id="4250" name="Graphic 1">
            <a:extLst>
              <a:ext uri="{FF2B5EF4-FFF2-40B4-BE49-F238E27FC236}">
                <a16:creationId xmlns:a16="http://schemas.microsoft.com/office/drawing/2014/main" id="{335C1CF8-DF07-48DE-508A-90523A54A87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8174" y="12727853"/>
            <a:ext cx="288000" cy="288000"/>
          </a:xfrm>
          <a:prstGeom prst="rect">
            <a:avLst/>
          </a:prstGeom>
        </p:spPr>
      </p:pic>
      <p:pic>
        <p:nvPicPr>
          <p:cNvPr id="4251" name="Graphic 1">
            <a:extLst>
              <a:ext uri="{FF2B5EF4-FFF2-40B4-BE49-F238E27FC236}">
                <a16:creationId xmlns:a16="http://schemas.microsoft.com/office/drawing/2014/main" id="{2CD588F6-B2A1-C2CC-FD25-7FFA6F425F58}"/>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8174" y="13190325"/>
            <a:ext cx="288000" cy="288000"/>
          </a:xfrm>
          <a:prstGeom prst="rect">
            <a:avLst/>
          </a:prstGeom>
        </p:spPr>
      </p:pic>
      <p:pic>
        <p:nvPicPr>
          <p:cNvPr id="4256" name="Graphic 1">
            <a:extLst>
              <a:ext uri="{FF2B5EF4-FFF2-40B4-BE49-F238E27FC236}">
                <a16:creationId xmlns:a16="http://schemas.microsoft.com/office/drawing/2014/main" id="{28AB6091-3772-7074-1E31-65D41C5B9C90}"/>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3873" y="12733695"/>
            <a:ext cx="288000" cy="288000"/>
          </a:xfrm>
          <a:prstGeom prst="rect">
            <a:avLst/>
          </a:prstGeom>
        </p:spPr>
      </p:pic>
      <p:pic>
        <p:nvPicPr>
          <p:cNvPr id="4257" name="Graphic 1">
            <a:extLst>
              <a:ext uri="{FF2B5EF4-FFF2-40B4-BE49-F238E27FC236}">
                <a16:creationId xmlns:a16="http://schemas.microsoft.com/office/drawing/2014/main" id="{C1386323-3FAB-600E-54B9-FAF9DAE7CFAD}"/>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3873" y="13196167"/>
            <a:ext cx="288000" cy="288000"/>
          </a:xfrm>
          <a:prstGeom prst="rect">
            <a:avLst/>
          </a:prstGeom>
        </p:spPr>
      </p:pic>
      <p:pic>
        <p:nvPicPr>
          <p:cNvPr id="4258" name="Graphic 1">
            <a:extLst>
              <a:ext uri="{FF2B5EF4-FFF2-40B4-BE49-F238E27FC236}">
                <a16:creationId xmlns:a16="http://schemas.microsoft.com/office/drawing/2014/main" id="{D7AABD93-48E6-3159-A85D-A2A2E6CB0D99}"/>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60767" y="12727853"/>
            <a:ext cx="288000" cy="288000"/>
          </a:xfrm>
          <a:prstGeom prst="rect">
            <a:avLst/>
          </a:prstGeom>
        </p:spPr>
      </p:pic>
      <p:pic>
        <p:nvPicPr>
          <p:cNvPr id="4259" name="Graphic 1">
            <a:extLst>
              <a:ext uri="{FF2B5EF4-FFF2-40B4-BE49-F238E27FC236}">
                <a16:creationId xmlns:a16="http://schemas.microsoft.com/office/drawing/2014/main" id="{94A53E2F-2A71-684C-1877-99AF2CBAD121}"/>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60767" y="13190325"/>
            <a:ext cx="288000" cy="288000"/>
          </a:xfrm>
          <a:prstGeom prst="rect">
            <a:avLst/>
          </a:prstGeom>
        </p:spPr>
      </p:pic>
      <p:pic>
        <p:nvPicPr>
          <p:cNvPr id="4261" name="Graphic 1">
            <a:extLst>
              <a:ext uri="{FF2B5EF4-FFF2-40B4-BE49-F238E27FC236}">
                <a16:creationId xmlns:a16="http://schemas.microsoft.com/office/drawing/2014/main" id="{58505408-E4CA-BF82-D731-3C47DA4ABCF3}"/>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650271" y="13190325"/>
            <a:ext cx="288000" cy="288000"/>
          </a:xfrm>
          <a:prstGeom prst="rect">
            <a:avLst/>
          </a:prstGeom>
        </p:spPr>
      </p:pic>
      <p:pic>
        <p:nvPicPr>
          <p:cNvPr id="4262" name="Graphic 1">
            <a:extLst>
              <a:ext uri="{FF2B5EF4-FFF2-40B4-BE49-F238E27FC236}">
                <a16:creationId xmlns:a16="http://schemas.microsoft.com/office/drawing/2014/main" id="{7AE12EDE-DC8D-CEDD-A432-8CC4F71DB82E}"/>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19357094" y="2009496"/>
            <a:ext cx="288000" cy="288000"/>
          </a:xfrm>
          <a:prstGeom prst="rect">
            <a:avLst/>
          </a:prstGeom>
        </p:spPr>
      </p:pic>
      <p:pic>
        <p:nvPicPr>
          <p:cNvPr id="4263" name="Graphic 1">
            <a:extLst>
              <a:ext uri="{FF2B5EF4-FFF2-40B4-BE49-F238E27FC236}">
                <a16:creationId xmlns:a16="http://schemas.microsoft.com/office/drawing/2014/main" id="{6C0E408D-60A4-566E-A115-B8F96928B6C7}"/>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0116403" y="2014959"/>
            <a:ext cx="288000" cy="288000"/>
          </a:xfrm>
          <a:prstGeom prst="rect">
            <a:avLst/>
          </a:prstGeom>
        </p:spPr>
      </p:pic>
      <p:pic>
        <p:nvPicPr>
          <p:cNvPr id="4265" name="Graphic 1">
            <a:extLst>
              <a:ext uri="{FF2B5EF4-FFF2-40B4-BE49-F238E27FC236}">
                <a16:creationId xmlns:a16="http://schemas.microsoft.com/office/drawing/2014/main" id="{D7DE482D-895D-4DFF-CF77-4FD30228884C}"/>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1432793" y="2015338"/>
            <a:ext cx="288000" cy="288000"/>
          </a:xfrm>
          <a:prstGeom prst="rect">
            <a:avLst/>
          </a:prstGeom>
        </p:spPr>
      </p:pic>
      <p:pic>
        <p:nvPicPr>
          <p:cNvPr id="4266" name="Graphic 1">
            <a:extLst>
              <a:ext uri="{FF2B5EF4-FFF2-40B4-BE49-F238E27FC236}">
                <a16:creationId xmlns:a16="http://schemas.microsoft.com/office/drawing/2014/main" id="{A15D629B-379D-1C45-748F-4D60A52307C5}"/>
              </a:ext>
            </a:extLst>
          </p:cNvPr>
          <p:cNvPicPr>
            <a:picLocks noChangeAspect="1"/>
          </p:cNvPicPr>
          <p:nvPr/>
        </p:nvPicPr>
        <p:blipFill>
          <a:blip r:embed="rId25">
            <a:extLst>
              <a:ext uri="{96DAC541-7B7A-43D3-8B79-37D633B846F1}">
                <asvg:svgBlip xmlns:asvg="http://schemas.microsoft.com/office/drawing/2016/SVG/main" r:embed="rId26"/>
              </a:ext>
            </a:extLst>
          </a:blip>
          <a:stretch>
            <a:fillRect/>
          </a:stretch>
        </p:blipFill>
        <p:spPr>
          <a:xfrm>
            <a:off x="22059342" y="2009496"/>
            <a:ext cx="288000" cy="288000"/>
          </a:xfrm>
          <a:prstGeom prst="rect">
            <a:avLst/>
          </a:prstGeom>
        </p:spPr>
      </p:pic>
      <p:sp>
        <p:nvSpPr>
          <p:cNvPr id="4268" name="Content Placeholder 2">
            <a:extLst>
              <a:ext uri="{FF2B5EF4-FFF2-40B4-BE49-F238E27FC236}">
                <a16:creationId xmlns:a16="http://schemas.microsoft.com/office/drawing/2014/main" id="{3DC9DA1A-D187-E1F2-76E9-9BECE6FC5EA0}"/>
              </a:ext>
            </a:extLst>
          </p:cNvPr>
          <p:cNvSpPr txBox="1">
            <a:spLocks/>
          </p:cNvSpPr>
          <p:nvPr/>
        </p:nvSpPr>
        <p:spPr>
          <a:xfrm>
            <a:off x="830110" y="2848159"/>
            <a:ext cx="7816350" cy="2234126"/>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584200" algn="l" rtl="0">
              <a:lnSpc>
                <a:spcPct val="90000"/>
              </a:lnSpc>
              <a:spcBef>
                <a:spcPts val="1200"/>
              </a:spcBef>
              <a:spcAft>
                <a:spcPts val="1200"/>
              </a:spcAft>
              <a:buClr>
                <a:schemeClr val="dk1"/>
              </a:buClr>
              <a:buSzPct val="150000"/>
              <a:buFontTx/>
              <a:buBlip>
                <a:blip r:embed="rId29"/>
              </a:buBlip>
              <a:defRPr sz="4800" b="0" i="0" u="none" strike="noStrike" cap="none">
                <a:solidFill>
                  <a:srgbClr val="034245"/>
                </a:solidFill>
                <a:latin typeface="Lato Light (Body)"/>
                <a:ea typeface="Calibri"/>
                <a:cs typeface="Calibri"/>
                <a:sym typeface="Calibri"/>
              </a:defRPr>
            </a:lvl1pPr>
            <a:lvl2pPr marL="914400" marR="0" lvl="1" indent="-533400" algn="l" rtl="0">
              <a:lnSpc>
                <a:spcPct val="90000"/>
              </a:lnSpc>
              <a:spcBef>
                <a:spcPts val="1000"/>
              </a:spcBef>
              <a:spcAft>
                <a:spcPts val="0"/>
              </a:spcAft>
              <a:buClr>
                <a:schemeClr val="dk1"/>
              </a:buClr>
              <a:buSzPts val="4800"/>
              <a:buFont typeface="Arial"/>
              <a:buChar char="•"/>
              <a:defRPr sz="4400" b="0" i="0" u="none" strike="noStrike" cap="none">
                <a:solidFill>
                  <a:schemeClr val="dk1"/>
                </a:solidFill>
                <a:latin typeface="+mn-lt"/>
                <a:ea typeface="Calibri"/>
                <a:cs typeface="Calibri"/>
                <a:sym typeface="Calibri"/>
              </a:defRPr>
            </a:lvl2pPr>
            <a:lvl3pPr marL="1044000" marR="0" lvl="2" indent="0" algn="l" rtl="0">
              <a:lnSpc>
                <a:spcPct val="90000"/>
              </a:lnSpc>
              <a:spcBef>
                <a:spcPts val="1000"/>
              </a:spcBef>
              <a:spcAft>
                <a:spcPts val="0"/>
              </a:spcAft>
              <a:buClr>
                <a:schemeClr val="dk1"/>
              </a:buClr>
              <a:buSzPts val="4000"/>
              <a:buFontTx/>
              <a:buNone/>
              <a:defRPr sz="3600" b="0" i="0" u="none" strike="noStrike" cap="none">
                <a:solidFill>
                  <a:schemeClr val="dk1"/>
                </a:solidFill>
                <a:latin typeface="Lato Light (Body)"/>
                <a:ea typeface="Calibri"/>
                <a:cs typeface="Calibri"/>
                <a:sym typeface="Calibri"/>
              </a:defRPr>
            </a:lvl3pPr>
            <a:lvl4pPr marL="1371600" marR="0" lvl="3" indent="0" algn="l" rtl="0">
              <a:lnSpc>
                <a:spcPct val="90000"/>
              </a:lnSpc>
              <a:spcBef>
                <a:spcPts val="1000"/>
              </a:spcBef>
              <a:spcAft>
                <a:spcPts val="0"/>
              </a:spcAft>
              <a:buClr>
                <a:schemeClr val="dk1"/>
              </a:buClr>
              <a:buSzPts val="3600"/>
              <a:buFontTx/>
              <a:buNone/>
              <a:defRPr sz="3200" b="0" i="0" u="none" strike="noStrike" cap="none">
                <a:solidFill>
                  <a:schemeClr val="dk1"/>
                </a:solidFill>
                <a:latin typeface="Lato Light (Body)"/>
                <a:ea typeface="Calibri"/>
                <a:cs typeface="Calibri"/>
                <a:sym typeface="Calibri"/>
              </a:defRPr>
            </a:lvl4pPr>
            <a:lvl5pPr marL="1828800" marR="0" lvl="4" indent="0" algn="l" rtl="0">
              <a:lnSpc>
                <a:spcPct val="90000"/>
              </a:lnSpc>
              <a:spcBef>
                <a:spcPts val="1000"/>
              </a:spcBef>
              <a:spcAft>
                <a:spcPts val="0"/>
              </a:spcAft>
              <a:buClr>
                <a:schemeClr val="dk1"/>
              </a:buClr>
              <a:buSzPts val="3600"/>
              <a:buFontTx/>
              <a:buNone/>
              <a:defRPr sz="3200" b="0" i="0" u="none" strike="noStrike" cap="none">
                <a:solidFill>
                  <a:schemeClr val="dk1"/>
                </a:solidFill>
                <a:latin typeface="Lato Light (Body)"/>
                <a:ea typeface="Calibri"/>
                <a:cs typeface="Calibri"/>
                <a:sym typeface="Calibri"/>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pPr defTabSz="914400"/>
            <a:r>
              <a:rPr lang="en-GB" sz="4400" kern="0" dirty="0">
                <a:solidFill>
                  <a:srgbClr val="172B4D"/>
                </a:solidFill>
                <a:latin typeface="-apple-system"/>
              </a:rPr>
              <a:t>Each offers one or more vantage points</a:t>
            </a:r>
          </a:p>
        </p:txBody>
      </p:sp>
      <p:sp>
        <p:nvSpPr>
          <p:cNvPr id="3" name="Google Shape;45;p9">
            <a:extLst>
              <a:ext uri="{FF2B5EF4-FFF2-40B4-BE49-F238E27FC236}">
                <a16:creationId xmlns:a16="http://schemas.microsoft.com/office/drawing/2014/main" id="{C1A827ED-0CD0-173A-686F-524F0723095C}"/>
              </a:ext>
            </a:extLst>
          </p:cNvPr>
          <p:cNvSpPr txBox="1">
            <a:spLocks noGrp="1"/>
          </p:cNvSpPr>
          <p:nvPr>
            <p:ph type="ftr" idx="11"/>
          </p:nvPr>
        </p:nvSpPr>
        <p:spPr>
          <a:xfrm>
            <a:off x="0" y="13273087"/>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
        <p:nvSpPr>
          <p:cNvPr id="4" name="Google Shape;45;p9">
            <a:extLst>
              <a:ext uri="{FF2B5EF4-FFF2-40B4-BE49-F238E27FC236}">
                <a16:creationId xmlns:a16="http://schemas.microsoft.com/office/drawing/2014/main" id="{E40339F5-0C7B-944F-ED69-0A6FD1856839}"/>
              </a:ext>
            </a:extLst>
          </p:cNvPr>
          <p:cNvSpPr txBox="1">
            <a:spLocks/>
          </p:cNvSpPr>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defPPr>
              <a:defRPr lang="en-US"/>
            </a:defPPr>
            <a:lvl1pPr marL="0" marR="0" lvl="0" algn="ctr" defTabSz="2177278" rtl="0" eaLnBrk="1" latinLnBrk="0" hangingPunct="1">
              <a:lnSpc>
                <a:spcPct val="100000"/>
              </a:lnSpc>
              <a:spcBef>
                <a:spcPts val="0"/>
              </a:spcBef>
              <a:spcAft>
                <a:spcPts val="0"/>
              </a:spcAft>
              <a:buClr>
                <a:srgbClr val="000000"/>
              </a:buClr>
              <a:buSzPts val="1400"/>
              <a:buFont typeface="Arial"/>
              <a:buNone/>
              <a:defRPr sz="2400" b="0" i="0" u="none" strike="noStrike" kern="1200" cap="none">
                <a:solidFill>
                  <a:schemeClr val="accent6"/>
                </a:solidFill>
                <a:latin typeface="Bebas Neue" panose="020B0606020202050201" pitchFamily="34" charset="77"/>
                <a:ea typeface="Bebas Neue" panose="020B0606020202050201" pitchFamily="34" charset="77"/>
                <a:cs typeface="Calibri"/>
                <a:sym typeface="Calibri"/>
              </a:defRPr>
            </a:lvl1pPr>
            <a:lvl2pPr marL="1088639" marR="0" lvl="1"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2pPr>
            <a:lvl3pPr marL="2177278" marR="0" lvl="2"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3pPr>
            <a:lvl4pPr marL="3265917" marR="0" lvl="3"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4pPr>
            <a:lvl5pPr marL="4354556" marR="0" lvl="4"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5pPr>
            <a:lvl6pPr marL="5443195" marR="0" lvl="5"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6pPr>
            <a:lvl7pPr marL="6531834" marR="0" lvl="6"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7pPr>
            <a:lvl8pPr marL="7620472" marR="0" lvl="7"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8pPr>
            <a:lvl9pPr marL="8709111" marR="0" lvl="8"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9pPr>
          </a:lstStyle>
          <a:p>
            <a:pPr defTabSz="904603"/>
            <a:r>
              <a:rPr lang="en-GB"/>
              <a:t>© 2024-2025 Merkator nv/sa. All rights reserved</a:t>
            </a:r>
            <a:endParaRPr lang="en-GB" dirty="0"/>
          </a:p>
        </p:txBody>
      </p:sp>
    </p:spTree>
    <p:extLst>
      <p:ext uri="{BB962C8B-B14F-4D97-AF65-F5344CB8AC3E}">
        <p14:creationId xmlns:p14="http://schemas.microsoft.com/office/powerpoint/2010/main" val="424582953"/>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441B73E-4694-4C82-A81D-26E5A4F087CF}"/>
              </a:ext>
            </a:extLst>
          </p:cNvPr>
          <p:cNvSpPr>
            <a:spLocks noGrp="1"/>
          </p:cNvSpPr>
          <p:nvPr>
            <p:ph type="ctrTitle"/>
          </p:nvPr>
        </p:nvSpPr>
        <p:spPr/>
        <p:txBody>
          <a:bodyPr/>
          <a:lstStyle/>
          <a:p>
            <a:r>
              <a:rPr lang="en-GB" dirty="0"/>
              <a:t>Near Real-Time Alerts</a:t>
            </a:r>
            <a:endParaRPr lang="en-BE"/>
          </a:p>
        </p:txBody>
      </p:sp>
    </p:spTree>
    <p:extLst>
      <p:ext uri="{BB962C8B-B14F-4D97-AF65-F5344CB8AC3E}">
        <p14:creationId xmlns:p14="http://schemas.microsoft.com/office/powerpoint/2010/main" val="4125573219"/>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3F8E77-BBF3-28FB-1B83-D14E622A247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D55B648-D7E6-AA39-82AC-8DE4E8F7C88A}"/>
              </a:ext>
            </a:extLst>
          </p:cNvPr>
          <p:cNvSpPr>
            <a:spLocks noGrp="1"/>
          </p:cNvSpPr>
          <p:nvPr>
            <p:ph type="title"/>
          </p:nvPr>
        </p:nvSpPr>
        <p:spPr/>
        <p:txBody>
          <a:bodyPr/>
          <a:lstStyle/>
          <a:p>
            <a:r>
              <a:rPr lang="en-GB" dirty="0"/>
              <a:t>Near real-time alerts</a:t>
            </a:r>
            <a:endParaRPr lang="en-BE"/>
          </a:p>
        </p:txBody>
      </p:sp>
      <p:pic>
        <p:nvPicPr>
          <p:cNvPr id="11" name="Graphic 10">
            <a:extLst>
              <a:ext uri="{FF2B5EF4-FFF2-40B4-BE49-F238E27FC236}">
                <a16:creationId xmlns:a16="http://schemas.microsoft.com/office/drawing/2014/main" id="{EDD07158-FE9E-425F-CC7D-ADD41F26D394}"/>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795596" y="11303876"/>
            <a:ext cx="1177022" cy="1177022"/>
          </a:xfrm>
          <a:prstGeom prst="rect">
            <a:avLst/>
          </a:prstGeom>
        </p:spPr>
      </p:pic>
      <p:pic>
        <p:nvPicPr>
          <p:cNvPr id="12" name="Graphic 11">
            <a:extLst>
              <a:ext uri="{FF2B5EF4-FFF2-40B4-BE49-F238E27FC236}">
                <a16:creationId xmlns:a16="http://schemas.microsoft.com/office/drawing/2014/main" id="{4D86C55D-981E-2537-B4AD-D1D6B0D31E9C}"/>
              </a:ext>
            </a:extLst>
          </p:cNvPr>
          <p:cNvPicPr>
            <a:picLocks noChangeAspect="1"/>
          </p:cNvPicPr>
          <p:nvPr/>
        </p:nvPicPr>
        <p:blipFill>
          <a:blip r:embed="rId5">
            <a:extLst>
              <a:ext uri="{96DAC541-7B7A-43D3-8B79-37D633B846F1}">
                <asvg:svgBlip xmlns:asvg="http://schemas.microsoft.com/office/drawing/2016/SVG/main" r:embed="rId6"/>
              </a:ext>
            </a:extLst>
          </a:blip>
          <a:stretch>
            <a:fillRect/>
          </a:stretch>
        </p:blipFill>
        <p:spPr>
          <a:xfrm>
            <a:off x="795596" y="8943016"/>
            <a:ext cx="1177022" cy="1177022"/>
          </a:xfrm>
          <a:prstGeom prst="rect">
            <a:avLst/>
          </a:prstGeom>
        </p:spPr>
      </p:pic>
      <p:sp>
        <p:nvSpPr>
          <p:cNvPr id="13" name="TextBox 12">
            <a:extLst>
              <a:ext uri="{FF2B5EF4-FFF2-40B4-BE49-F238E27FC236}">
                <a16:creationId xmlns:a16="http://schemas.microsoft.com/office/drawing/2014/main" id="{BF887F06-14D4-8C2E-CD30-73CB9234A70C}"/>
              </a:ext>
            </a:extLst>
          </p:cNvPr>
          <p:cNvSpPr txBox="1"/>
          <p:nvPr/>
        </p:nvSpPr>
        <p:spPr>
          <a:xfrm>
            <a:off x="2082342" y="9155591"/>
            <a:ext cx="6192721" cy="751872"/>
          </a:xfrm>
          <a:prstGeom prst="rect">
            <a:avLst/>
          </a:prstGeom>
          <a:noFill/>
        </p:spPr>
        <p:txBody>
          <a:bodyPr wrap="none" rtlCol="0">
            <a:spAutoFit/>
          </a:bodyPr>
          <a:lstStyle/>
          <a:p>
            <a:r>
              <a:rPr lang="en-US" dirty="0"/>
              <a:t>Webhook (async callback)</a:t>
            </a:r>
          </a:p>
        </p:txBody>
      </p:sp>
      <p:sp>
        <p:nvSpPr>
          <p:cNvPr id="14" name="TextBox 13">
            <a:extLst>
              <a:ext uri="{FF2B5EF4-FFF2-40B4-BE49-F238E27FC236}">
                <a16:creationId xmlns:a16="http://schemas.microsoft.com/office/drawing/2014/main" id="{3595735B-99F6-DF92-8169-6E988C11AB95}"/>
              </a:ext>
            </a:extLst>
          </p:cNvPr>
          <p:cNvSpPr txBox="1"/>
          <p:nvPr/>
        </p:nvSpPr>
        <p:spPr>
          <a:xfrm>
            <a:off x="2082342" y="10361078"/>
            <a:ext cx="1871025" cy="751872"/>
          </a:xfrm>
          <a:prstGeom prst="rect">
            <a:avLst/>
          </a:prstGeom>
          <a:noFill/>
        </p:spPr>
        <p:txBody>
          <a:bodyPr wrap="none" rtlCol="0">
            <a:spAutoFit/>
          </a:bodyPr>
          <a:lstStyle/>
          <a:p>
            <a:r>
              <a:rPr lang="en-US" dirty="0"/>
              <a:t>Stream</a:t>
            </a:r>
          </a:p>
        </p:txBody>
      </p:sp>
      <p:sp>
        <p:nvSpPr>
          <p:cNvPr id="15" name="TextBox 14">
            <a:extLst>
              <a:ext uri="{FF2B5EF4-FFF2-40B4-BE49-F238E27FC236}">
                <a16:creationId xmlns:a16="http://schemas.microsoft.com/office/drawing/2014/main" id="{5B8A3FCB-A961-8700-A156-C6D225C509FF}"/>
              </a:ext>
            </a:extLst>
          </p:cNvPr>
          <p:cNvSpPr txBox="1"/>
          <p:nvPr/>
        </p:nvSpPr>
        <p:spPr>
          <a:xfrm>
            <a:off x="2082342" y="11516451"/>
            <a:ext cx="1475084" cy="751872"/>
          </a:xfrm>
          <a:prstGeom prst="rect">
            <a:avLst/>
          </a:prstGeom>
          <a:noFill/>
        </p:spPr>
        <p:txBody>
          <a:bodyPr wrap="none" rtlCol="0">
            <a:spAutoFit/>
          </a:bodyPr>
          <a:lstStyle/>
          <a:p>
            <a:r>
              <a:rPr lang="en-US" dirty="0"/>
              <a:t>Email</a:t>
            </a:r>
          </a:p>
        </p:txBody>
      </p:sp>
      <p:sp>
        <p:nvSpPr>
          <p:cNvPr id="16" name="TextBox 15">
            <a:extLst>
              <a:ext uri="{FF2B5EF4-FFF2-40B4-BE49-F238E27FC236}">
                <a16:creationId xmlns:a16="http://schemas.microsoft.com/office/drawing/2014/main" id="{F29C08F2-5EB0-1D63-C2D0-C99ACFCBA684}"/>
              </a:ext>
            </a:extLst>
          </p:cNvPr>
          <p:cNvSpPr txBox="1"/>
          <p:nvPr/>
        </p:nvSpPr>
        <p:spPr>
          <a:xfrm>
            <a:off x="2082342" y="12575244"/>
            <a:ext cx="5061001" cy="751872"/>
          </a:xfrm>
          <a:prstGeom prst="rect">
            <a:avLst/>
          </a:prstGeom>
          <a:noFill/>
        </p:spPr>
        <p:txBody>
          <a:bodyPr wrap="none" rtlCol="0">
            <a:spAutoFit/>
          </a:bodyPr>
          <a:lstStyle/>
          <a:p>
            <a:r>
              <a:rPr lang="en-US" dirty="0"/>
              <a:t>Desktop Notification</a:t>
            </a:r>
          </a:p>
        </p:txBody>
      </p:sp>
      <p:pic>
        <p:nvPicPr>
          <p:cNvPr id="17" name="Graphic 16">
            <a:extLst>
              <a:ext uri="{FF2B5EF4-FFF2-40B4-BE49-F238E27FC236}">
                <a16:creationId xmlns:a16="http://schemas.microsoft.com/office/drawing/2014/main" id="{80F3100E-EA27-30F2-75B8-A5D5A162D20A}"/>
              </a:ext>
            </a:extLst>
          </p:cNvPr>
          <p:cNvPicPr>
            <a:picLocks noChangeAspect="1"/>
          </p:cNvPicPr>
          <p:nvPr/>
        </p:nvPicPr>
        <p:blipFill>
          <a:blip r:embed="rId7">
            <a:extLst>
              <a:ext uri="{96DAC541-7B7A-43D3-8B79-37D633B846F1}">
                <asvg:svgBlip xmlns:asvg="http://schemas.microsoft.com/office/drawing/2016/SVG/main" r:embed="rId8"/>
              </a:ext>
            </a:extLst>
          </a:blip>
          <a:stretch>
            <a:fillRect/>
          </a:stretch>
        </p:blipFill>
        <p:spPr>
          <a:xfrm>
            <a:off x="795596" y="10130159"/>
            <a:ext cx="1177022" cy="1177022"/>
          </a:xfrm>
          <a:prstGeom prst="rect">
            <a:avLst/>
          </a:prstGeom>
        </p:spPr>
      </p:pic>
      <p:graphicFrame>
        <p:nvGraphicFramePr>
          <p:cNvPr id="22" name="Content Placeholder 114">
            <a:extLst>
              <a:ext uri="{FF2B5EF4-FFF2-40B4-BE49-F238E27FC236}">
                <a16:creationId xmlns:a16="http://schemas.microsoft.com/office/drawing/2014/main" id="{69B45B8D-6B35-AB8A-258A-6175AC0A4D7A}"/>
              </a:ext>
            </a:extLst>
          </p:cNvPr>
          <p:cNvGraphicFramePr>
            <a:graphicFrameLocks noGrp="1"/>
          </p:cNvGraphicFramePr>
          <p:nvPr>
            <p:ph idx="1"/>
            <p:extLst>
              <p:ext uri="{D42A27DB-BD31-4B8C-83A1-F6EECF244321}">
                <p14:modId xmlns:p14="http://schemas.microsoft.com/office/powerpoint/2010/main" val="153129060"/>
              </p:ext>
            </p:extLst>
          </p:nvPr>
        </p:nvGraphicFramePr>
        <p:xfrm>
          <a:off x="10302444" y="1533525"/>
          <a:ext cx="12685283" cy="12034215"/>
        </p:xfrm>
        <a:graphic>
          <a:graphicData uri="http://schemas.openxmlformats.org/drawingml/2006/table">
            <a:tbl>
              <a:tblPr firstRow="1" bandRow="1">
                <a:tableStyleId>{5C22544A-7EE6-4342-B048-85BDC9FD1C3A}</a:tableStyleId>
              </a:tblPr>
              <a:tblGrid>
                <a:gridCol w="9316898">
                  <a:extLst>
                    <a:ext uri="{9D8B030D-6E8A-4147-A177-3AD203B41FA5}">
                      <a16:colId xmlns:a16="http://schemas.microsoft.com/office/drawing/2014/main" val="1612489789"/>
                    </a:ext>
                  </a:extLst>
                </a:gridCol>
                <a:gridCol w="717998">
                  <a:extLst>
                    <a:ext uri="{9D8B030D-6E8A-4147-A177-3AD203B41FA5}">
                      <a16:colId xmlns:a16="http://schemas.microsoft.com/office/drawing/2014/main" val="4185924536"/>
                    </a:ext>
                  </a:extLst>
                </a:gridCol>
                <a:gridCol w="717998">
                  <a:extLst>
                    <a:ext uri="{9D8B030D-6E8A-4147-A177-3AD203B41FA5}">
                      <a16:colId xmlns:a16="http://schemas.microsoft.com/office/drawing/2014/main" val="4123765525"/>
                    </a:ext>
                  </a:extLst>
                </a:gridCol>
                <a:gridCol w="691405">
                  <a:extLst>
                    <a:ext uri="{9D8B030D-6E8A-4147-A177-3AD203B41FA5}">
                      <a16:colId xmlns:a16="http://schemas.microsoft.com/office/drawing/2014/main" val="682013677"/>
                    </a:ext>
                  </a:extLst>
                </a:gridCol>
                <a:gridCol w="620492">
                  <a:extLst>
                    <a:ext uri="{9D8B030D-6E8A-4147-A177-3AD203B41FA5}">
                      <a16:colId xmlns:a16="http://schemas.microsoft.com/office/drawing/2014/main" val="3236452739"/>
                    </a:ext>
                  </a:extLst>
                </a:gridCol>
                <a:gridCol w="620492">
                  <a:extLst>
                    <a:ext uri="{9D8B030D-6E8A-4147-A177-3AD203B41FA5}">
                      <a16:colId xmlns:a16="http://schemas.microsoft.com/office/drawing/2014/main" val="2828989548"/>
                    </a:ext>
                  </a:extLst>
                </a:gridCol>
              </a:tblGrid>
              <a:tr h="370840">
                <a:tc>
                  <a:txBody>
                    <a:bodyPr/>
                    <a:lstStyle/>
                    <a:p>
                      <a:endParaRPr lang="en-US"/>
                    </a:p>
                  </a:txBody>
                  <a:tcPr/>
                </a:tc>
                <a:tc>
                  <a:txBody>
                    <a:bodyPr/>
                    <a:lstStyle/>
                    <a:p>
                      <a:endParaRPr lang="en-US" dirty="0"/>
                    </a:p>
                  </a:txBody>
                  <a:tcPr/>
                </a:tc>
                <a:tc>
                  <a:txBody>
                    <a:bodyPr/>
                    <a:lstStyle/>
                    <a:p>
                      <a:endParaRPr lang="en-US" dirty="0"/>
                    </a:p>
                  </a:txBody>
                  <a:tcPr/>
                </a:tc>
                <a:tc>
                  <a:txBody>
                    <a:bodyPr/>
                    <a:lstStyle/>
                    <a:p>
                      <a:endParaRPr lang="en-US"/>
                    </a:p>
                  </a:txBody>
                  <a:tcPr/>
                </a:tc>
                <a:tc>
                  <a:txBody>
                    <a:bodyPr/>
                    <a:lstStyle/>
                    <a:p>
                      <a:endParaRPr lang="en-US"/>
                    </a:p>
                  </a:txBody>
                  <a:tcPr/>
                </a:tc>
                <a:tc>
                  <a:txBody>
                    <a:bodyPr/>
                    <a:lstStyle/>
                    <a:p>
                      <a:endParaRPr lang="en-US" dirty="0"/>
                    </a:p>
                  </a:txBody>
                  <a:tcPr/>
                </a:tc>
                <a:extLst>
                  <a:ext uri="{0D108BD9-81ED-4DB2-BD59-A6C34878D82A}">
                    <a16:rowId xmlns:a16="http://schemas.microsoft.com/office/drawing/2014/main" val="1073475705"/>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Work Planning Active Sessions</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4132486193"/>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Work Planning Efficiency</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684198879"/>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Physical Trench / Duct Utilization</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dirty="0">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1423827806"/>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Geographical Trench Utilization</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115392223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Physical Duct/Fiber Utilization</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4068120599"/>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Transmission Capacity</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3562714952"/>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Rack Capacity</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2608611976"/>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Rack Equipment</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1901400547"/>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Interface Utilization</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4116871871"/>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Interface Bandwidth</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2281362197"/>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Interface Error Rates</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2741423154"/>
                  </a:ext>
                </a:extLst>
              </a:tr>
              <a:tr h="370840">
                <a:tc>
                  <a:txBody>
                    <a:bodyPr/>
                    <a:lstStyle/>
                    <a:p>
                      <a:pPr>
                        <a:lnSpc>
                          <a:spcPct val="115000"/>
                        </a:lnSpc>
                        <a:spcAft>
                          <a:spcPts val="800"/>
                        </a:spcAft>
                      </a:pPr>
                      <a:r>
                        <a:rPr lang="en-GB" sz="2800" kern="100">
                          <a:solidFill>
                            <a:srgbClr val="151E36"/>
                          </a:solidFill>
                          <a:effectLst/>
                          <a:latin typeface="Aptos" panose="020B0004020202020204" pitchFamily="34" charset="0"/>
                          <a:ea typeface="Aptos" panose="020B0004020202020204" pitchFamily="34" charset="0"/>
                          <a:cs typeface="Times New Roman" panose="02020603050405020304" pitchFamily="18" charset="0"/>
                        </a:rPr>
                        <a:t>Switching/Routing Classifiers</a:t>
                      </a:r>
                    </a:p>
                  </a:txBody>
                  <a:tcPr marL="68580" marR="68580" marT="0" marB="0"/>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tc>
                  <a:txBody>
                    <a:bodyPr/>
                    <a:lstStyle/>
                    <a:p>
                      <a:endParaRPr lang="en-US">
                        <a:solidFill>
                          <a:srgbClr val="151E36"/>
                        </a:solidFill>
                      </a:endParaRPr>
                    </a:p>
                  </a:txBody>
                  <a:tcPr/>
                </a:tc>
                <a:extLst>
                  <a:ext uri="{0D108BD9-81ED-4DB2-BD59-A6C34878D82A}">
                    <a16:rowId xmlns:a16="http://schemas.microsoft.com/office/drawing/2014/main" val="2676738155"/>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Trenches / Poles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881275518"/>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Trench / Pole Detail (inc. premises passed)</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043944737"/>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Trench / Pole Service Impact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084119989"/>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Ducts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730318512"/>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Duct Detail (duct, sub-duct)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96444591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Cables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6465234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Cable Detail (coax, copper, single/</a:t>
                      </a:r>
                      <a:r>
                        <a:rPr lang="en-GB" sz="2800" kern="100" dirty="0" err="1">
                          <a:solidFill>
                            <a:srgbClr val="151E36"/>
                          </a:solidFill>
                          <a:effectLst/>
                          <a:latin typeface="Aptos" panose="020B0004020202020204" pitchFamily="34" charset="0"/>
                          <a:ea typeface="Aptos" panose="020B0004020202020204" pitchFamily="34" charset="0"/>
                          <a:cs typeface="Times New Roman" panose="02020603050405020304" pitchFamily="18" charset="0"/>
                        </a:rPr>
                        <a:t>mutli</a:t>
                      </a: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 </a:t>
                      </a:r>
                      <a:r>
                        <a:rPr lang="en-GB" sz="2800" kern="100" dirty="0" err="1">
                          <a:solidFill>
                            <a:srgbClr val="151E36"/>
                          </a:solidFill>
                          <a:effectLst/>
                          <a:latin typeface="Aptos" panose="020B0004020202020204" pitchFamily="34" charset="0"/>
                          <a:ea typeface="Aptos" panose="020B0004020202020204" pitchFamily="34" charset="0"/>
                          <a:cs typeface="Times New Roman" panose="02020603050405020304" pitchFamily="18" charset="0"/>
                        </a:rPr>
                        <a:t>fiber</a:t>
                      </a: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496608695"/>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Racks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415562629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Rack Detail</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51198936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List of Network Equipment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3360892164"/>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Detail</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522979099"/>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Network Equipment Service Impact</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1919137366"/>
                  </a:ext>
                </a:extLst>
              </a:tr>
              <a:tr h="370840">
                <a:tc>
                  <a:txBody>
                    <a:bodyPr/>
                    <a:lstStyle/>
                    <a:p>
                      <a:pPr>
                        <a:lnSpc>
                          <a:spcPct val="115000"/>
                        </a:lnSpc>
                        <a:spcAft>
                          <a:spcPts val="800"/>
                        </a:spcAft>
                      </a:pPr>
                      <a:r>
                        <a:rPr lang="en-GB" sz="2800" kern="100" dirty="0">
                          <a:solidFill>
                            <a:srgbClr val="151E36"/>
                          </a:solidFill>
                          <a:effectLst/>
                          <a:latin typeface="Aptos" panose="020B0004020202020204" pitchFamily="34" charset="0"/>
                          <a:ea typeface="Aptos" panose="020B0004020202020204" pitchFamily="34" charset="0"/>
                          <a:cs typeface="Times New Roman" panose="02020603050405020304" pitchFamily="18" charset="0"/>
                        </a:rPr>
                        <a:t>Data Quality Issues</a:t>
                      </a:r>
                    </a:p>
                  </a:txBody>
                  <a:tcPr marL="68580" marR="68580" marT="0" marB="0"/>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tc>
                  <a:txBody>
                    <a:bodyPr/>
                    <a:lstStyle/>
                    <a:p>
                      <a:endParaRPr lang="en-US" dirty="0">
                        <a:solidFill>
                          <a:srgbClr val="151E36"/>
                        </a:solidFill>
                      </a:endParaRPr>
                    </a:p>
                  </a:txBody>
                  <a:tcPr/>
                </a:tc>
                <a:extLst>
                  <a:ext uri="{0D108BD9-81ED-4DB2-BD59-A6C34878D82A}">
                    <a16:rowId xmlns:a16="http://schemas.microsoft.com/office/drawing/2014/main" val="2874901252"/>
                  </a:ext>
                </a:extLst>
              </a:tr>
            </a:tbl>
          </a:graphicData>
        </a:graphic>
      </p:graphicFrame>
      <p:pic>
        <p:nvPicPr>
          <p:cNvPr id="30" name="Graphic 1">
            <a:extLst>
              <a:ext uri="{FF2B5EF4-FFF2-40B4-BE49-F238E27FC236}">
                <a16:creationId xmlns:a16="http://schemas.microsoft.com/office/drawing/2014/main" id="{2283536D-52A9-56BE-3899-A3CC12CD10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2892584"/>
            <a:ext cx="288000" cy="288000"/>
          </a:xfrm>
          <a:prstGeom prst="rect">
            <a:avLst/>
          </a:prstGeom>
        </p:spPr>
      </p:pic>
      <p:pic>
        <p:nvPicPr>
          <p:cNvPr id="31" name="Graphic 1">
            <a:extLst>
              <a:ext uri="{FF2B5EF4-FFF2-40B4-BE49-F238E27FC236}">
                <a16:creationId xmlns:a16="http://schemas.microsoft.com/office/drawing/2014/main" id="{616F551D-CE03-9667-E70C-AFCD1E5B952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3406297"/>
            <a:ext cx="288000" cy="288000"/>
          </a:xfrm>
          <a:prstGeom prst="rect">
            <a:avLst/>
          </a:prstGeom>
        </p:spPr>
      </p:pic>
      <p:pic>
        <p:nvPicPr>
          <p:cNvPr id="32" name="Graphic 1">
            <a:extLst>
              <a:ext uri="{FF2B5EF4-FFF2-40B4-BE49-F238E27FC236}">
                <a16:creationId xmlns:a16="http://schemas.microsoft.com/office/drawing/2014/main" id="{6AD1700B-7967-E098-5972-03934AF72A4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3834445"/>
            <a:ext cx="288000" cy="288000"/>
          </a:xfrm>
          <a:prstGeom prst="rect">
            <a:avLst/>
          </a:prstGeom>
        </p:spPr>
      </p:pic>
      <p:pic>
        <p:nvPicPr>
          <p:cNvPr id="33" name="Graphic 1">
            <a:extLst>
              <a:ext uri="{FF2B5EF4-FFF2-40B4-BE49-F238E27FC236}">
                <a16:creationId xmlns:a16="http://schemas.microsoft.com/office/drawing/2014/main" id="{FEF4EB50-1EDB-BCE1-8CEB-20E5564CFF3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4346340"/>
            <a:ext cx="288000" cy="288000"/>
          </a:xfrm>
          <a:prstGeom prst="rect">
            <a:avLst/>
          </a:prstGeom>
        </p:spPr>
      </p:pic>
      <p:pic>
        <p:nvPicPr>
          <p:cNvPr id="34" name="Graphic 1">
            <a:extLst>
              <a:ext uri="{FF2B5EF4-FFF2-40B4-BE49-F238E27FC236}">
                <a16:creationId xmlns:a16="http://schemas.microsoft.com/office/drawing/2014/main" id="{E9C7FD50-248D-AE97-0125-C0592518615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4801913"/>
            <a:ext cx="288000" cy="288000"/>
          </a:xfrm>
          <a:prstGeom prst="rect">
            <a:avLst/>
          </a:prstGeom>
        </p:spPr>
      </p:pic>
      <p:pic>
        <p:nvPicPr>
          <p:cNvPr id="35" name="Graphic 1">
            <a:extLst>
              <a:ext uri="{FF2B5EF4-FFF2-40B4-BE49-F238E27FC236}">
                <a16:creationId xmlns:a16="http://schemas.microsoft.com/office/drawing/2014/main" id="{C79E7BEB-019E-7271-5860-B101547CB84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5257486"/>
            <a:ext cx="288000" cy="288000"/>
          </a:xfrm>
          <a:prstGeom prst="rect">
            <a:avLst/>
          </a:prstGeom>
        </p:spPr>
      </p:pic>
      <p:pic>
        <p:nvPicPr>
          <p:cNvPr id="36" name="Graphic 1">
            <a:extLst>
              <a:ext uri="{FF2B5EF4-FFF2-40B4-BE49-F238E27FC236}">
                <a16:creationId xmlns:a16="http://schemas.microsoft.com/office/drawing/2014/main" id="{D3D842F8-7C6E-8146-8010-610FC7CA4CE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5716538"/>
            <a:ext cx="288000" cy="288000"/>
          </a:xfrm>
          <a:prstGeom prst="rect">
            <a:avLst/>
          </a:prstGeom>
        </p:spPr>
      </p:pic>
      <p:pic>
        <p:nvPicPr>
          <p:cNvPr id="37" name="Graphic 1">
            <a:extLst>
              <a:ext uri="{FF2B5EF4-FFF2-40B4-BE49-F238E27FC236}">
                <a16:creationId xmlns:a16="http://schemas.microsoft.com/office/drawing/2014/main" id="{095E45A6-8601-487F-9857-CC7BA51E8B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6175590"/>
            <a:ext cx="288000" cy="288000"/>
          </a:xfrm>
          <a:prstGeom prst="rect">
            <a:avLst/>
          </a:prstGeom>
        </p:spPr>
      </p:pic>
      <p:pic>
        <p:nvPicPr>
          <p:cNvPr id="38" name="Graphic 1">
            <a:extLst>
              <a:ext uri="{FF2B5EF4-FFF2-40B4-BE49-F238E27FC236}">
                <a16:creationId xmlns:a16="http://schemas.microsoft.com/office/drawing/2014/main" id="{56F2CB8D-4784-B303-8415-BFAEF525F46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6634642"/>
            <a:ext cx="288000" cy="288000"/>
          </a:xfrm>
          <a:prstGeom prst="rect">
            <a:avLst/>
          </a:prstGeom>
        </p:spPr>
      </p:pic>
      <p:pic>
        <p:nvPicPr>
          <p:cNvPr id="39" name="Graphic 1">
            <a:extLst>
              <a:ext uri="{FF2B5EF4-FFF2-40B4-BE49-F238E27FC236}">
                <a16:creationId xmlns:a16="http://schemas.microsoft.com/office/drawing/2014/main" id="{EDA3D929-395B-BFF1-79A0-7A0418B4FA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7097114"/>
            <a:ext cx="288000" cy="288000"/>
          </a:xfrm>
          <a:prstGeom prst="rect">
            <a:avLst/>
          </a:prstGeom>
        </p:spPr>
      </p:pic>
      <p:pic>
        <p:nvPicPr>
          <p:cNvPr id="41" name="Graphic 1">
            <a:extLst>
              <a:ext uri="{FF2B5EF4-FFF2-40B4-BE49-F238E27FC236}">
                <a16:creationId xmlns:a16="http://schemas.microsoft.com/office/drawing/2014/main" id="{8BCD4126-705C-CFB1-A548-12238AB9255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2898047"/>
            <a:ext cx="288000" cy="288000"/>
          </a:xfrm>
          <a:prstGeom prst="rect">
            <a:avLst/>
          </a:prstGeom>
        </p:spPr>
      </p:pic>
      <p:pic>
        <p:nvPicPr>
          <p:cNvPr id="42" name="Graphic 1">
            <a:extLst>
              <a:ext uri="{FF2B5EF4-FFF2-40B4-BE49-F238E27FC236}">
                <a16:creationId xmlns:a16="http://schemas.microsoft.com/office/drawing/2014/main" id="{C707E8F9-4849-7924-2970-6D6E83FBA9C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3411760"/>
            <a:ext cx="288000" cy="288000"/>
          </a:xfrm>
          <a:prstGeom prst="rect">
            <a:avLst/>
          </a:prstGeom>
        </p:spPr>
      </p:pic>
      <p:pic>
        <p:nvPicPr>
          <p:cNvPr id="43" name="Graphic 1">
            <a:extLst>
              <a:ext uri="{FF2B5EF4-FFF2-40B4-BE49-F238E27FC236}">
                <a16:creationId xmlns:a16="http://schemas.microsoft.com/office/drawing/2014/main" id="{B87049D0-B166-D6E5-797A-D88F2043AD2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3839908"/>
            <a:ext cx="288000" cy="288000"/>
          </a:xfrm>
          <a:prstGeom prst="rect">
            <a:avLst/>
          </a:prstGeom>
        </p:spPr>
      </p:pic>
      <p:pic>
        <p:nvPicPr>
          <p:cNvPr id="44" name="Graphic 1">
            <a:extLst>
              <a:ext uri="{FF2B5EF4-FFF2-40B4-BE49-F238E27FC236}">
                <a16:creationId xmlns:a16="http://schemas.microsoft.com/office/drawing/2014/main" id="{20280F4E-EA70-5A80-9DF8-93A5144C24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4351803"/>
            <a:ext cx="288000" cy="288000"/>
          </a:xfrm>
          <a:prstGeom prst="rect">
            <a:avLst/>
          </a:prstGeom>
        </p:spPr>
      </p:pic>
      <p:pic>
        <p:nvPicPr>
          <p:cNvPr id="45" name="Graphic 1">
            <a:extLst>
              <a:ext uri="{FF2B5EF4-FFF2-40B4-BE49-F238E27FC236}">
                <a16:creationId xmlns:a16="http://schemas.microsoft.com/office/drawing/2014/main" id="{C477DDB1-6435-E951-5C25-1D2B3773655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4807376"/>
            <a:ext cx="288000" cy="288000"/>
          </a:xfrm>
          <a:prstGeom prst="rect">
            <a:avLst/>
          </a:prstGeom>
        </p:spPr>
      </p:pic>
      <p:pic>
        <p:nvPicPr>
          <p:cNvPr id="46" name="Graphic 1">
            <a:extLst>
              <a:ext uri="{FF2B5EF4-FFF2-40B4-BE49-F238E27FC236}">
                <a16:creationId xmlns:a16="http://schemas.microsoft.com/office/drawing/2014/main" id="{4E6A6010-087B-0C2D-DB61-84913AFC7A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5262949"/>
            <a:ext cx="288000" cy="288000"/>
          </a:xfrm>
          <a:prstGeom prst="rect">
            <a:avLst/>
          </a:prstGeom>
        </p:spPr>
      </p:pic>
      <p:pic>
        <p:nvPicPr>
          <p:cNvPr id="47" name="Graphic 1">
            <a:extLst>
              <a:ext uri="{FF2B5EF4-FFF2-40B4-BE49-F238E27FC236}">
                <a16:creationId xmlns:a16="http://schemas.microsoft.com/office/drawing/2014/main" id="{C2389910-7975-4B04-1F2B-362D13F11CD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5722001"/>
            <a:ext cx="288000" cy="288000"/>
          </a:xfrm>
          <a:prstGeom prst="rect">
            <a:avLst/>
          </a:prstGeom>
        </p:spPr>
      </p:pic>
      <p:pic>
        <p:nvPicPr>
          <p:cNvPr id="48" name="Graphic 1">
            <a:extLst>
              <a:ext uri="{FF2B5EF4-FFF2-40B4-BE49-F238E27FC236}">
                <a16:creationId xmlns:a16="http://schemas.microsoft.com/office/drawing/2014/main" id="{0B705E35-57F9-5AB5-BFA9-B316B84F74F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6181053"/>
            <a:ext cx="288000" cy="288000"/>
          </a:xfrm>
          <a:prstGeom prst="rect">
            <a:avLst/>
          </a:prstGeom>
        </p:spPr>
      </p:pic>
      <p:pic>
        <p:nvPicPr>
          <p:cNvPr id="49" name="Graphic 1">
            <a:extLst>
              <a:ext uri="{FF2B5EF4-FFF2-40B4-BE49-F238E27FC236}">
                <a16:creationId xmlns:a16="http://schemas.microsoft.com/office/drawing/2014/main" id="{0B2BEE2A-31F7-0A4D-1BAA-C77F01D7A7B4}"/>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6640105"/>
            <a:ext cx="288000" cy="288000"/>
          </a:xfrm>
          <a:prstGeom prst="rect">
            <a:avLst/>
          </a:prstGeom>
        </p:spPr>
      </p:pic>
      <p:pic>
        <p:nvPicPr>
          <p:cNvPr id="50" name="Graphic 1">
            <a:extLst>
              <a:ext uri="{FF2B5EF4-FFF2-40B4-BE49-F238E27FC236}">
                <a16:creationId xmlns:a16="http://schemas.microsoft.com/office/drawing/2014/main" id="{E43A41C5-A691-A0F5-B19C-75F2F65AE83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7102577"/>
            <a:ext cx="288000" cy="288000"/>
          </a:xfrm>
          <a:prstGeom prst="rect">
            <a:avLst/>
          </a:prstGeom>
        </p:spPr>
      </p:pic>
      <p:pic>
        <p:nvPicPr>
          <p:cNvPr id="52" name="Graphic 1">
            <a:extLst>
              <a:ext uri="{FF2B5EF4-FFF2-40B4-BE49-F238E27FC236}">
                <a16:creationId xmlns:a16="http://schemas.microsoft.com/office/drawing/2014/main" id="{CF9BE249-C8F2-4DE6-BC69-F490C48B7EB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2898047"/>
            <a:ext cx="288000" cy="288000"/>
          </a:xfrm>
          <a:prstGeom prst="rect">
            <a:avLst/>
          </a:prstGeom>
        </p:spPr>
      </p:pic>
      <p:pic>
        <p:nvPicPr>
          <p:cNvPr id="53" name="Graphic 1">
            <a:extLst>
              <a:ext uri="{FF2B5EF4-FFF2-40B4-BE49-F238E27FC236}">
                <a16:creationId xmlns:a16="http://schemas.microsoft.com/office/drawing/2014/main" id="{940F94D2-3C40-65C2-9CAB-68CAC7A7CEA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3839908"/>
            <a:ext cx="288000" cy="288000"/>
          </a:xfrm>
          <a:prstGeom prst="rect">
            <a:avLst/>
          </a:prstGeom>
        </p:spPr>
      </p:pic>
      <p:pic>
        <p:nvPicPr>
          <p:cNvPr id="54" name="Graphic 1">
            <a:extLst>
              <a:ext uri="{FF2B5EF4-FFF2-40B4-BE49-F238E27FC236}">
                <a16:creationId xmlns:a16="http://schemas.microsoft.com/office/drawing/2014/main" id="{C57A44BD-8C4A-F0D1-8523-68C19A207C3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4807376"/>
            <a:ext cx="288000" cy="288000"/>
          </a:xfrm>
          <a:prstGeom prst="rect">
            <a:avLst/>
          </a:prstGeom>
        </p:spPr>
      </p:pic>
      <p:pic>
        <p:nvPicPr>
          <p:cNvPr id="55" name="Graphic 1">
            <a:extLst>
              <a:ext uri="{FF2B5EF4-FFF2-40B4-BE49-F238E27FC236}">
                <a16:creationId xmlns:a16="http://schemas.microsoft.com/office/drawing/2014/main" id="{F70953C8-ECB2-04D8-318C-84C24C365C1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5262949"/>
            <a:ext cx="288000" cy="288000"/>
          </a:xfrm>
          <a:prstGeom prst="rect">
            <a:avLst/>
          </a:prstGeom>
        </p:spPr>
      </p:pic>
      <p:pic>
        <p:nvPicPr>
          <p:cNvPr id="56" name="Graphic 1">
            <a:extLst>
              <a:ext uri="{FF2B5EF4-FFF2-40B4-BE49-F238E27FC236}">
                <a16:creationId xmlns:a16="http://schemas.microsoft.com/office/drawing/2014/main" id="{9A58ACB2-FF02-705A-17E7-D781D91CA91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5722001"/>
            <a:ext cx="288000" cy="288000"/>
          </a:xfrm>
          <a:prstGeom prst="rect">
            <a:avLst/>
          </a:prstGeom>
        </p:spPr>
      </p:pic>
      <p:pic>
        <p:nvPicPr>
          <p:cNvPr id="57" name="Graphic 1">
            <a:extLst>
              <a:ext uri="{FF2B5EF4-FFF2-40B4-BE49-F238E27FC236}">
                <a16:creationId xmlns:a16="http://schemas.microsoft.com/office/drawing/2014/main" id="{8C7645A9-1F87-9FEA-4019-5FBFD03C51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6181053"/>
            <a:ext cx="288000" cy="288000"/>
          </a:xfrm>
          <a:prstGeom prst="rect">
            <a:avLst/>
          </a:prstGeom>
        </p:spPr>
      </p:pic>
      <p:pic>
        <p:nvPicPr>
          <p:cNvPr id="58" name="Graphic 1">
            <a:extLst>
              <a:ext uri="{FF2B5EF4-FFF2-40B4-BE49-F238E27FC236}">
                <a16:creationId xmlns:a16="http://schemas.microsoft.com/office/drawing/2014/main" id="{FB41502E-0EED-4839-64CC-CA03A3AEBAE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6640105"/>
            <a:ext cx="288000" cy="288000"/>
          </a:xfrm>
          <a:prstGeom prst="rect">
            <a:avLst/>
          </a:prstGeom>
        </p:spPr>
      </p:pic>
      <p:pic>
        <p:nvPicPr>
          <p:cNvPr id="59" name="Graphic 1">
            <a:extLst>
              <a:ext uri="{FF2B5EF4-FFF2-40B4-BE49-F238E27FC236}">
                <a16:creationId xmlns:a16="http://schemas.microsoft.com/office/drawing/2014/main" id="{FB0BD3FA-D596-4FCD-2815-AABB70E42A1D}"/>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7102577"/>
            <a:ext cx="288000" cy="288000"/>
          </a:xfrm>
          <a:prstGeom prst="rect">
            <a:avLst/>
          </a:prstGeom>
        </p:spPr>
      </p:pic>
      <p:pic>
        <p:nvPicPr>
          <p:cNvPr id="61" name="Graphic 1">
            <a:extLst>
              <a:ext uri="{FF2B5EF4-FFF2-40B4-BE49-F238E27FC236}">
                <a16:creationId xmlns:a16="http://schemas.microsoft.com/office/drawing/2014/main" id="{64A72F6C-39BF-9592-E752-1FDD6084382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2898426"/>
            <a:ext cx="288000" cy="288000"/>
          </a:xfrm>
          <a:prstGeom prst="rect">
            <a:avLst/>
          </a:prstGeom>
        </p:spPr>
      </p:pic>
      <p:pic>
        <p:nvPicPr>
          <p:cNvPr id="62" name="Graphic 1">
            <a:extLst>
              <a:ext uri="{FF2B5EF4-FFF2-40B4-BE49-F238E27FC236}">
                <a16:creationId xmlns:a16="http://schemas.microsoft.com/office/drawing/2014/main" id="{9B282105-1B86-074E-14A5-06B01A4331B0}"/>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3412139"/>
            <a:ext cx="288000" cy="288000"/>
          </a:xfrm>
          <a:prstGeom prst="rect">
            <a:avLst/>
          </a:prstGeom>
        </p:spPr>
      </p:pic>
      <p:pic>
        <p:nvPicPr>
          <p:cNvPr id="63" name="Graphic 1">
            <a:extLst>
              <a:ext uri="{FF2B5EF4-FFF2-40B4-BE49-F238E27FC236}">
                <a16:creationId xmlns:a16="http://schemas.microsoft.com/office/drawing/2014/main" id="{DC9BDF3F-CBA0-80EC-6FB3-FF566FD2C2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3840287"/>
            <a:ext cx="288000" cy="288000"/>
          </a:xfrm>
          <a:prstGeom prst="rect">
            <a:avLst/>
          </a:prstGeom>
        </p:spPr>
      </p:pic>
      <p:pic>
        <p:nvPicPr>
          <p:cNvPr id="7168" name="Graphic 1">
            <a:extLst>
              <a:ext uri="{FF2B5EF4-FFF2-40B4-BE49-F238E27FC236}">
                <a16:creationId xmlns:a16="http://schemas.microsoft.com/office/drawing/2014/main" id="{9CCFED5A-AEEC-30A3-6360-995BC27B3692}"/>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4352182"/>
            <a:ext cx="288000" cy="288000"/>
          </a:xfrm>
          <a:prstGeom prst="rect">
            <a:avLst/>
          </a:prstGeom>
        </p:spPr>
      </p:pic>
      <p:pic>
        <p:nvPicPr>
          <p:cNvPr id="64" name="Graphic 1">
            <a:extLst>
              <a:ext uri="{FF2B5EF4-FFF2-40B4-BE49-F238E27FC236}">
                <a16:creationId xmlns:a16="http://schemas.microsoft.com/office/drawing/2014/main" id="{FFEEBE0F-8659-5CC4-8012-2C36EEA70AF1}"/>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4807755"/>
            <a:ext cx="288000" cy="288000"/>
          </a:xfrm>
          <a:prstGeom prst="rect">
            <a:avLst/>
          </a:prstGeom>
        </p:spPr>
      </p:pic>
      <p:pic>
        <p:nvPicPr>
          <p:cNvPr id="65" name="Graphic 1">
            <a:extLst>
              <a:ext uri="{FF2B5EF4-FFF2-40B4-BE49-F238E27FC236}">
                <a16:creationId xmlns:a16="http://schemas.microsoft.com/office/drawing/2014/main" id="{0DA7B64E-4942-D03A-5EB1-7E02D678042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5263328"/>
            <a:ext cx="288000" cy="288000"/>
          </a:xfrm>
          <a:prstGeom prst="rect">
            <a:avLst/>
          </a:prstGeom>
        </p:spPr>
      </p:pic>
      <p:pic>
        <p:nvPicPr>
          <p:cNvPr id="66" name="Graphic 1">
            <a:extLst>
              <a:ext uri="{FF2B5EF4-FFF2-40B4-BE49-F238E27FC236}">
                <a16:creationId xmlns:a16="http://schemas.microsoft.com/office/drawing/2014/main" id="{41D4C6B5-88F0-FD51-348B-159DA98A795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5722380"/>
            <a:ext cx="288000" cy="288000"/>
          </a:xfrm>
          <a:prstGeom prst="rect">
            <a:avLst/>
          </a:prstGeom>
        </p:spPr>
      </p:pic>
      <p:pic>
        <p:nvPicPr>
          <p:cNvPr id="67" name="Graphic 1">
            <a:extLst>
              <a:ext uri="{FF2B5EF4-FFF2-40B4-BE49-F238E27FC236}">
                <a16:creationId xmlns:a16="http://schemas.microsoft.com/office/drawing/2014/main" id="{D525CBE6-0FB5-48EC-E6A4-F2244C64C4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6181432"/>
            <a:ext cx="288000" cy="288000"/>
          </a:xfrm>
          <a:prstGeom prst="rect">
            <a:avLst/>
          </a:prstGeom>
        </p:spPr>
      </p:pic>
      <p:pic>
        <p:nvPicPr>
          <p:cNvPr id="68" name="Graphic 1">
            <a:extLst>
              <a:ext uri="{FF2B5EF4-FFF2-40B4-BE49-F238E27FC236}">
                <a16:creationId xmlns:a16="http://schemas.microsoft.com/office/drawing/2014/main" id="{F3188798-5E92-7389-AF1E-535CC20C246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6640484"/>
            <a:ext cx="288000" cy="288000"/>
          </a:xfrm>
          <a:prstGeom prst="rect">
            <a:avLst/>
          </a:prstGeom>
        </p:spPr>
      </p:pic>
      <p:pic>
        <p:nvPicPr>
          <p:cNvPr id="69" name="Graphic 1">
            <a:extLst>
              <a:ext uri="{FF2B5EF4-FFF2-40B4-BE49-F238E27FC236}">
                <a16:creationId xmlns:a16="http://schemas.microsoft.com/office/drawing/2014/main" id="{DE4CD7FB-3DDC-D70F-3178-41EA2595D2C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613" y="7102956"/>
            <a:ext cx="288000" cy="288000"/>
          </a:xfrm>
          <a:prstGeom prst="rect">
            <a:avLst/>
          </a:prstGeom>
        </p:spPr>
      </p:pic>
      <p:pic>
        <p:nvPicPr>
          <p:cNvPr id="7273" name="Graphic 1">
            <a:extLst>
              <a:ext uri="{FF2B5EF4-FFF2-40B4-BE49-F238E27FC236}">
                <a16:creationId xmlns:a16="http://schemas.microsoft.com/office/drawing/2014/main" id="{4AA5016F-ADC7-28C2-9078-ABC7E50A437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13190325"/>
            <a:ext cx="288000" cy="288000"/>
          </a:xfrm>
          <a:prstGeom prst="rect">
            <a:avLst/>
          </a:prstGeom>
        </p:spPr>
      </p:pic>
      <p:pic>
        <p:nvPicPr>
          <p:cNvPr id="7275" name="Graphic 1">
            <a:extLst>
              <a:ext uri="{FF2B5EF4-FFF2-40B4-BE49-F238E27FC236}">
                <a16:creationId xmlns:a16="http://schemas.microsoft.com/office/drawing/2014/main" id="{9C638F29-519D-60FA-2C17-99DCC8B805D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13195788"/>
            <a:ext cx="288000" cy="288000"/>
          </a:xfrm>
          <a:prstGeom prst="rect">
            <a:avLst/>
          </a:prstGeom>
        </p:spPr>
      </p:pic>
      <p:pic>
        <p:nvPicPr>
          <p:cNvPr id="7277" name="Graphic 1">
            <a:extLst>
              <a:ext uri="{FF2B5EF4-FFF2-40B4-BE49-F238E27FC236}">
                <a16:creationId xmlns:a16="http://schemas.microsoft.com/office/drawing/2014/main" id="{9115A434-DDE5-1793-813F-60D84836A1FE}"/>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13195788"/>
            <a:ext cx="288000" cy="288000"/>
          </a:xfrm>
          <a:prstGeom prst="rect">
            <a:avLst/>
          </a:prstGeom>
        </p:spPr>
      </p:pic>
      <p:pic>
        <p:nvPicPr>
          <p:cNvPr id="7279" name="Graphic 1">
            <a:extLst>
              <a:ext uri="{FF2B5EF4-FFF2-40B4-BE49-F238E27FC236}">
                <a16:creationId xmlns:a16="http://schemas.microsoft.com/office/drawing/2014/main" id="{AB65F535-DBB7-D8A9-1393-8102B0E175FB}"/>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8693" y="13196167"/>
            <a:ext cx="288000" cy="288000"/>
          </a:xfrm>
          <a:prstGeom prst="rect">
            <a:avLst/>
          </a:prstGeom>
        </p:spPr>
      </p:pic>
      <p:pic>
        <p:nvPicPr>
          <p:cNvPr id="7291" name="Graphic 7290">
            <a:extLst>
              <a:ext uri="{FF2B5EF4-FFF2-40B4-BE49-F238E27FC236}">
                <a16:creationId xmlns:a16="http://schemas.microsoft.com/office/drawing/2014/main" id="{B0CC12F8-AA53-EEAE-8104-1A0D0EC9BFF3}"/>
              </a:ext>
            </a:extLst>
          </p:cNvPr>
          <p:cNvPicPr>
            <a:picLocks noChangeAspect="1"/>
          </p:cNvPicPr>
          <p:nvPr/>
        </p:nvPicPr>
        <p:blipFill>
          <a:blip r:embed="rId11">
            <a:extLst>
              <a:ext uri="{96DAC541-7B7A-43D3-8B79-37D633B846F1}">
                <asvg:svgBlip xmlns:asvg="http://schemas.microsoft.com/office/drawing/2016/SVG/main" r:embed="rId12"/>
              </a:ext>
            </a:extLst>
          </a:blip>
          <a:stretch>
            <a:fillRect/>
          </a:stretch>
        </p:blipFill>
        <p:spPr>
          <a:xfrm>
            <a:off x="20553391" y="1576891"/>
            <a:ext cx="288000" cy="288000"/>
          </a:xfrm>
          <a:prstGeom prst="rect">
            <a:avLst/>
          </a:prstGeom>
        </p:spPr>
      </p:pic>
      <p:pic>
        <p:nvPicPr>
          <p:cNvPr id="7292" name="Graphic 7291">
            <a:extLst>
              <a:ext uri="{FF2B5EF4-FFF2-40B4-BE49-F238E27FC236}">
                <a16:creationId xmlns:a16="http://schemas.microsoft.com/office/drawing/2014/main" id="{BDB46302-FB08-6708-166F-84E3A230B342}"/>
              </a:ext>
            </a:extLst>
          </p:cNvPr>
          <p:cNvPicPr>
            <a:picLocks noChangeAspect="1"/>
          </p:cNvPicPr>
          <p:nvPr/>
        </p:nvPicPr>
        <p:blipFill>
          <a:blip r:embed="rId13">
            <a:extLst>
              <a:ext uri="{96DAC541-7B7A-43D3-8B79-37D633B846F1}">
                <asvg:svgBlip xmlns:asvg="http://schemas.microsoft.com/office/drawing/2016/SVG/main" r:embed="rId14"/>
              </a:ext>
            </a:extLst>
          </a:blip>
          <a:stretch>
            <a:fillRect/>
          </a:stretch>
        </p:blipFill>
        <p:spPr>
          <a:xfrm>
            <a:off x="21272359" y="1586433"/>
            <a:ext cx="288000" cy="288000"/>
          </a:xfrm>
          <a:prstGeom prst="rect">
            <a:avLst/>
          </a:prstGeom>
        </p:spPr>
      </p:pic>
      <p:pic>
        <p:nvPicPr>
          <p:cNvPr id="7293" name="Graphic 7292">
            <a:extLst>
              <a:ext uri="{FF2B5EF4-FFF2-40B4-BE49-F238E27FC236}">
                <a16:creationId xmlns:a16="http://schemas.microsoft.com/office/drawing/2014/main" id="{016480EB-BF43-0B2F-884A-398263EDAADE}"/>
              </a:ext>
            </a:extLst>
          </p:cNvPr>
          <p:cNvPicPr>
            <a:picLocks noChangeAspect="1"/>
          </p:cNvPicPr>
          <p:nvPr/>
        </p:nvPicPr>
        <p:blipFill>
          <a:blip r:embed="rId15">
            <a:extLst>
              <a:ext uri="{96DAC541-7B7A-43D3-8B79-37D633B846F1}">
                <asvg:svgBlip xmlns:asvg="http://schemas.microsoft.com/office/drawing/2016/SVG/main" r:embed="rId16"/>
              </a:ext>
            </a:extLst>
          </a:blip>
          <a:stretch>
            <a:fillRect/>
          </a:stretch>
        </p:blipFill>
        <p:spPr>
          <a:xfrm>
            <a:off x="21915947" y="1590861"/>
            <a:ext cx="288000" cy="288000"/>
          </a:xfrm>
          <a:prstGeom prst="rect">
            <a:avLst/>
          </a:prstGeom>
        </p:spPr>
      </p:pic>
      <p:pic>
        <p:nvPicPr>
          <p:cNvPr id="7295" name="Graphic 7294">
            <a:extLst>
              <a:ext uri="{FF2B5EF4-FFF2-40B4-BE49-F238E27FC236}">
                <a16:creationId xmlns:a16="http://schemas.microsoft.com/office/drawing/2014/main" id="{6912B01E-F07F-53AC-AF48-7A1AD719EBB3}"/>
              </a:ext>
            </a:extLst>
          </p:cNvPr>
          <p:cNvPicPr>
            <a:picLocks noChangeAspect="1"/>
          </p:cNvPicPr>
          <p:nvPr/>
        </p:nvPicPr>
        <p:blipFill>
          <a:blip r:embed="rId17">
            <a:extLst>
              <a:ext uri="{96DAC541-7B7A-43D3-8B79-37D633B846F1}">
                <asvg:svgBlip xmlns:asvg="http://schemas.microsoft.com/office/drawing/2016/SVG/main" r:embed="rId18"/>
              </a:ext>
            </a:extLst>
          </a:blip>
          <a:stretch>
            <a:fillRect/>
          </a:stretch>
        </p:blipFill>
        <p:spPr>
          <a:xfrm>
            <a:off x="22507441" y="1577793"/>
            <a:ext cx="288000" cy="288000"/>
          </a:xfrm>
          <a:prstGeom prst="rect">
            <a:avLst/>
          </a:prstGeom>
        </p:spPr>
      </p:pic>
      <p:pic>
        <p:nvPicPr>
          <p:cNvPr id="4113" name="Graphic 4112">
            <a:extLst>
              <a:ext uri="{FF2B5EF4-FFF2-40B4-BE49-F238E27FC236}">
                <a16:creationId xmlns:a16="http://schemas.microsoft.com/office/drawing/2014/main" id="{138C1C82-B643-170B-4635-55AC9136ECA5}"/>
              </a:ext>
            </a:extLst>
          </p:cNvPr>
          <p:cNvPicPr>
            <a:picLocks noChangeAspect="1"/>
          </p:cNvPicPr>
          <p:nvPr/>
        </p:nvPicPr>
        <p:blipFill>
          <a:blip r:embed="rId19">
            <a:extLst>
              <a:ext uri="{96DAC541-7B7A-43D3-8B79-37D633B846F1}">
                <asvg:svgBlip xmlns:asvg="http://schemas.microsoft.com/office/drawing/2016/SVG/main" r:embed="rId20"/>
              </a:ext>
            </a:extLst>
          </a:blip>
          <a:stretch>
            <a:fillRect/>
          </a:stretch>
        </p:blipFill>
        <p:spPr>
          <a:xfrm>
            <a:off x="795596" y="12384351"/>
            <a:ext cx="1177200" cy="1177200"/>
          </a:xfrm>
          <a:prstGeom prst="rect">
            <a:avLst/>
          </a:prstGeom>
        </p:spPr>
      </p:pic>
      <p:pic>
        <p:nvPicPr>
          <p:cNvPr id="4127" name="Graphic 1">
            <a:extLst>
              <a:ext uri="{FF2B5EF4-FFF2-40B4-BE49-F238E27FC236}">
                <a16:creationId xmlns:a16="http://schemas.microsoft.com/office/drawing/2014/main" id="{A88CFCB8-6F5D-F0E7-843B-A5919713CAD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0553391" y="2443043"/>
            <a:ext cx="288000" cy="288000"/>
          </a:xfrm>
          <a:prstGeom prst="rect">
            <a:avLst/>
          </a:prstGeom>
        </p:spPr>
      </p:pic>
      <p:pic>
        <p:nvPicPr>
          <p:cNvPr id="4129" name="Graphic 1">
            <a:extLst>
              <a:ext uri="{FF2B5EF4-FFF2-40B4-BE49-F238E27FC236}">
                <a16:creationId xmlns:a16="http://schemas.microsoft.com/office/drawing/2014/main" id="{9AC2AD0B-0394-4556-0FD0-7040B623F14C}"/>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272359" y="2448506"/>
            <a:ext cx="288000" cy="288000"/>
          </a:xfrm>
          <a:prstGeom prst="rect">
            <a:avLst/>
          </a:prstGeom>
        </p:spPr>
      </p:pic>
      <p:pic>
        <p:nvPicPr>
          <p:cNvPr id="4159" name="Graphic 1">
            <a:extLst>
              <a:ext uri="{FF2B5EF4-FFF2-40B4-BE49-F238E27FC236}">
                <a16:creationId xmlns:a16="http://schemas.microsoft.com/office/drawing/2014/main" id="{E576E22A-DAC3-313A-AA5F-C82DE76F73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1915947" y="2448506"/>
            <a:ext cx="288000" cy="288000"/>
          </a:xfrm>
          <a:prstGeom prst="rect">
            <a:avLst/>
          </a:prstGeom>
        </p:spPr>
      </p:pic>
      <p:pic>
        <p:nvPicPr>
          <p:cNvPr id="4162" name="Graphic 1">
            <a:extLst>
              <a:ext uri="{FF2B5EF4-FFF2-40B4-BE49-F238E27FC236}">
                <a16:creationId xmlns:a16="http://schemas.microsoft.com/office/drawing/2014/main" id="{4AC19D79-BE54-E212-6712-69D11E4B591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22507441" y="2448885"/>
            <a:ext cx="288000" cy="288000"/>
          </a:xfrm>
          <a:prstGeom prst="rect">
            <a:avLst/>
          </a:prstGeom>
        </p:spPr>
      </p:pic>
      <p:sp>
        <p:nvSpPr>
          <p:cNvPr id="4164" name="Content Placeholder 2">
            <a:extLst>
              <a:ext uri="{FF2B5EF4-FFF2-40B4-BE49-F238E27FC236}">
                <a16:creationId xmlns:a16="http://schemas.microsoft.com/office/drawing/2014/main" id="{61F5CD1B-14AA-B04D-9E22-D03ED1814E34}"/>
              </a:ext>
            </a:extLst>
          </p:cNvPr>
          <p:cNvSpPr txBox="1">
            <a:spLocks/>
          </p:cNvSpPr>
          <p:nvPr/>
        </p:nvSpPr>
        <p:spPr>
          <a:xfrm>
            <a:off x="795417" y="2848159"/>
            <a:ext cx="9461681" cy="5478620"/>
          </a:xfrm>
          <a:prstGeom prst="rect">
            <a:avLst/>
          </a:prstGeom>
          <a:noFill/>
          <a:ln>
            <a:noFill/>
          </a:ln>
        </p:spPr>
        <p:txBody>
          <a:bodyPr spcFirstLastPara="1" wrap="square" lIns="91425" tIns="45700" rIns="91425" bIns="45700" anchor="t" anchorCtr="0">
            <a:noAutofit/>
          </a:bodyPr>
          <a:lstStyle>
            <a:defPPr marR="0" lvl="0" algn="l" rtl="0">
              <a:lnSpc>
                <a:spcPct val="100000"/>
              </a:lnSpc>
              <a:spcBef>
                <a:spcPts val="0"/>
              </a:spcBef>
              <a:spcAft>
                <a:spcPts val="0"/>
              </a:spcAft>
            </a:defPPr>
            <a:lvl1pPr marL="457200" marR="0" lvl="0" indent="-584200" algn="l" rtl="0">
              <a:lnSpc>
                <a:spcPct val="90000"/>
              </a:lnSpc>
              <a:spcBef>
                <a:spcPts val="1200"/>
              </a:spcBef>
              <a:spcAft>
                <a:spcPts val="1200"/>
              </a:spcAft>
              <a:buClr>
                <a:schemeClr val="dk1"/>
              </a:buClr>
              <a:buSzPct val="150000"/>
              <a:buFontTx/>
              <a:buBlip>
                <a:blip r:embed="rId21"/>
              </a:buBlip>
              <a:defRPr sz="4800" b="0" i="0" u="none" strike="noStrike" cap="none">
                <a:solidFill>
                  <a:srgbClr val="034245"/>
                </a:solidFill>
                <a:latin typeface="Lato Light (Body)"/>
                <a:ea typeface="Calibri"/>
                <a:cs typeface="Calibri"/>
                <a:sym typeface="Calibri"/>
              </a:defRPr>
            </a:lvl1pPr>
            <a:lvl2pPr marL="914400" marR="0" lvl="1" indent="-533400" algn="l" rtl="0">
              <a:lnSpc>
                <a:spcPct val="90000"/>
              </a:lnSpc>
              <a:spcBef>
                <a:spcPts val="1000"/>
              </a:spcBef>
              <a:spcAft>
                <a:spcPts val="0"/>
              </a:spcAft>
              <a:buClr>
                <a:schemeClr val="dk1"/>
              </a:buClr>
              <a:buSzPts val="4800"/>
              <a:buFont typeface="Arial"/>
              <a:buChar char="•"/>
              <a:defRPr sz="4400" b="0" i="0" u="none" strike="noStrike" cap="none">
                <a:solidFill>
                  <a:schemeClr val="dk1"/>
                </a:solidFill>
                <a:latin typeface="+mn-lt"/>
                <a:ea typeface="Calibri"/>
                <a:cs typeface="Calibri"/>
                <a:sym typeface="Calibri"/>
              </a:defRPr>
            </a:lvl2pPr>
            <a:lvl3pPr marL="1044000" marR="0" lvl="2" indent="0" algn="l" rtl="0">
              <a:lnSpc>
                <a:spcPct val="90000"/>
              </a:lnSpc>
              <a:spcBef>
                <a:spcPts val="1000"/>
              </a:spcBef>
              <a:spcAft>
                <a:spcPts val="0"/>
              </a:spcAft>
              <a:buClr>
                <a:schemeClr val="dk1"/>
              </a:buClr>
              <a:buSzPts val="4000"/>
              <a:buFontTx/>
              <a:buNone/>
              <a:defRPr sz="3600" b="0" i="0" u="none" strike="noStrike" cap="none">
                <a:solidFill>
                  <a:schemeClr val="dk1"/>
                </a:solidFill>
                <a:latin typeface="Lato Light (Body)"/>
                <a:ea typeface="Calibri"/>
                <a:cs typeface="Calibri"/>
                <a:sym typeface="Calibri"/>
              </a:defRPr>
            </a:lvl3pPr>
            <a:lvl4pPr marL="1371600" marR="0" lvl="3" indent="0" algn="l" rtl="0">
              <a:lnSpc>
                <a:spcPct val="90000"/>
              </a:lnSpc>
              <a:spcBef>
                <a:spcPts val="1000"/>
              </a:spcBef>
              <a:spcAft>
                <a:spcPts val="0"/>
              </a:spcAft>
              <a:buClr>
                <a:schemeClr val="dk1"/>
              </a:buClr>
              <a:buSzPts val="3600"/>
              <a:buFontTx/>
              <a:buNone/>
              <a:defRPr sz="3200" b="0" i="0" u="none" strike="noStrike" cap="none">
                <a:solidFill>
                  <a:schemeClr val="dk1"/>
                </a:solidFill>
                <a:latin typeface="Lato Light (Body)"/>
                <a:ea typeface="Calibri"/>
                <a:cs typeface="Calibri"/>
                <a:sym typeface="Calibri"/>
              </a:defRPr>
            </a:lvl4pPr>
            <a:lvl5pPr marL="1828800" marR="0" lvl="4" indent="0" algn="l" rtl="0">
              <a:lnSpc>
                <a:spcPct val="90000"/>
              </a:lnSpc>
              <a:spcBef>
                <a:spcPts val="1000"/>
              </a:spcBef>
              <a:spcAft>
                <a:spcPts val="0"/>
              </a:spcAft>
              <a:buClr>
                <a:schemeClr val="dk1"/>
              </a:buClr>
              <a:buSzPts val="3600"/>
              <a:buFontTx/>
              <a:buNone/>
              <a:defRPr sz="3200" b="0" i="0" u="none" strike="noStrike" cap="none">
                <a:solidFill>
                  <a:schemeClr val="dk1"/>
                </a:solidFill>
                <a:latin typeface="Lato Light (Body)"/>
                <a:ea typeface="Calibri"/>
                <a:cs typeface="Calibri"/>
                <a:sym typeface="Calibri"/>
              </a:defRPr>
            </a:lvl5pPr>
            <a:lvl6pPr marL="2743200" marR="0" lvl="5"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6pPr>
            <a:lvl7pPr marL="3200400" marR="0" lvl="6"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7pPr>
            <a:lvl8pPr marL="3657600" marR="0" lvl="7"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8pPr>
            <a:lvl9pPr marL="4114800" marR="0" lvl="8" indent="-457200" algn="l" rtl="0">
              <a:lnSpc>
                <a:spcPct val="90000"/>
              </a:lnSpc>
              <a:spcBef>
                <a:spcPts val="1000"/>
              </a:spcBef>
              <a:spcAft>
                <a:spcPts val="0"/>
              </a:spcAft>
              <a:buClr>
                <a:schemeClr val="dk1"/>
              </a:buClr>
              <a:buSzPts val="3600"/>
              <a:buFont typeface="Arial"/>
              <a:buChar char="•"/>
              <a:defRPr sz="3600" b="0" i="0" u="none" strike="noStrike" cap="none">
                <a:solidFill>
                  <a:schemeClr val="dk1"/>
                </a:solidFill>
                <a:latin typeface="Calibri"/>
                <a:ea typeface="Calibri"/>
                <a:cs typeface="Calibri"/>
                <a:sym typeface="Calibri"/>
              </a:defRPr>
            </a:lvl9pPr>
          </a:lstStyle>
          <a:p>
            <a:pPr defTabSz="914400"/>
            <a:r>
              <a:rPr lang="en-GB" sz="4400" kern="0" dirty="0">
                <a:solidFill>
                  <a:srgbClr val="172B4D"/>
                </a:solidFill>
                <a:latin typeface="-apple-system"/>
              </a:rPr>
              <a:t>Customizable thresholds</a:t>
            </a:r>
          </a:p>
          <a:p>
            <a:pPr defTabSz="914400"/>
            <a:r>
              <a:rPr lang="en-GB" sz="4400" kern="0" dirty="0">
                <a:solidFill>
                  <a:srgbClr val="172B4D"/>
                </a:solidFill>
                <a:latin typeface="-apple-system"/>
              </a:rPr>
              <a:t>Custom workflow</a:t>
            </a:r>
          </a:p>
          <a:p>
            <a:pPr defTabSz="914400"/>
            <a:r>
              <a:rPr lang="en-GB" sz="4400" kern="0" dirty="0">
                <a:solidFill>
                  <a:srgbClr val="172B4D"/>
                </a:solidFill>
                <a:latin typeface="-apple-system"/>
              </a:rPr>
              <a:t>Publish to Kafka streaming platform</a:t>
            </a:r>
          </a:p>
          <a:p>
            <a:pPr defTabSz="914400"/>
            <a:r>
              <a:rPr lang="en-GB" sz="4400" kern="0" dirty="0">
                <a:solidFill>
                  <a:srgbClr val="172B4D"/>
                </a:solidFill>
                <a:latin typeface="-apple-system"/>
              </a:rPr>
              <a:t>Integration to Microsoft Exchange</a:t>
            </a:r>
          </a:p>
        </p:txBody>
      </p:sp>
      <p:pic>
        <p:nvPicPr>
          <p:cNvPr id="4171" name="Graphic 4170">
            <a:extLst>
              <a:ext uri="{FF2B5EF4-FFF2-40B4-BE49-F238E27FC236}">
                <a16:creationId xmlns:a16="http://schemas.microsoft.com/office/drawing/2014/main" id="{0111C076-0A09-5BAE-8F5D-46C62105989A}"/>
              </a:ext>
            </a:extLst>
          </p:cNvPr>
          <p:cNvPicPr>
            <a:picLocks noChangeAspect="1"/>
          </p:cNvPicPr>
          <p:nvPr/>
        </p:nvPicPr>
        <p:blipFill>
          <a:blip r:embed="rId22">
            <a:extLst>
              <a:ext uri="{96DAC541-7B7A-43D3-8B79-37D633B846F1}">
                <asvg:svgBlip xmlns:asvg="http://schemas.microsoft.com/office/drawing/2016/SVG/main" r:embed="rId23"/>
              </a:ext>
            </a:extLst>
          </a:blip>
          <a:stretch>
            <a:fillRect/>
          </a:stretch>
        </p:blipFill>
        <p:spPr>
          <a:xfrm>
            <a:off x="795418" y="7730377"/>
            <a:ext cx="1177200" cy="1177200"/>
          </a:xfrm>
          <a:prstGeom prst="rect">
            <a:avLst/>
          </a:prstGeom>
        </p:spPr>
      </p:pic>
      <p:sp>
        <p:nvSpPr>
          <p:cNvPr id="4172" name="TextBox 4171">
            <a:extLst>
              <a:ext uri="{FF2B5EF4-FFF2-40B4-BE49-F238E27FC236}">
                <a16:creationId xmlns:a16="http://schemas.microsoft.com/office/drawing/2014/main" id="{88AB8528-2619-CA27-3974-BABDBCBE033B}"/>
              </a:ext>
            </a:extLst>
          </p:cNvPr>
          <p:cNvSpPr txBox="1"/>
          <p:nvPr/>
        </p:nvSpPr>
        <p:spPr>
          <a:xfrm>
            <a:off x="1972618" y="7943130"/>
            <a:ext cx="7271542" cy="751872"/>
          </a:xfrm>
          <a:prstGeom prst="rect">
            <a:avLst/>
          </a:prstGeom>
          <a:noFill/>
        </p:spPr>
        <p:txBody>
          <a:bodyPr wrap="none" rtlCol="0">
            <a:spAutoFit/>
          </a:bodyPr>
          <a:lstStyle/>
          <a:p>
            <a:r>
              <a:rPr lang="en-US" dirty="0"/>
              <a:t>Low-Code/No-Code workflow</a:t>
            </a:r>
          </a:p>
        </p:txBody>
      </p:sp>
      <p:pic>
        <p:nvPicPr>
          <p:cNvPr id="4173" name="Graphic 4172">
            <a:extLst>
              <a:ext uri="{FF2B5EF4-FFF2-40B4-BE49-F238E27FC236}">
                <a16:creationId xmlns:a16="http://schemas.microsoft.com/office/drawing/2014/main" id="{8658A496-D621-6243-CB3F-BA54E8E997CF}"/>
              </a:ext>
            </a:extLst>
          </p:cNvPr>
          <p:cNvPicPr>
            <a:picLocks noChangeAspect="1"/>
          </p:cNvPicPr>
          <p:nvPr/>
        </p:nvPicPr>
        <p:blipFill>
          <a:blip r:embed="rId24">
            <a:extLst>
              <a:ext uri="{96DAC541-7B7A-43D3-8B79-37D633B846F1}">
                <asvg:svgBlip xmlns:asvg="http://schemas.microsoft.com/office/drawing/2016/SVG/main" r:embed="rId25"/>
              </a:ext>
            </a:extLst>
          </a:blip>
          <a:stretch>
            <a:fillRect/>
          </a:stretch>
        </p:blipFill>
        <p:spPr>
          <a:xfrm>
            <a:off x="19868927" y="1586433"/>
            <a:ext cx="288000" cy="288000"/>
          </a:xfrm>
          <a:prstGeom prst="rect">
            <a:avLst/>
          </a:prstGeom>
        </p:spPr>
      </p:pic>
      <p:pic>
        <p:nvPicPr>
          <p:cNvPr id="4174" name="Graphic 1">
            <a:extLst>
              <a:ext uri="{FF2B5EF4-FFF2-40B4-BE49-F238E27FC236}">
                <a16:creationId xmlns:a16="http://schemas.microsoft.com/office/drawing/2014/main" id="{3A114DEE-059F-C8D9-F496-2492EC75FDD7}"/>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2892584"/>
            <a:ext cx="288000" cy="288000"/>
          </a:xfrm>
          <a:prstGeom prst="rect">
            <a:avLst/>
          </a:prstGeom>
        </p:spPr>
      </p:pic>
      <p:pic>
        <p:nvPicPr>
          <p:cNvPr id="4175" name="Graphic 1">
            <a:extLst>
              <a:ext uri="{FF2B5EF4-FFF2-40B4-BE49-F238E27FC236}">
                <a16:creationId xmlns:a16="http://schemas.microsoft.com/office/drawing/2014/main" id="{7D0B5DF0-2B3A-A141-406C-DFC4741AEFD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3406297"/>
            <a:ext cx="288000" cy="288000"/>
          </a:xfrm>
          <a:prstGeom prst="rect">
            <a:avLst/>
          </a:prstGeom>
        </p:spPr>
      </p:pic>
      <p:pic>
        <p:nvPicPr>
          <p:cNvPr id="4176" name="Graphic 1">
            <a:extLst>
              <a:ext uri="{FF2B5EF4-FFF2-40B4-BE49-F238E27FC236}">
                <a16:creationId xmlns:a16="http://schemas.microsoft.com/office/drawing/2014/main" id="{DEAC7BFA-17E9-A81A-2AAB-403CD1AC8BF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3834445"/>
            <a:ext cx="288000" cy="288000"/>
          </a:xfrm>
          <a:prstGeom prst="rect">
            <a:avLst/>
          </a:prstGeom>
        </p:spPr>
      </p:pic>
      <p:pic>
        <p:nvPicPr>
          <p:cNvPr id="4177" name="Graphic 1">
            <a:extLst>
              <a:ext uri="{FF2B5EF4-FFF2-40B4-BE49-F238E27FC236}">
                <a16:creationId xmlns:a16="http://schemas.microsoft.com/office/drawing/2014/main" id="{D1B49CBA-25BA-3436-5032-7CFF3904C8EF}"/>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4346340"/>
            <a:ext cx="288000" cy="288000"/>
          </a:xfrm>
          <a:prstGeom prst="rect">
            <a:avLst/>
          </a:prstGeom>
        </p:spPr>
      </p:pic>
      <p:pic>
        <p:nvPicPr>
          <p:cNvPr id="4178" name="Graphic 1">
            <a:extLst>
              <a:ext uri="{FF2B5EF4-FFF2-40B4-BE49-F238E27FC236}">
                <a16:creationId xmlns:a16="http://schemas.microsoft.com/office/drawing/2014/main" id="{E3340413-0D0E-27E4-4AD5-9FB87750605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4801913"/>
            <a:ext cx="288000" cy="288000"/>
          </a:xfrm>
          <a:prstGeom prst="rect">
            <a:avLst/>
          </a:prstGeom>
        </p:spPr>
      </p:pic>
      <p:pic>
        <p:nvPicPr>
          <p:cNvPr id="4179" name="Graphic 1">
            <a:extLst>
              <a:ext uri="{FF2B5EF4-FFF2-40B4-BE49-F238E27FC236}">
                <a16:creationId xmlns:a16="http://schemas.microsoft.com/office/drawing/2014/main" id="{6C535D1D-C54A-1AE4-A8D4-727DA5005FF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5257486"/>
            <a:ext cx="288000" cy="288000"/>
          </a:xfrm>
          <a:prstGeom prst="rect">
            <a:avLst/>
          </a:prstGeom>
        </p:spPr>
      </p:pic>
      <p:pic>
        <p:nvPicPr>
          <p:cNvPr id="4180" name="Graphic 1">
            <a:extLst>
              <a:ext uri="{FF2B5EF4-FFF2-40B4-BE49-F238E27FC236}">
                <a16:creationId xmlns:a16="http://schemas.microsoft.com/office/drawing/2014/main" id="{D84574E0-8F80-3510-756B-65F465D8B33A}"/>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5716538"/>
            <a:ext cx="288000" cy="288000"/>
          </a:xfrm>
          <a:prstGeom prst="rect">
            <a:avLst/>
          </a:prstGeom>
        </p:spPr>
      </p:pic>
      <p:pic>
        <p:nvPicPr>
          <p:cNvPr id="4181" name="Graphic 1">
            <a:extLst>
              <a:ext uri="{FF2B5EF4-FFF2-40B4-BE49-F238E27FC236}">
                <a16:creationId xmlns:a16="http://schemas.microsoft.com/office/drawing/2014/main" id="{AD724F85-94C8-2FE3-15C9-D0DFCE24B325}"/>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6175590"/>
            <a:ext cx="288000" cy="288000"/>
          </a:xfrm>
          <a:prstGeom prst="rect">
            <a:avLst/>
          </a:prstGeom>
        </p:spPr>
      </p:pic>
      <p:pic>
        <p:nvPicPr>
          <p:cNvPr id="4182" name="Graphic 1">
            <a:extLst>
              <a:ext uri="{FF2B5EF4-FFF2-40B4-BE49-F238E27FC236}">
                <a16:creationId xmlns:a16="http://schemas.microsoft.com/office/drawing/2014/main" id="{B83AF014-9DF3-A18F-B093-25DD77B55986}"/>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6634642"/>
            <a:ext cx="288000" cy="288000"/>
          </a:xfrm>
          <a:prstGeom prst="rect">
            <a:avLst/>
          </a:prstGeom>
        </p:spPr>
      </p:pic>
      <p:pic>
        <p:nvPicPr>
          <p:cNvPr id="4183" name="Graphic 1">
            <a:extLst>
              <a:ext uri="{FF2B5EF4-FFF2-40B4-BE49-F238E27FC236}">
                <a16:creationId xmlns:a16="http://schemas.microsoft.com/office/drawing/2014/main" id="{3F1D2431-0FCA-A4EB-61FA-83B0F01EAF18}"/>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7097114"/>
            <a:ext cx="288000" cy="288000"/>
          </a:xfrm>
          <a:prstGeom prst="rect">
            <a:avLst/>
          </a:prstGeom>
        </p:spPr>
      </p:pic>
      <p:pic>
        <p:nvPicPr>
          <p:cNvPr id="4184" name="Graphic 1">
            <a:extLst>
              <a:ext uri="{FF2B5EF4-FFF2-40B4-BE49-F238E27FC236}">
                <a16:creationId xmlns:a16="http://schemas.microsoft.com/office/drawing/2014/main" id="{25DF81E2-7EB2-549F-D770-2B69985E30F9}"/>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8927" y="2443043"/>
            <a:ext cx="288000" cy="288000"/>
          </a:xfrm>
          <a:prstGeom prst="rect">
            <a:avLst/>
          </a:prstGeom>
        </p:spPr>
      </p:pic>
      <p:pic>
        <p:nvPicPr>
          <p:cNvPr id="4185" name="Graphic 1">
            <a:extLst>
              <a:ext uri="{FF2B5EF4-FFF2-40B4-BE49-F238E27FC236}">
                <a16:creationId xmlns:a16="http://schemas.microsoft.com/office/drawing/2014/main" id="{5D87860B-9760-3679-377B-99115B5C4113}"/>
              </a:ext>
            </a:extLst>
          </p:cNvPr>
          <p:cNvPicPr>
            <a:picLocks noChangeAspect="1"/>
          </p:cNvPicPr>
          <p:nvPr/>
        </p:nvPicPr>
        <p:blipFill>
          <a:blip r:embed="rId9">
            <a:extLst>
              <a:ext uri="{96DAC541-7B7A-43D3-8B79-37D633B846F1}">
                <asvg:svgBlip xmlns:asvg="http://schemas.microsoft.com/office/drawing/2016/SVG/main" r:embed="rId10"/>
              </a:ext>
            </a:extLst>
          </a:blip>
          <a:stretch>
            <a:fillRect/>
          </a:stretch>
        </p:blipFill>
        <p:spPr>
          <a:xfrm>
            <a:off x="19867377" y="13194055"/>
            <a:ext cx="288000" cy="288000"/>
          </a:xfrm>
          <a:prstGeom prst="rect">
            <a:avLst/>
          </a:prstGeom>
        </p:spPr>
      </p:pic>
      <p:sp>
        <p:nvSpPr>
          <p:cNvPr id="3" name="Google Shape;45;p9">
            <a:extLst>
              <a:ext uri="{FF2B5EF4-FFF2-40B4-BE49-F238E27FC236}">
                <a16:creationId xmlns:a16="http://schemas.microsoft.com/office/drawing/2014/main" id="{C9110B81-C8ED-A4FF-F67F-8BBBABB5CCE1}"/>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1179589802"/>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27D105D-E302-3126-E406-0D769FA8A8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AFD256-DBD3-9C3E-5913-645DFBCCD07D}"/>
              </a:ext>
            </a:extLst>
          </p:cNvPr>
          <p:cNvSpPr>
            <a:spLocks noGrp="1"/>
          </p:cNvSpPr>
          <p:nvPr>
            <p:ph type="title"/>
          </p:nvPr>
        </p:nvSpPr>
        <p:spPr/>
        <p:txBody>
          <a:bodyPr vert="horz" lIns="91440" tIns="45720" rIns="91440" bIns="45720" rtlCol="0" anchor="ctr">
            <a:normAutofit/>
          </a:bodyPr>
          <a:lstStyle/>
          <a:p>
            <a:r>
              <a:rPr lang="en-GB" dirty="0"/>
              <a:t>LOW-CODE/NO-CODE: NEAR REAL-TIME ALERT</a:t>
            </a:r>
          </a:p>
        </p:txBody>
      </p:sp>
      <p:sp>
        <p:nvSpPr>
          <p:cNvPr id="4" name="Content Placeholder 3">
            <a:extLst>
              <a:ext uri="{FF2B5EF4-FFF2-40B4-BE49-F238E27FC236}">
                <a16:creationId xmlns:a16="http://schemas.microsoft.com/office/drawing/2014/main" id="{5F4EF000-1BC3-4F2B-A7DF-44D187413B25}"/>
              </a:ext>
            </a:extLst>
          </p:cNvPr>
          <p:cNvSpPr>
            <a:spLocks noGrp="1"/>
          </p:cNvSpPr>
          <p:nvPr>
            <p:ph idx="1"/>
          </p:nvPr>
        </p:nvSpPr>
        <p:spPr>
          <a:xfrm>
            <a:off x="1658282" y="3641531"/>
            <a:ext cx="10241215" cy="9553769"/>
          </a:xfrm>
          <a:noFill/>
          <a:ln>
            <a:noFill/>
          </a:ln>
        </p:spPr>
        <p:txBody>
          <a:bodyPr spcFirstLastPara="1" wrap="square" lIns="91425" tIns="45700" rIns="91425" bIns="45700" anchor="t" anchorCtr="0">
            <a:normAutofit/>
          </a:bodyPr>
          <a:lstStyle/>
          <a:p>
            <a:r>
              <a:rPr lang="en-GB" sz="5400" dirty="0">
                <a:solidFill>
                  <a:srgbClr val="172B4D"/>
                </a:solidFill>
                <a:latin typeface="-apple-system"/>
              </a:rPr>
              <a:t>For generated alert(s)</a:t>
            </a:r>
          </a:p>
          <a:p>
            <a:pPr lvl="1"/>
            <a:r>
              <a:rPr lang="en-GB" dirty="0"/>
              <a:t>Start (log via console)</a:t>
            </a:r>
          </a:p>
          <a:p>
            <a:pPr lvl="1"/>
            <a:r>
              <a:rPr lang="en-GB" dirty="0"/>
              <a:t>Wait 5 seconds</a:t>
            </a:r>
          </a:p>
          <a:p>
            <a:pPr lvl="1"/>
            <a:r>
              <a:rPr lang="en-GB" dirty="0"/>
              <a:t>End (log via console)</a:t>
            </a:r>
          </a:p>
        </p:txBody>
      </p:sp>
      <p:pic>
        <p:nvPicPr>
          <p:cNvPr id="13318" name="Picture 6">
            <a:extLst>
              <a:ext uri="{FF2B5EF4-FFF2-40B4-BE49-F238E27FC236}">
                <a16:creationId xmlns:a16="http://schemas.microsoft.com/office/drawing/2014/main" id="{48D22F12-FF22-F6FA-A2ED-DCF437FFADDB}"/>
              </a:ext>
            </a:extLst>
          </p:cNvPr>
          <p:cNvPicPr>
            <a:picLocks noChangeAspect="1" noChangeArrowheads="1"/>
          </p:cNvPicPr>
          <p:nvPr/>
        </p:nvPicPr>
        <p:blipFill rotWithShape="1">
          <a:blip r:embed="rId3">
            <a:extLst>
              <a:ext uri="{28A0092B-C50C-407E-A947-70E740481C1C}">
                <a14:useLocalDpi xmlns:a14="http://schemas.microsoft.com/office/drawing/2010/main"/>
              </a:ext>
            </a:extLst>
          </a:blip>
          <a:srcRect/>
          <a:stretch/>
        </p:blipFill>
        <p:spPr bwMode="auto">
          <a:xfrm>
            <a:off x="12951725" y="3372351"/>
            <a:ext cx="8625385" cy="8106407"/>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5;p9">
            <a:extLst>
              <a:ext uri="{FF2B5EF4-FFF2-40B4-BE49-F238E27FC236}">
                <a16:creationId xmlns:a16="http://schemas.microsoft.com/office/drawing/2014/main" id="{6855F4C9-C9C5-6AE9-58F5-25CBCCFBD4A4}"/>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3324835637"/>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09668FF-E595-00F9-D560-7DE21C1CE4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412C5346-426F-C6B9-2D71-BF0DB9D9126D}"/>
              </a:ext>
            </a:extLst>
          </p:cNvPr>
          <p:cNvSpPr>
            <a:spLocks noGrp="1"/>
          </p:cNvSpPr>
          <p:nvPr>
            <p:ph type="title"/>
          </p:nvPr>
        </p:nvSpPr>
        <p:spPr/>
        <p:txBody>
          <a:bodyPr vert="horz" lIns="91440" tIns="45720" rIns="91440" bIns="45720" rtlCol="0" anchor="ctr">
            <a:normAutofit/>
          </a:bodyPr>
          <a:lstStyle/>
          <a:p>
            <a:r>
              <a:rPr lang="en-GB" dirty="0"/>
              <a:t>WEBHOOK: NEAR REAL-TIME ALERT</a:t>
            </a:r>
          </a:p>
        </p:txBody>
      </p:sp>
      <p:sp>
        <p:nvSpPr>
          <p:cNvPr id="4" name="Content Placeholder 3">
            <a:extLst>
              <a:ext uri="{FF2B5EF4-FFF2-40B4-BE49-F238E27FC236}">
                <a16:creationId xmlns:a16="http://schemas.microsoft.com/office/drawing/2014/main" id="{C35202AC-319D-405A-E46E-01C7659796CD}"/>
              </a:ext>
            </a:extLst>
          </p:cNvPr>
          <p:cNvSpPr>
            <a:spLocks noGrp="1"/>
          </p:cNvSpPr>
          <p:nvPr>
            <p:ph idx="1"/>
          </p:nvPr>
        </p:nvSpPr>
        <p:spPr>
          <a:xfrm>
            <a:off x="1658282" y="3641531"/>
            <a:ext cx="6193760" cy="4246875"/>
          </a:xfrm>
          <a:noFill/>
          <a:ln>
            <a:noFill/>
          </a:ln>
        </p:spPr>
        <p:txBody>
          <a:bodyPr spcFirstLastPara="1" wrap="square" lIns="91425" tIns="45700" rIns="91425" bIns="45700" anchor="t" anchorCtr="0">
            <a:normAutofit/>
          </a:bodyPr>
          <a:lstStyle/>
          <a:p>
            <a:r>
              <a:rPr lang="en-GB" sz="4000" dirty="0">
                <a:solidFill>
                  <a:srgbClr val="172B4D"/>
                </a:solidFill>
                <a:latin typeface="-apple-system"/>
              </a:rPr>
              <a:t>Get id of alert(s)</a:t>
            </a:r>
          </a:p>
          <a:p>
            <a:r>
              <a:rPr lang="en-GB" sz="4000" dirty="0">
                <a:solidFill>
                  <a:srgbClr val="172B4D"/>
                </a:solidFill>
                <a:latin typeface="-apple-system"/>
              </a:rPr>
              <a:t>Subscribe to alert(s)</a:t>
            </a:r>
          </a:p>
          <a:p>
            <a:r>
              <a:rPr lang="en-GB" sz="4000" dirty="0">
                <a:solidFill>
                  <a:srgbClr val="172B4D"/>
                </a:solidFill>
                <a:latin typeface="-apple-system"/>
              </a:rPr>
              <a:t>Receive alert events</a:t>
            </a:r>
          </a:p>
          <a:p>
            <a:r>
              <a:rPr lang="en-GB" sz="4000" dirty="0">
                <a:solidFill>
                  <a:srgbClr val="172B4D"/>
                </a:solidFill>
                <a:latin typeface="-apple-system"/>
              </a:rPr>
              <a:t>Unsubscribe from alert(s)</a:t>
            </a:r>
            <a:endParaRPr lang="en-GB" sz="3600" dirty="0"/>
          </a:p>
        </p:txBody>
      </p:sp>
      <p:grpSp>
        <p:nvGrpSpPr>
          <p:cNvPr id="13342" name="Group 13341">
            <a:extLst>
              <a:ext uri="{FF2B5EF4-FFF2-40B4-BE49-F238E27FC236}">
                <a16:creationId xmlns:a16="http://schemas.microsoft.com/office/drawing/2014/main" id="{A57185A9-7721-76CD-7C52-0986BFD0F09C}"/>
              </a:ext>
            </a:extLst>
          </p:cNvPr>
          <p:cNvGrpSpPr/>
          <p:nvPr/>
        </p:nvGrpSpPr>
        <p:grpSpPr>
          <a:xfrm>
            <a:off x="15837133" y="1717630"/>
            <a:ext cx="7261134" cy="552625"/>
            <a:chOff x="14229559" y="1643890"/>
            <a:chExt cx="7261134" cy="552625"/>
          </a:xfrm>
        </p:grpSpPr>
        <p:grpSp>
          <p:nvGrpSpPr>
            <p:cNvPr id="13" name="Group 12">
              <a:extLst>
                <a:ext uri="{FF2B5EF4-FFF2-40B4-BE49-F238E27FC236}">
                  <a16:creationId xmlns:a16="http://schemas.microsoft.com/office/drawing/2014/main" id="{80D76084-950F-7605-D063-7E7C25C670BF}"/>
                </a:ext>
              </a:extLst>
            </p:cNvPr>
            <p:cNvGrpSpPr/>
            <p:nvPr/>
          </p:nvGrpSpPr>
          <p:grpSpPr>
            <a:xfrm>
              <a:off x="14885105" y="1643890"/>
              <a:ext cx="6605588" cy="471488"/>
              <a:chOff x="12873038" y="5143500"/>
              <a:chExt cx="6605588" cy="471488"/>
            </a:xfrm>
          </p:grpSpPr>
          <p:sp>
            <p:nvSpPr>
              <p:cNvPr id="15" name="Text Box 2">
                <a:extLst>
                  <a:ext uri="{FF2B5EF4-FFF2-40B4-BE49-F238E27FC236}">
                    <a16:creationId xmlns:a16="http://schemas.microsoft.com/office/drawing/2014/main" id="{76CE77A9-EA7C-407F-13D6-6FC90B204351}"/>
                  </a:ext>
                </a:extLst>
              </p:cNvPr>
              <p:cNvSpPr txBox="1">
                <a:spLocks noChangeArrowheads="1"/>
              </p:cNvSpPr>
              <p:nvPr/>
            </p:nvSpPr>
            <p:spPr bwMode="auto">
              <a:xfrm>
                <a:off x="12873038" y="5143500"/>
                <a:ext cx="6605588" cy="471488"/>
              </a:xfrm>
              <a:prstGeom prst="rect">
                <a:avLst/>
              </a:prstGeom>
              <a:solidFill>
                <a:srgbClr val="E2F0D9"/>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800" b="0" i="0" u="none" strike="noStrike" cap="none" normalizeH="0" baseline="0" dirty="0" err="1">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mni</a:t>
                </a:r>
                <a:r>
                  <a:rPr kumimoji="0" lang="en-US" altLang="en-US" sz="1800" b="0" i="0" u="none" strike="noStrike" cap="none" normalizeH="0" baseline="0" dirty="0">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/v1/alert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6" name="Text Box 2">
                <a:extLst>
                  <a:ext uri="{FF2B5EF4-FFF2-40B4-BE49-F238E27FC236}">
                    <a16:creationId xmlns:a16="http://schemas.microsoft.com/office/drawing/2014/main" id="{0474544F-326A-E628-FCD0-9AF67ED76A91}"/>
                  </a:ext>
                </a:extLst>
              </p:cNvPr>
              <p:cNvSpPr txBox="1">
                <a:spLocks noChangeArrowheads="1"/>
              </p:cNvSpPr>
              <p:nvPr/>
            </p:nvSpPr>
            <p:spPr bwMode="auto">
              <a:xfrm>
                <a:off x="12873038" y="5143500"/>
                <a:ext cx="661988" cy="471488"/>
              </a:xfrm>
              <a:prstGeom prst="rect">
                <a:avLst/>
              </a:prstGeom>
              <a:solidFill>
                <a:srgbClr val="70AD47"/>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Consolas" panose="020B0609020204030204" pitchFamily="49" charset="0"/>
                    <a:ea typeface="Carlito" charset="0"/>
                    <a:cs typeface="Carlito" charset="0"/>
                  </a:rPr>
                  <a:t>GET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3329" name="Google Shape;47;p9">
              <a:extLst>
                <a:ext uri="{FF2B5EF4-FFF2-40B4-BE49-F238E27FC236}">
                  <a16:creationId xmlns:a16="http://schemas.microsoft.com/office/drawing/2014/main" id="{5C6C512C-7649-D287-B89B-FE6428F55655}"/>
                </a:ext>
              </a:extLst>
            </p:cNvPr>
            <p:cNvSpPr/>
            <p:nvPr/>
          </p:nvSpPr>
          <p:spPr>
            <a:xfrm>
              <a:off x="14229559" y="1643890"/>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13330" name="Google Shape;48;p9">
              <a:extLst>
                <a:ext uri="{FF2B5EF4-FFF2-40B4-BE49-F238E27FC236}">
                  <a16:creationId xmlns:a16="http://schemas.microsoft.com/office/drawing/2014/main" id="{3EE8BE53-273B-33CB-411B-4B31C2B48647}"/>
                </a:ext>
              </a:extLst>
            </p:cNvPr>
            <p:cNvSpPr txBox="1"/>
            <p:nvPr/>
          </p:nvSpPr>
          <p:spPr>
            <a:xfrm>
              <a:off x="14288089" y="1766676"/>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1</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grpSp>
      <p:grpSp>
        <p:nvGrpSpPr>
          <p:cNvPr id="13343" name="Group 13342">
            <a:extLst>
              <a:ext uri="{FF2B5EF4-FFF2-40B4-BE49-F238E27FC236}">
                <a16:creationId xmlns:a16="http://schemas.microsoft.com/office/drawing/2014/main" id="{8037C581-7163-228C-E9A1-54F991893DEE}"/>
              </a:ext>
            </a:extLst>
          </p:cNvPr>
          <p:cNvGrpSpPr/>
          <p:nvPr/>
        </p:nvGrpSpPr>
        <p:grpSpPr>
          <a:xfrm>
            <a:off x="8425520" y="2766626"/>
            <a:ext cx="7210527" cy="3789087"/>
            <a:chOff x="7006022" y="2908114"/>
            <a:chExt cx="7210527" cy="3789087"/>
          </a:xfrm>
        </p:grpSpPr>
        <p:grpSp>
          <p:nvGrpSpPr>
            <p:cNvPr id="54" name="Group 53">
              <a:extLst>
                <a:ext uri="{FF2B5EF4-FFF2-40B4-BE49-F238E27FC236}">
                  <a16:creationId xmlns:a16="http://schemas.microsoft.com/office/drawing/2014/main" id="{EA1D2BB2-B008-F3E0-653B-D875C07105F9}"/>
                </a:ext>
              </a:extLst>
            </p:cNvPr>
            <p:cNvGrpSpPr/>
            <p:nvPr/>
          </p:nvGrpSpPr>
          <p:grpSpPr>
            <a:xfrm>
              <a:off x="7610961" y="2908801"/>
              <a:ext cx="6605588" cy="3788400"/>
              <a:chOff x="7610961" y="2908801"/>
              <a:chExt cx="6605588" cy="3788400"/>
            </a:xfrm>
          </p:grpSpPr>
          <p:pic>
            <p:nvPicPr>
              <p:cNvPr id="18" name="Picture 17">
                <a:extLst>
                  <a:ext uri="{FF2B5EF4-FFF2-40B4-BE49-F238E27FC236}">
                    <a16:creationId xmlns:a16="http://schemas.microsoft.com/office/drawing/2014/main" id="{1142D705-97D2-AD7C-6947-26B193FAEB03}"/>
                  </a:ext>
                </a:extLst>
              </p:cNvPr>
              <p:cNvPicPr>
                <a:picLocks noChangeAspect="1"/>
              </p:cNvPicPr>
              <p:nvPr/>
            </p:nvPicPr>
            <p:blipFill>
              <a:blip r:embed="rId3"/>
              <a:stretch>
                <a:fillRect/>
              </a:stretch>
            </p:blipFill>
            <p:spPr>
              <a:xfrm>
                <a:off x="8063955" y="3369801"/>
                <a:ext cx="5943600" cy="3327400"/>
              </a:xfrm>
              <a:prstGeom prst="rect">
                <a:avLst/>
              </a:prstGeom>
            </p:spPr>
          </p:pic>
          <p:sp>
            <p:nvSpPr>
              <p:cNvPr id="52" name="Text Box 2">
                <a:extLst>
                  <a:ext uri="{FF2B5EF4-FFF2-40B4-BE49-F238E27FC236}">
                    <a16:creationId xmlns:a16="http://schemas.microsoft.com/office/drawing/2014/main" id="{DAB9F92E-549B-0856-1445-FB07B6A5E41B}"/>
                  </a:ext>
                </a:extLst>
              </p:cNvPr>
              <p:cNvSpPr txBox="1">
                <a:spLocks noChangeArrowheads="1"/>
              </p:cNvSpPr>
              <p:nvPr/>
            </p:nvSpPr>
            <p:spPr bwMode="auto">
              <a:xfrm>
                <a:off x="7610961" y="2908801"/>
                <a:ext cx="6605588" cy="471488"/>
              </a:xfrm>
              <a:prstGeom prst="rect">
                <a:avLst/>
              </a:prstGeom>
              <a:solidFill>
                <a:schemeClr val="bg1">
                  <a:lumMod val="50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53" name="Text Box 2">
                <a:extLst>
                  <a:ext uri="{FF2B5EF4-FFF2-40B4-BE49-F238E27FC236}">
                    <a16:creationId xmlns:a16="http://schemas.microsoft.com/office/drawing/2014/main" id="{131C7395-E342-361E-2474-4B786A087DDA}"/>
                  </a:ext>
                </a:extLst>
              </p:cNvPr>
              <p:cNvSpPr txBox="1">
                <a:spLocks noChangeArrowheads="1"/>
              </p:cNvSpPr>
              <p:nvPr/>
            </p:nvSpPr>
            <p:spPr bwMode="auto">
              <a:xfrm>
                <a:off x="7610961" y="2908801"/>
                <a:ext cx="1214470" cy="471488"/>
              </a:xfrm>
              <a:prstGeom prst="rect">
                <a:avLst/>
              </a:prstGeom>
              <a:solidFill>
                <a:schemeClr val="tx1"/>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Consolas" panose="020B0609020204030204" pitchFamily="49" charset="0"/>
                  </a:rPr>
                  <a:t>RESPONSE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3332" name="Google Shape;47;p9">
              <a:extLst>
                <a:ext uri="{FF2B5EF4-FFF2-40B4-BE49-F238E27FC236}">
                  <a16:creationId xmlns:a16="http://schemas.microsoft.com/office/drawing/2014/main" id="{BABCA419-027F-F522-2AD3-88B91C130EBC}"/>
                </a:ext>
              </a:extLst>
            </p:cNvPr>
            <p:cNvSpPr/>
            <p:nvPr/>
          </p:nvSpPr>
          <p:spPr>
            <a:xfrm>
              <a:off x="7006022" y="2908114"/>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13333" name="Google Shape;48;p9">
              <a:extLst>
                <a:ext uri="{FF2B5EF4-FFF2-40B4-BE49-F238E27FC236}">
                  <a16:creationId xmlns:a16="http://schemas.microsoft.com/office/drawing/2014/main" id="{1D21FF6C-8121-0F61-671F-545BE203DA77}"/>
                </a:ext>
              </a:extLst>
            </p:cNvPr>
            <p:cNvSpPr txBox="1"/>
            <p:nvPr/>
          </p:nvSpPr>
          <p:spPr>
            <a:xfrm>
              <a:off x="7064552" y="3030900"/>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2</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grpSp>
      <p:grpSp>
        <p:nvGrpSpPr>
          <p:cNvPr id="13344" name="Group 13343">
            <a:extLst>
              <a:ext uri="{FF2B5EF4-FFF2-40B4-BE49-F238E27FC236}">
                <a16:creationId xmlns:a16="http://schemas.microsoft.com/office/drawing/2014/main" id="{37CB1EEF-3515-EB77-B055-53172601B168}"/>
              </a:ext>
            </a:extLst>
          </p:cNvPr>
          <p:cNvGrpSpPr/>
          <p:nvPr/>
        </p:nvGrpSpPr>
        <p:grpSpPr>
          <a:xfrm>
            <a:off x="15606782" y="5480570"/>
            <a:ext cx="7753641" cy="4167762"/>
            <a:chOff x="13999208" y="5406830"/>
            <a:chExt cx="7753641" cy="4167762"/>
          </a:xfrm>
        </p:grpSpPr>
        <p:grpSp>
          <p:nvGrpSpPr>
            <p:cNvPr id="20" name="Group 19">
              <a:extLst>
                <a:ext uri="{FF2B5EF4-FFF2-40B4-BE49-F238E27FC236}">
                  <a16:creationId xmlns:a16="http://schemas.microsoft.com/office/drawing/2014/main" id="{9B699B09-5A61-A67E-6AAB-5BF9A7198652}"/>
                </a:ext>
              </a:extLst>
            </p:cNvPr>
            <p:cNvGrpSpPr/>
            <p:nvPr/>
          </p:nvGrpSpPr>
          <p:grpSpPr>
            <a:xfrm>
              <a:off x="14622949" y="5406830"/>
              <a:ext cx="7129900" cy="4167762"/>
              <a:chOff x="12378437" y="8406983"/>
              <a:chExt cx="7129900" cy="4167762"/>
            </a:xfrm>
          </p:grpSpPr>
          <p:grpSp>
            <p:nvGrpSpPr>
              <p:cNvPr id="5" name="Group 4">
                <a:extLst>
                  <a:ext uri="{FF2B5EF4-FFF2-40B4-BE49-F238E27FC236}">
                    <a16:creationId xmlns:a16="http://schemas.microsoft.com/office/drawing/2014/main" id="{E7AB8630-B9E9-F9FC-9D2D-69C18D7DD07B}"/>
                  </a:ext>
                </a:extLst>
              </p:cNvPr>
              <p:cNvGrpSpPr/>
              <p:nvPr/>
            </p:nvGrpSpPr>
            <p:grpSpPr>
              <a:xfrm>
                <a:off x="12378437" y="8406983"/>
                <a:ext cx="7129900" cy="479426"/>
                <a:chOff x="12873038" y="5143500"/>
                <a:chExt cx="7129900" cy="479426"/>
              </a:xfrm>
            </p:grpSpPr>
            <p:sp>
              <p:nvSpPr>
                <p:cNvPr id="7" name="Text Box 2">
                  <a:extLst>
                    <a:ext uri="{FF2B5EF4-FFF2-40B4-BE49-F238E27FC236}">
                      <a16:creationId xmlns:a16="http://schemas.microsoft.com/office/drawing/2014/main" id="{A79BF941-8683-B9A8-0288-BEE77FDA9735}"/>
                    </a:ext>
                  </a:extLst>
                </p:cNvPr>
                <p:cNvSpPr txBox="1">
                  <a:spLocks noChangeArrowheads="1"/>
                </p:cNvSpPr>
                <p:nvPr/>
              </p:nvSpPr>
              <p:spPr bwMode="auto">
                <a:xfrm>
                  <a:off x="12873038" y="5143500"/>
                  <a:ext cx="7129900" cy="471488"/>
                </a:xfrm>
                <a:prstGeom prst="rect">
                  <a:avLst/>
                </a:prstGeom>
                <a:solidFill>
                  <a:srgbClr val="DAE3F3"/>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800" b="0" i="0" u="none" strike="noStrike" cap="none" normalizeH="0" baseline="0" dirty="0" err="1">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mni</a:t>
                  </a:r>
                  <a:r>
                    <a:rPr kumimoji="0" lang="en-US" altLang="en-US" sz="1800" b="0" i="0" u="none" strike="noStrike" cap="none" normalizeH="0" baseline="0" dirty="0">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/v1/alert/callback</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8" name="Text Box 2">
                  <a:extLst>
                    <a:ext uri="{FF2B5EF4-FFF2-40B4-BE49-F238E27FC236}">
                      <a16:creationId xmlns:a16="http://schemas.microsoft.com/office/drawing/2014/main" id="{46289745-8E92-8572-6644-8B5A9E8CB6AE}"/>
                    </a:ext>
                  </a:extLst>
                </p:cNvPr>
                <p:cNvSpPr txBox="1">
                  <a:spLocks noChangeArrowheads="1"/>
                </p:cNvSpPr>
                <p:nvPr/>
              </p:nvSpPr>
              <p:spPr bwMode="auto">
                <a:xfrm>
                  <a:off x="12873038" y="5143500"/>
                  <a:ext cx="805300" cy="479426"/>
                </a:xfrm>
                <a:prstGeom prst="rect">
                  <a:avLst/>
                </a:prstGeom>
                <a:solidFill>
                  <a:srgbClr val="4472C4"/>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Consolas" panose="020B0609020204030204" pitchFamily="49" charset="0"/>
                      <a:ea typeface="Carlito" charset="0"/>
                      <a:cs typeface="Carlito" charset="0"/>
                    </a:rPr>
                    <a:t>POST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pic>
            <p:nvPicPr>
              <p:cNvPr id="19" name="Picture 18">
                <a:extLst>
                  <a:ext uri="{FF2B5EF4-FFF2-40B4-BE49-F238E27FC236}">
                    <a16:creationId xmlns:a16="http://schemas.microsoft.com/office/drawing/2014/main" id="{D58577E1-6C5C-1F60-A018-E39DAB47BF87}"/>
                  </a:ext>
                </a:extLst>
              </p:cNvPr>
              <p:cNvPicPr>
                <a:picLocks noChangeAspect="1"/>
              </p:cNvPicPr>
              <p:nvPr/>
            </p:nvPicPr>
            <p:blipFill>
              <a:blip r:embed="rId4">
                <a:extLst>
                  <a:ext uri="{28A0092B-C50C-407E-A947-70E740481C1C}">
                    <a14:useLocalDpi xmlns:a14="http://schemas.microsoft.com/office/drawing/2010/main" val="0"/>
                  </a:ext>
                </a:extLst>
              </a:blip>
              <a:srcRect/>
              <a:stretch/>
            </p:blipFill>
            <p:spPr>
              <a:xfrm>
                <a:off x="13206377" y="8878470"/>
                <a:ext cx="5527351" cy="3696275"/>
              </a:xfrm>
              <a:prstGeom prst="rect">
                <a:avLst/>
              </a:prstGeom>
            </p:spPr>
          </p:pic>
        </p:grpSp>
        <p:sp>
          <p:nvSpPr>
            <p:cNvPr id="13334" name="Google Shape;47;p9">
              <a:extLst>
                <a:ext uri="{FF2B5EF4-FFF2-40B4-BE49-F238E27FC236}">
                  <a16:creationId xmlns:a16="http://schemas.microsoft.com/office/drawing/2014/main" id="{63395E24-2323-99C5-BB33-490508EE4F2E}"/>
                </a:ext>
              </a:extLst>
            </p:cNvPr>
            <p:cNvSpPr/>
            <p:nvPr/>
          </p:nvSpPr>
          <p:spPr>
            <a:xfrm>
              <a:off x="13999208" y="5409300"/>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13335" name="Google Shape;48;p9">
              <a:extLst>
                <a:ext uri="{FF2B5EF4-FFF2-40B4-BE49-F238E27FC236}">
                  <a16:creationId xmlns:a16="http://schemas.microsoft.com/office/drawing/2014/main" id="{840317D9-1206-7842-3979-2F61DD8D8F6C}"/>
                </a:ext>
              </a:extLst>
            </p:cNvPr>
            <p:cNvSpPr txBox="1"/>
            <p:nvPr/>
          </p:nvSpPr>
          <p:spPr>
            <a:xfrm>
              <a:off x="14057738" y="5532086"/>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3</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grpSp>
      <p:grpSp>
        <p:nvGrpSpPr>
          <p:cNvPr id="13349" name="Group 13348">
            <a:extLst>
              <a:ext uri="{FF2B5EF4-FFF2-40B4-BE49-F238E27FC236}">
                <a16:creationId xmlns:a16="http://schemas.microsoft.com/office/drawing/2014/main" id="{2C4C818F-423F-051A-7FBF-B6E773E3FA62}"/>
              </a:ext>
            </a:extLst>
          </p:cNvPr>
          <p:cNvGrpSpPr/>
          <p:nvPr/>
        </p:nvGrpSpPr>
        <p:grpSpPr>
          <a:xfrm>
            <a:off x="8425520" y="6673936"/>
            <a:ext cx="7256086" cy="1670187"/>
            <a:chOff x="6960463" y="7183449"/>
            <a:chExt cx="7256086" cy="1670187"/>
          </a:xfrm>
        </p:grpSpPr>
        <p:grpSp>
          <p:nvGrpSpPr>
            <p:cNvPr id="37" name="Group 36">
              <a:extLst>
                <a:ext uri="{FF2B5EF4-FFF2-40B4-BE49-F238E27FC236}">
                  <a16:creationId xmlns:a16="http://schemas.microsoft.com/office/drawing/2014/main" id="{7F6834C7-3E77-0E8C-2069-CBFFB251883A}"/>
                </a:ext>
              </a:extLst>
            </p:cNvPr>
            <p:cNvGrpSpPr/>
            <p:nvPr/>
          </p:nvGrpSpPr>
          <p:grpSpPr>
            <a:xfrm>
              <a:off x="7601883" y="7183449"/>
              <a:ext cx="6605588" cy="471488"/>
              <a:chOff x="8079656" y="4551227"/>
              <a:chExt cx="6605588" cy="471488"/>
            </a:xfrm>
          </p:grpSpPr>
          <p:sp>
            <p:nvSpPr>
              <p:cNvPr id="35" name="Text Box 2">
                <a:extLst>
                  <a:ext uri="{FF2B5EF4-FFF2-40B4-BE49-F238E27FC236}">
                    <a16:creationId xmlns:a16="http://schemas.microsoft.com/office/drawing/2014/main" id="{A7B064AB-10AA-2258-66CA-E94AB9B48342}"/>
                  </a:ext>
                </a:extLst>
              </p:cNvPr>
              <p:cNvSpPr txBox="1">
                <a:spLocks noChangeArrowheads="1"/>
              </p:cNvSpPr>
              <p:nvPr/>
            </p:nvSpPr>
            <p:spPr bwMode="auto">
              <a:xfrm>
                <a:off x="8079656" y="4551227"/>
                <a:ext cx="6605588" cy="471488"/>
              </a:xfrm>
              <a:prstGeom prst="rect">
                <a:avLst/>
              </a:prstGeom>
              <a:solidFill>
                <a:schemeClr val="bg1">
                  <a:lumMod val="50000"/>
                </a:schemeClr>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6" name="Text Box 2">
                <a:extLst>
                  <a:ext uri="{FF2B5EF4-FFF2-40B4-BE49-F238E27FC236}">
                    <a16:creationId xmlns:a16="http://schemas.microsoft.com/office/drawing/2014/main" id="{AD187D8F-7334-EA7C-D6E0-EEB93F14B8F9}"/>
                  </a:ext>
                </a:extLst>
              </p:cNvPr>
              <p:cNvSpPr txBox="1">
                <a:spLocks noChangeArrowheads="1"/>
              </p:cNvSpPr>
              <p:nvPr/>
            </p:nvSpPr>
            <p:spPr bwMode="auto">
              <a:xfrm>
                <a:off x="8079656" y="4551227"/>
                <a:ext cx="1214470" cy="471488"/>
              </a:xfrm>
              <a:prstGeom prst="rect">
                <a:avLst/>
              </a:prstGeom>
              <a:solidFill>
                <a:schemeClr val="tx1"/>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defTabSz="914400" rtl="0" eaLnBrk="0" fontAlgn="base" latinLnBrk="0" hangingPunct="0">
                  <a:lnSpc>
                    <a:spcPct val="100000"/>
                  </a:lnSpc>
                  <a:spcBef>
                    <a:spcPct val="0"/>
                  </a:spcBef>
                  <a:spcAft>
                    <a:spcPct val="0"/>
                  </a:spcAft>
                  <a:buClrTx/>
                  <a:buSzTx/>
                  <a:buFontTx/>
                  <a:buNone/>
                  <a:tabLst/>
                </a:pPr>
                <a:r>
                  <a:rPr lang="en-US" altLang="en-US" sz="1800" dirty="0">
                    <a:solidFill>
                      <a:srgbClr val="FFFFFF"/>
                    </a:solidFill>
                    <a:latin typeface="Consolas" panose="020B0609020204030204" pitchFamily="49" charset="0"/>
                  </a:rPr>
                  <a:t>RESPONSE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3336" name="Google Shape;47;p9">
              <a:extLst>
                <a:ext uri="{FF2B5EF4-FFF2-40B4-BE49-F238E27FC236}">
                  <a16:creationId xmlns:a16="http://schemas.microsoft.com/office/drawing/2014/main" id="{00F94852-E1E4-8884-5958-D78A25E69C42}"/>
                </a:ext>
              </a:extLst>
            </p:cNvPr>
            <p:cNvSpPr/>
            <p:nvPr/>
          </p:nvSpPr>
          <p:spPr>
            <a:xfrm>
              <a:off x="6960463" y="7183449"/>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13337" name="Google Shape;48;p9">
              <a:extLst>
                <a:ext uri="{FF2B5EF4-FFF2-40B4-BE49-F238E27FC236}">
                  <a16:creationId xmlns:a16="http://schemas.microsoft.com/office/drawing/2014/main" id="{4FE8BD0E-C450-5B31-FCDE-6CCA55A02E4B}"/>
                </a:ext>
              </a:extLst>
            </p:cNvPr>
            <p:cNvSpPr txBox="1"/>
            <p:nvPr/>
          </p:nvSpPr>
          <p:spPr>
            <a:xfrm>
              <a:off x="7018993" y="7306235"/>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4</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pic>
          <p:nvPicPr>
            <p:cNvPr id="13348" name="Picture 13347">
              <a:extLst>
                <a:ext uri="{FF2B5EF4-FFF2-40B4-BE49-F238E27FC236}">
                  <a16:creationId xmlns:a16="http://schemas.microsoft.com/office/drawing/2014/main" id="{E40B0222-7B0D-A355-121A-B1E8D15C351B}"/>
                </a:ext>
              </a:extLst>
            </p:cNvPr>
            <p:cNvPicPr>
              <a:picLocks noChangeAspect="1"/>
            </p:cNvPicPr>
            <p:nvPr/>
          </p:nvPicPr>
          <p:blipFill>
            <a:blip r:embed="rId5"/>
            <a:stretch>
              <a:fillRect/>
            </a:stretch>
          </p:blipFill>
          <p:spPr>
            <a:xfrm>
              <a:off x="8069749" y="7659836"/>
              <a:ext cx="6146800" cy="1193800"/>
            </a:xfrm>
            <a:prstGeom prst="rect">
              <a:avLst/>
            </a:prstGeom>
          </p:spPr>
        </p:pic>
      </p:grpSp>
      <p:grpSp>
        <p:nvGrpSpPr>
          <p:cNvPr id="13356" name="Group 13355">
            <a:extLst>
              <a:ext uri="{FF2B5EF4-FFF2-40B4-BE49-F238E27FC236}">
                <a16:creationId xmlns:a16="http://schemas.microsoft.com/office/drawing/2014/main" id="{EC2E6482-D46E-4001-72A5-0A74A6021FD9}"/>
              </a:ext>
            </a:extLst>
          </p:cNvPr>
          <p:cNvGrpSpPr/>
          <p:nvPr/>
        </p:nvGrpSpPr>
        <p:grpSpPr>
          <a:xfrm>
            <a:off x="8425520" y="8540833"/>
            <a:ext cx="7353547" cy="4606926"/>
            <a:chOff x="6817946" y="8467093"/>
            <a:chExt cx="7353547" cy="4606926"/>
          </a:xfrm>
        </p:grpSpPr>
        <p:grpSp>
          <p:nvGrpSpPr>
            <p:cNvPr id="23" name="Group 22">
              <a:extLst>
                <a:ext uri="{FF2B5EF4-FFF2-40B4-BE49-F238E27FC236}">
                  <a16:creationId xmlns:a16="http://schemas.microsoft.com/office/drawing/2014/main" id="{94A95B0D-9FD3-1EC0-CF5D-3CE1102258D6}"/>
                </a:ext>
              </a:extLst>
            </p:cNvPr>
            <p:cNvGrpSpPr/>
            <p:nvPr/>
          </p:nvGrpSpPr>
          <p:grpSpPr>
            <a:xfrm>
              <a:off x="7482635" y="8467093"/>
              <a:ext cx="6584636" cy="471488"/>
              <a:chOff x="12873037" y="5143500"/>
              <a:chExt cx="6584636" cy="471488"/>
            </a:xfrm>
          </p:grpSpPr>
          <p:sp>
            <p:nvSpPr>
              <p:cNvPr id="25" name="Text Box 2">
                <a:extLst>
                  <a:ext uri="{FF2B5EF4-FFF2-40B4-BE49-F238E27FC236}">
                    <a16:creationId xmlns:a16="http://schemas.microsoft.com/office/drawing/2014/main" id="{5F432961-93A6-A952-A803-8E7175A137C5}"/>
                  </a:ext>
                </a:extLst>
              </p:cNvPr>
              <p:cNvSpPr txBox="1">
                <a:spLocks noChangeArrowheads="1"/>
              </p:cNvSpPr>
              <p:nvPr/>
            </p:nvSpPr>
            <p:spPr bwMode="auto">
              <a:xfrm>
                <a:off x="12873038" y="5143500"/>
                <a:ext cx="6584635" cy="471488"/>
              </a:xfrm>
              <a:prstGeom prst="rect">
                <a:avLst/>
              </a:prstGeom>
              <a:solidFill>
                <a:srgbClr val="DAE3F3"/>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	https://10.72.23.21/reply</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26" name="Text Box 2">
                <a:extLst>
                  <a:ext uri="{FF2B5EF4-FFF2-40B4-BE49-F238E27FC236}">
                    <a16:creationId xmlns:a16="http://schemas.microsoft.com/office/drawing/2014/main" id="{5C0B20C3-A706-4900-2161-99CB4CFAB5F8}"/>
                  </a:ext>
                </a:extLst>
              </p:cNvPr>
              <p:cNvSpPr txBox="1">
                <a:spLocks noChangeArrowheads="1"/>
              </p:cNvSpPr>
              <p:nvPr/>
            </p:nvSpPr>
            <p:spPr bwMode="auto">
              <a:xfrm>
                <a:off x="12873037" y="5151438"/>
                <a:ext cx="761143" cy="463550"/>
              </a:xfrm>
              <a:prstGeom prst="rect">
                <a:avLst/>
              </a:prstGeom>
              <a:solidFill>
                <a:srgbClr val="4472C4"/>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Consolas" panose="020B0609020204030204" pitchFamily="49" charset="0"/>
                    <a:ea typeface="Carlito" charset="0"/>
                    <a:cs typeface="Carlito" charset="0"/>
                  </a:rPr>
                  <a:t>POST</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grpSp>
        <p:sp>
          <p:nvSpPr>
            <p:cNvPr id="13338" name="Google Shape;47;p9">
              <a:extLst>
                <a:ext uri="{FF2B5EF4-FFF2-40B4-BE49-F238E27FC236}">
                  <a16:creationId xmlns:a16="http://schemas.microsoft.com/office/drawing/2014/main" id="{651CFC8D-1D01-F5F9-881B-85E878CA5D32}"/>
                </a:ext>
              </a:extLst>
            </p:cNvPr>
            <p:cNvSpPr/>
            <p:nvPr/>
          </p:nvSpPr>
          <p:spPr>
            <a:xfrm>
              <a:off x="6817946" y="8480346"/>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13339" name="Google Shape;48;p9">
              <a:extLst>
                <a:ext uri="{FF2B5EF4-FFF2-40B4-BE49-F238E27FC236}">
                  <a16:creationId xmlns:a16="http://schemas.microsoft.com/office/drawing/2014/main" id="{8F9B8F4D-D09B-660D-A937-BDB9E1D22CD7}"/>
                </a:ext>
              </a:extLst>
            </p:cNvPr>
            <p:cNvSpPr txBox="1"/>
            <p:nvPr/>
          </p:nvSpPr>
          <p:spPr>
            <a:xfrm>
              <a:off x="6876476" y="8603132"/>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pic>
          <p:nvPicPr>
            <p:cNvPr id="13355" name="Picture 13354">
              <a:extLst>
                <a:ext uri="{FF2B5EF4-FFF2-40B4-BE49-F238E27FC236}">
                  <a16:creationId xmlns:a16="http://schemas.microsoft.com/office/drawing/2014/main" id="{C98BBC0A-EEF3-FF80-6981-730B6EF8D79C}"/>
                </a:ext>
              </a:extLst>
            </p:cNvPr>
            <p:cNvPicPr>
              <a:picLocks noChangeAspect="1"/>
            </p:cNvPicPr>
            <p:nvPr/>
          </p:nvPicPr>
          <p:blipFill>
            <a:blip r:embed="rId6"/>
            <a:stretch>
              <a:fillRect/>
            </a:stretch>
          </p:blipFill>
          <p:spPr>
            <a:xfrm>
              <a:off x="7948493" y="8946519"/>
              <a:ext cx="6223000" cy="4127500"/>
            </a:xfrm>
            <a:prstGeom prst="rect">
              <a:avLst/>
            </a:prstGeom>
          </p:spPr>
        </p:pic>
      </p:grpSp>
      <p:grpSp>
        <p:nvGrpSpPr>
          <p:cNvPr id="13360" name="Group 13359">
            <a:extLst>
              <a:ext uri="{FF2B5EF4-FFF2-40B4-BE49-F238E27FC236}">
                <a16:creationId xmlns:a16="http://schemas.microsoft.com/office/drawing/2014/main" id="{DA793379-5E08-661A-6D14-09C764AB36A4}"/>
              </a:ext>
            </a:extLst>
          </p:cNvPr>
          <p:cNvGrpSpPr/>
          <p:nvPr/>
        </p:nvGrpSpPr>
        <p:grpSpPr>
          <a:xfrm>
            <a:off x="15584361" y="10946332"/>
            <a:ext cx="7776062" cy="1198044"/>
            <a:chOff x="15584361" y="11860730"/>
            <a:chExt cx="7776062" cy="1198044"/>
          </a:xfrm>
        </p:grpSpPr>
        <p:sp>
          <p:nvSpPr>
            <p:cNvPr id="32" name="Text Box 2">
              <a:extLst>
                <a:ext uri="{FF2B5EF4-FFF2-40B4-BE49-F238E27FC236}">
                  <a16:creationId xmlns:a16="http://schemas.microsoft.com/office/drawing/2014/main" id="{5CEA29EB-4C76-3755-A74D-973A7C98345E}"/>
                </a:ext>
              </a:extLst>
            </p:cNvPr>
            <p:cNvSpPr txBox="1">
              <a:spLocks noChangeArrowheads="1"/>
            </p:cNvSpPr>
            <p:nvPr/>
          </p:nvSpPr>
          <p:spPr bwMode="auto">
            <a:xfrm>
              <a:off x="16230523" y="11860730"/>
              <a:ext cx="7129900" cy="1198044"/>
            </a:xfrm>
            <a:prstGeom prst="rect">
              <a:avLst/>
            </a:prstGeom>
            <a:solidFill>
              <a:srgbClr val="F47E72"/>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l"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	   /</a:t>
              </a:r>
              <a:r>
                <a:rPr kumimoji="0" lang="en-US" altLang="en-US" sz="1800" b="0" i="0" u="none" strike="noStrike" cap="none" normalizeH="0" baseline="0" dirty="0" err="1">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mni</a:t>
              </a:r>
              <a:r>
                <a:rPr kumimoji="0" lang="en-US" altLang="en-US" sz="1800" b="0" i="0" u="none" strike="noStrike" cap="none" normalizeH="0" baseline="0" dirty="0">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/v1/alert/</a:t>
              </a:r>
              <a:r>
                <a:rPr kumimoji="0" lang="en-US" altLang="en-US" sz="1800" b="0" i="0" u="none" strike="noStrike" cap="none" normalizeH="0" baseline="0" dirty="0" err="1">
                  <a:ln>
                    <a:noFill/>
                  </a:ln>
                  <a:solidFill>
                    <a:schemeClr val="tx1"/>
                  </a:solidFill>
                  <a:effectLst/>
                  <a:latin typeface="Consolas" panose="020B0609020204030204" pitchFamily="49" charset="0"/>
                  <a:ea typeface="Times New Roman" panose="02020603050405020304" pitchFamily="18" charset="0"/>
                  <a:cs typeface="Courier New" panose="02070309020205020404" pitchFamily="49" charset="0"/>
                </a:rPr>
                <a:t>callback</a:t>
              </a:r>
              <a:r>
                <a:rPr lang="en-US" altLang="en-US" sz="1800" dirty="0" err="1">
                  <a:latin typeface="Consolas" panose="020B0609020204030204" pitchFamily="49" charset="0"/>
                  <a:ea typeface="Times New Roman" panose="02020603050405020304" pitchFamily="18" charset="0"/>
                  <a:cs typeface="Courier New" panose="02070309020205020404" pitchFamily="49" charset="0"/>
                </a:rPr>
                <a:t>?requestorId</a:t>
              </a:r>
              <a:r>
                <a:rPr lang="en-US" altLang="en-US" sz="1800" dirty="0">
                  <a:latin typeface="Consolas" panose="020B0609020204030204" pitchFamily="49" charset="0"/>
                  <a:ea typeface="Times New Roman" panose="02020603050405020304" pitchFamily="18" charset="0"/>
                  <a:cs typeface="Courier New" panose="02070309020205020404" pitchFamily="49" charset="0"/>
                </a:rPr>
                <a:t>=a367ae8b-d5eb-4b5f-a3db-d69e0a88236&amp;subscriptionId=(10302782-7066-416b-bad7-6a01d57a0abc)</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33" name="Text Box 2">
              <a:extLst>
                <a:ext uri="{FF2B5EF4-FFF2-40B4-BE49-F238E27FC236}">
                  <a16:creationId xmlns:a16="http://schemas.microsoft.com/office/drawing/2014/main" id="{64D5377D-52AB-F17E-083B-3E05ED011E35}"/>
                </a:ext>
              </a:extLst>
            </p:cNvPr>
            <p:cNvSpPr txBox="1">
              <a:spLocks noChangeArrowheads="1"/>
            </p:cNvSpPr>
            <p:nvPr/>
          </p:nvSpPr>
          <p:spPr bwMode="auto">
            <a:xfrm>
              <a:off x="16230522" y="11860730"/>
              <a:ext cx="1167511" cy="471488"/>
            </a:xfrm>
            <a:prstGeom prst="rect">
              <a:avLst/>
            </a:prstGeom>
            <a:solidFill>
              <a:srgbClr val="FF0000"/>
            </a:solidFill>
            <a:ln w="9525">
              <a:noFill/>
              <a:miter lim="800000"/>
              <a:headEnd/>
              <a:tailEnd/>
            </a:ln>
          </p:spPr>
          <p:txBody>
            <a:bodyPr vert="horz" wrap="square" lIns="91440" tIns="45720" rIns="91440" bIns="45720" numCol="1" anchor="ctr" anchorCtr="0" compatLnSpc="1">
              <a:prstTxWarp prst="textNoShape">
                <a:avLst/>
              </a:prstTxWarp>
            </a:bodyPr>
            <a:lstStyle/>
            <a:p>
              <a:pPr marL="0" marR="0" lvl="0" indent="0" algn="ctr" defTabSz="914400" rtl="0" eaLnBrk="0" fontAlgn="base" latinLnBrk="0" hangingPunct="0">
                <a:lnSpc>
                  <a:spcPct val="100000"/>
                </a:lnSpc>
                <a:spcBef>
                  <a:spcPct val="0"/>
                </a:spcBef>
                <a:spcAft>
                  <a:spcPct val="0"/>
                </a:spcAft>
                <a:buClrTx/>
                <a:buSzTx/>
                <a:buFontTx/>
                <a:buNone/>
                <a:tabLst/>
              </a:pPr>
              <a:r>
                <a:rPr kumimoji="0" lang="en-US" altLang="en-US" sz="1800" b="0" i="0" u="none" strike="noStrike" cap="none" normalizeH="0" baseline="0" dirty="0">
                  <a:ln>
                    <a:noFill/>
                  </a:ln>
                  <a:solidFill>
                    <a:srgbClr val="FFFFFF"/>
                  </a:solidFill>
                  <a:effectLst/>
                  <a:latin typeface="Consolas" panose="020B0609020204030204" pitchFamily="49" charset="0"/>
                  <a:ea typeface="Carlito" charset="0"/>
                  <a:cs typeface="Carlito" charset="0"/>
                </a:rPr>
                <a:t>DELETE</a:t>
              </a:r>
              <a:endParaRPr kumimoji="0" lang="en-US" altLang="en-US" sz="1800" b="0" i="0" u="none" strike="noStrike" cap="none" normalizeH="0" baseline="0" dirty="0">
                <a:ln>
                  <a:noFill/>
                </a:ln>
                <a:solidFill>
                  <a:schemeClr val="tx1"/>
                </a:solidFill>
                <a:effectLst/>
                <a:latin typeface="Arial" panose="020B0604020202020204" pitchFamily="34" charset="0"/>
              </a:endParaRPr>
            </a:p>
          </p:txBody>
        </p:sp>
        <p:sp>
          <p:nvSpPr>
            <p:cNvPr id="13340" name="Google Shape;47;p9">
              <a:extLst>
                <a:ext uri="{FF2B5EF4-FFF2-40B4-BE49-F238E27FC236}">
                  <a16:creationId xmlns:a16="http://schemas.microsoft.com/office/drawing/2014/main" id="{F9678095-25F3-E380-2115-3C36EB86E485}"/>
                </a:ext>
              </a:extLst>
            </p:cNvPr>
            <p:cNvSpPr/>
            <p:nvPr/>
          </p:nvSpPr>
          <p:spPr>
            <a:xfrm>
              <a:off x="15584361" y="11869726"/>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13341" name="Google Shape;48;p9">
              <a:extLst>
                <a:ext uri="{FF2B5EF4-FFF2-40B4-BE49-F238E27FC236}">
                  <a16:creationId xmlns:a16="http://schemas.microsoft.com/office/drawing/2014/main" id="{18E012C3-F06F-5951-8EDE-1D2ECFC789A6}"/>
                </a:ext>
              </a:extLst>
            </p:cNvPr>
            <p:cNvSpPr txBox="1"/>
            <p:nvPr/>
          </p:nvSpPr>
          <p:spPr>
            <a:xfrm>
              <a:off x="15642891" y="12004704"/>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grpSp>
      <p:sp>
        <p:nvSpPr>
          <p:cNvPr id="3" name="Google Shape;45;p9">
            <a:extLst>
              <a:ext uri="{FF2B5EF4-FFF2-40B4-BE49-F238E27FC236}">
                <a16:creationId xmlns:a16="http://schemas.microsoft.com/office/drawing/2014/main" id="{E9E33599-0B98-567F-D735-B552B13E7A4C}"/>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grpSp>
        <p:nvGrpSpPr>
          <p:cNvPr id="44" name="Group 43">
            <a:extLst>
              <a:ext uri="{FF2B5EF4-FFF2-40B4-BE49-F238E27FC236}">
                <a16:creationId xmlns:a16="http://schemas.microsoft.com/office/drawing/2014/main" id="{69397CC3-2B8E-808D-E7DC-517074968B54}"/>
              </a:ext>
            </a:extLst>
          </p:cNvPr>
          <p:cNvGrpSpPr/>
          <p:nvPr/>
        </p:nvGrpSpPr>
        <p:grpSpPr>
          <a:xfrm>
            <a:off x="877729" y="9829953"/>
            <a:ext cx="7126755" cy="3121227"/>
            <a:chOff x="981901" y="10026520"/>
            <a:chExt cx="7126755" cy="3121227"/>
          </a:xfrm>
        </p:grpSpPr>
        <p:sp>
          <p:nvSpPr>
            <p:cNvPr id="6" name="Rounded Rectangle 5">
              <a:extLst>
                <a:ext uri="{FF2B5EF4-FFF2-40B4-BE49-F238E27FC236}">
                  <a16:creationId xmlns:a16="http://schemas.microsoft.com/office/drawing/2014/main" id="{7A43CB55-538B-0EF8-99F5-086C278EE5A8}"/>
                </a:ext>
              </a:extLst>
            </p:cNvPr>
            <p:cNvSpPr/>
            <p:nvPr/>
          </p:nvSpPr>
          <p:spPr>
            <a:xfrm>
              <a:off x="981901" y="10026520"/>
              <a:ext cx="1645920" cy="31212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MNI</a:t>
              </a:r>
            </a:p>
          </p:txBody>
        </p:sp>
        <p:sp>
          <p:nvSpPr>
            <p:cNvPr id="9" name="Rounded Rectangle 8">
              <a:extLst>
                <a:ext uri="{FF2B5EF4-FFF2-40B4-BE49-F238E27FC236}">
                  <a16:creationId xmlns:a16="http://schemas.microsoft.com/office/drawing/2014/main" id="{C6566C2B-38CC-5DBD-61FD-71C5A8C07B60}"/>
                </a:ext>
              </a:extLst>
            </p:cNvPr>
            <p:cNvSpPr/>
            <p:nvPr/>
          </p:nvSpPr>
          <p:spPr>
            <a:xfrm>
              <a:off x="4693668" y="10026521"/>
              <a:ext cx="3414988" cy="3121226"/>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dirty="0"/>
                <a:t>10.72.23.21</a:t>
              </a:r>
            </a:p>
          </p:txBody>
        </p:sp>
        <p:cxnSp>
          <p:nvCxnSpPr>
            <p:cNvPr id="11" name="Straight Arrow Connector 10">
              <a:extLst>
                <a:ext uri="{FF2B5EF4-FFF2-40B4-BE49-F238E27FC236}">
                  <a16:creationId xmlns:a16="http://schemas.microsoft.com/office/drawing/2014/main" id="{FCC17486-90C6-A393-A93A-7DC6BEBB85C0}"/>
                </a:ext>
              </a:extLst>
            </p:cNvPr>
            <p:cNvCxnSpPr/>
            <p:nvPr/>
          </p:nvCxnSpPr>
          <p:spPr>
            <a:xfrm flipH="1">
              <a:off x="2627821" y="10464800"/>
              <a:ext cx="2065847" cy="0"/>
            </a:xfrm>
            <a:prstGeom prst="straightConnector1">
              <a:avLst/>
            </a:prstGeom>
            <a:ln>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12" name="Straight Arrow Connector 11">
              <a:extLst>
                <a:ext uri="{FF2B5EF4-FFF2-40B4-BE49-F238E27FC236}">
                  <a16:creationId xmlns:a16="http://schemas.microsoft.com/office/drawing/2014/main" id="{8A12CE8F-FB5F-9CDA-D343-76952AFAC9CF}"/>
                </a:ext>
              </a:extLst>
            </p:cNvPr>
            <p:cNvCxnSpPr>
              <a:cxnSpLocks/>
            </p:cNvCxnSpPr>
            <p:nvPr/>
          </p:nvCxnSpPr>
          <p:spPr>
            <a:xfrm>
              <a:off x="2627821" y="10922000"/>
              <a:ext cx="2065847" cy="0"/>
            </a:xfrm>
            <a:prstGeom prst="straightConnector1">
              <a:avLst/>
            </a:prstGeom>
            <a:ln>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42A6569E-6C58-CF03-E2D3-A34A33DBA924}"/>
                </a:ext>
              </a:extLst>
            </p:cNvPr>
            <p:cNvCxnSpPr/>
            <p:nvPr/>
          </p:nvCxnSpPr>
          <p:spPr>
            <a:xfrm flipH="1">
              <a:off x="2627821" y="11406137"/>
              <a:ext cx="2065847" cy="0"/>
            </a:xfrm>
            <a:prstGeom prst="straightConnector1">
              <a:avLst/>
            </a:prstGeom>
            <a:ln>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4" name="Straight Arrow Connector 23">
              <a:extLst>
                <a:ext uri="{FF2B5EF4-FFF2-40B4-BE49-F238E27FC236}">
                  <a16:creationId xmlns:a16="http://schemas.microsoft.com/office/drawing/2014/main" id="{7830161F-81B1-15AD-F03F-7096BA03F5F4}"/>
                </a:ext>
              </a:extLst>
            </p:cNvPr>
            <p:cNvCxnSpPr>
              <a:cxnSpLocks/>
            </p:cNvCxnSpPr>
            <p:nvPr/>
          </p:nvCxnSpPr>
          <p:spPr>
            <a:xfrm>
              <a:off x="2627821" y="11998960"/>
              <a:ext cx="2065847" cy="0"/>
            </a:xfrm>
            <a:prstGeom prst="straightConnector1">
              <a:avLst/>
            </a:prstGeom>
            <a:ln>
              <a:headEnd w="lg" len="med"/>
              <a:tailEnd type="triangle" w="lg" len="med"/>
            </a:ln>
          </p:spPr>
          <p:style>
            <a:lnRef idx="1">
              <a:schemeClr val="accent1"/>
            </a:lnRef>
            <a:fillRef idx="0">
              <a:schemeClr val="accent1"/>
            </a:fillRef>
            <a:effectRef idx="0">
              <a:schemeClr val="accent1"/>
            </a:effectRef>
            <a:fontRef idx="minor">
              <a:schemeClr val="tx1"/>
            </a:fontRef>
          </p:style>
        </p:cxnSp>
        <p:cxnSp>
          <p:nvCxnSpPr>
            <p:cNvPr id="27" name="Straight Arrow Connector 26">
              <a:extLst>
                <a:ext uri="{FF2B5EF4-FFF2-40B4-BE49-F238E27FC236}">
                  <a16:creationId xmlns:a16="http://schemas.microsoft.com/office/drawing/2014/main" id="{B336B819-304D-E3D7-F430-E7CB3D0BCD5A}"/>
                </a:ext>
              </a:extLst>
            </p:cNvPr>
            <p:cNvCxnSpPr/>
            <p:nvPr/>
          </p:nvCxnSpPr>
          <p:spPr>
            <a:xfrm flipH="1">
              <a:off x="2627821" y="12635497"/>
              <a:ext cx="2065847" cy="0"/>
            </a:xfrm>
            <a:prstGeom prst="straightConnector1">
              <a:avLst/>
            </a:prstGeom>
            <a:ln>
              <a:headEnd w="lg" len="med"/>
              <a:tailEnd type="triangle" w="lg" len="med"/>
            </a:ln>
          </p:spPr>
          <p:style>
            <a:lnRef idx="1">
              <a:schemeClr val="accent1"/>
            </a:lnRef>
            <a:fillRef idx="0">
              <a:schemeClr val="accent1"/>
            </a:fillRef>
            <a:effectRef idx="0">
              <a:schemeClr val="accent1"/>
            </a:effectRef>
            <a:fontRef idx="minor">
              <a:schemeClr val="tx1"/>
            </a:fontRef>
          </p:style>
        </p:cxnSp>
        <p:sp>
          <p:nvSpPr>
            <p:cNvPr id="29" name="Google Shape;47;p9">
              <a:extLst>
                <a:ext uri="{FF2B5EF4-FFF2-40B4-BE49-F238E27FC236}">
                  <a16:creationId xmlns:a16="http://schemas.microsoft.com/office/drawing/2014/main" id="{3C846B70-4EC1-0E46-6434-979AD8C5BCF2}"/>
                </a:ext>
              </a:extLst>
            </p:cNvPr>
            <p:cNvSpPr/>
            <p:nvPr/>
          </p:nvSpPr>
          <p:spPr>
            <a:xfrm>
              <a:off x="3999560" y="10188523"/>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30" name="Google Shape;48;p9">
              <a:extLst>
                <a:ext uri="{FF2B5EF4-FFF2-40B4-BE49-F238E27FC236}">
                  <a16:creationId xmlns:a16="http://schemas.microsoft.com/office/drawing/2014/main" id="{BBD3DC37-0B7A-3E29-DDE5-460181A95D56}"/>
                </a:ext>
              </a:extLst>
            </p:cNvPr>
            <p:cNvSpPr txBox="1"/>
            <p:nvPr/>
          </p:nvSpPr>
          <p:spPr>
            <a:xfrm>
              <a:off x="4058090" y="10311309"/>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1</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
          <p:nvSpPr>
            <p:cNvPr id="31" name="Google Shape;47;p9">
              <a:extLst>
                <a:ext uri="{FF2B5EF4-FFF2-40B4-BE49-F238E27FC236}">
                  <a16:creationId xmlns:a16="http://schemas.microsoft.com/office/drawing/2014/main" id="{91674ACE-F1C2-87E7-36D1-070C2D154667}"/>
                </a:ext>
              </a:extLst>
            </p:cNvPr>
            <p:cNvSpPr/>
            <p:nvPr/>
          </p:nvSpPr>
          <p:spPr>
            <a:xfrm>
              <a:off x="2827022" y="10670019"/>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34" name="Google Shape;48;p9">
              <a:extLst>
                <a:ext uri="{FF2B5EF4-FFF2-40B4-BE49-F238E27FC236}">
                  <a16:creationId xmlns:a16="http://schemas.microsoft.com/office/drawing/2014/main" id="{51395B07-6669-F163-EB37-6EEEDD8CCEC1}"/>
                </a:ext>
              </a:extLst>
            </p:cNvPr>
            <p:cNvSpPr txBox="1"/>
            <p:nvPr/>
          </p:nvSpPr>
          <p:spPr>
            <a:xfrm>
              <a:off x="2885552" y="10792805"/>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2</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
          <p:nvSpPr>
            <p:cNvPr id="38" name="Google Shape;47;p9">
              <a:extLst>
                <a:ext uri="{FF2B5EF4-FFF2-40B4-BE49-F238E27FC236}">
                  <a16:creationId xmlns:a16="http://schemas.microsoft.com/office/drawing/2014/main" id="{D3289D5F-EEBC-D343-1303-0E7A259EE681}"/>
                </a:ext>
              </a:extLst>
            </p:cNvPr>
            <p:cNvSpPr/>
            <p:nvPr/>
          </p:nvSpPr>
          <p:spPr>
            <a:xfrm>
              <a:off x="3999465" y="11101371"/>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39" name="Google Shape;48;p9">
              <a:extLst>
                <a:ext uri="{FF2B5EF4-FFF2-40B4-BE49-F238E27FC236}">
                  <a16:creationId xmlns:a16="http://schemas.microsoft.com/office/drawing/2014/main" id="{24162627-3526-F8EB-4E3F-13F659CCFA5B}"/>
                </a:ext>
              </a:extLst>
            </p:cNvPr>
            <p:cNvSpPr txBox="1"/>
            <p:nvPr/>
          </p:nvSpPr>
          <p:spPr>
            <a:xfrm>
              <a:off x="4057995" y="11224157"/>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3</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
          <p:nvSpPr>
            <p:cNvPr id="40" name="Google Shape;47;p9">
              <a:extLst>
                <a:ext uri="{FF2B5EF4-FFF2-40B4-BE49-F238E27FC236}">
                  <a16:creationId xmlns:a16="http://schemas.microsoft.com/office/drawing/2014/main" id="{A95406D3-8891-20C3-B892-983E1ACCA055}"/>
                </a:ext>
              </a:extLst>
            </p:cNvPr>
            <p:cNvSpPr/>
            <p:nvPr/>
          </p:nvSpPr>
          <p:spPr>
            <a:xfrm>
              <a:off x="2827022" y="11736322"/>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41" name="Google Shape;48;p9">
              <a:extLst>
                <a:ext uri="{FF2B5EF4-FFF2-40B4-BE49-F238E27FC236}">
                  <a16:creationId xmlns:a16="http://schemas.microsoft.com/office/drawing/2014/main" id="{CB40C693-36D3-7700-11EA-E77C2FC04DF5}"/>
                </a:ext>
              </a:extLst>
            </p:cNvPr>
            <p:cNvSpPr txBox="1"/>
            <p:nvPr/>
          </p:nvSpPr>
          <p:spPr>
            <a:xfrm>
              <a:off x="2895491" y="11859108"/>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sp>
          <p:nvSpPr>
            <p:cNvPr id="42" name="Google Shape;47;p9">
              <a:extLst>
                <a:ext uri="{FF2B5EF4-FFF2-40B4-BE49-F238E27FC236}">
                  <a16:creationId xmlns:a16="http://schemas.microsoft.com/office/drawing/2014/main" id="{70FA3A08-A909-8CBD-FB46-5BE37C2FC2D7}"/>
                </a:ext>
              </a:extLst>
            </p:cNvPr>
            <p:cNvSpPr/>
            <p:nvPr/>
          </p:nvSpPr>
          <p:spPr>
            <a:xfrm>
              <a:off x="3999465" y="12359184"/>
              <a:ext cx="548551" cy="552625"/>
            </a:xfrm>
            <a:prstGeom prst="ellipse">
              <a:avLst/>
            </a:prstGeom>
            <a:solidFill>
              <a:schemeClr val="accent6"/>
            </a:solidFill>
            <a:ln>
              <a:noFill/>
            </a:ln>
          </p:spPr>
          <p:txBody>
            <a:bodyPr spcFirstLastPara="1" wrap="square" lIns="90438" tIns="45207" rIns="90438" bIns="45207"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3600"/>
                <a:buFont typeface="Arial"/>
                <a:buNone/>
                <a:tabLst/>
                <a:defRPr/>
              </a:pPr>
              <a:endParaRPr kumimoji="0" sz="3561" b="0" i="0" u="none" strike="noStrike" kern="0" cap="none" spc="0" normalizeH="0" baseline="0" noProof="0">
                <a:ln>
                  <a:noFill/>
                </a:ln>
                <a:solidFill>
                  <a:srgbClr val="FFFFFF"/>
                </a:solidFill>
                <a:effectLst/>
                <a:uLnTx/>
                <a:uFillTx/>
                <a:latin typeface="Poppins Light"/>
                <a:ea typeface="Poppins Light"/>
                <a:cs typeface="Poppins Light"/>
                <a:sym typeface="Poppins Light"/>
              </a:endParaRPr>
            </a:p>
          </p:txBody>
        </p:sp>
        <p:sp>
          <p:nvSpPr>
            <p:cNvPr id="43" name="Google Shape;48;p9">
              <a:extLst>
                <a:ext uri="{FF2B5EF4-FFF2-40B4-BE49-F238E27FC236}">
                  <a16:creationId xmlns:a16="http://schemas.microsoft.com/office/drawing/2014/main" id="{1C22C14C-1088-D5E2-C0AC-BDACE72163E2}"/>
                </a:ext>
              </a:extLst>
            </p:cNvPr>
            <p:cNvSpPr txBox="1"/>
            <p:nvPr/>
          </p:nvSpPr>
          <p:spPr>
            <a:xfrm>
              <a:off x="4057995" y="12494162"/>
              <a:ext cx="431301" cy="306981"/>
            </a:xfrm>
            <a:prstGeom prst="rect">
              <a:avLst/>
            </a:prstGeom>
            <a:noFill/>
            <a:ln>
              <a:noFill/>
            </a:ln>
          </p:spPr>
          <p:txBody>
            <a:bodyPr spcFirstLastPara="1" wrap="square" lIns="0" tIns="0" rIns="0" bIns="0" anchor="ctr" anchorCtr="0">
              <a:noAutofit/>
            </a:bodyPr>
            <a:lstStyle/>
            <a:p>
              <a:pPr marL="0" marR="0" lvl="0" indent="0" algn="ctr" defTabSz="904603" rtl="0" eaLnBrk="1" fontAlgn="auto" latinLnBrk="0" hangingPunct="1">
                <a:lnSpc>
                  <a:spcPct val="100000"/>
                </a:lnSpc>
                <a:spcBef>
                  <a:spcPts val="0"/>
                </a:spcBef>
                <a:spcAft>
                  <a:spcPts val="0"/>
                </a:spcAft>
                <a:buClr>
                  <a:srgbClr val="000000"/>
                </a:buClr>
                <a:buSzPts val="2001"/>
                <a:buFont typeface="Arial"/>
                <a:buNone/>
                <a:tabLst/>
                <a:defRPr/>
              </a:pPr>
              <a:r>
                <a:rPr kumimoji="0" lang="nl-BE" sz="1980" b="0" i="0" u="none" strike="noStrike" kern="0" cap="none" spc="0" normalizeH="0" baseline="0" noProof="0" dirty="0">
                  <a:ln>
                    <a:noFill/>
                  </a:ln>
                  <a:solidFill>
                    <a:srgbClr val="FFFFFF"/>
                  </a:solidFill>
                  <a:effectLst/>
                  <a:uLnTx/>
                  <a:uFillTx/>
                  <a:latin typeface="Poppins"/>
                  <a:ea typeface="Poppins"/>
                  <a:cs typeface="Poppins"/>
                  <a:sym typeface="Poppins"/>
                </a:rPr>
                <a:t>##</a:t>
              </a:r>
              <a:endParaRPr kumimoji="0" sz="2771" b="0" i="0" u="none" strike="noStrike" kern="0" cap="none" spc="0" normalizeH="0" baseline="0" noProof="0" dirty="0">
                <a:ln>
                  <a:noFill/>
                </a:ln>
                <a:solidFill>
                  <a:srgbClr val="FFFFFF"/>
                </a:solidFill>
                <a:effectLst/>
                <a:uLnTx/>
                <a:uFillTx/>
                <a:latin typeface="Poppins"/>
                <a:ea typeface="Poppins"/>
                <a:cs typeface="Poppins"/>
                <a:sym typeface="Poppins"/>
              </a:endParaRPr>
            </a:p>
          </p:txBody>
        </p:sp>
      </p:grpSp>
    </p:spTree>
    <p:extLst>
      <p:ext uri="{BB962C8B-B14F-4D97-AF65-F5344CB8AC3E}">
        <p14:creationId xmlns:p14="http://schemas.microsoft.com/office/powerpoint/2010/main" val="3529244743"/>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42" presetClass="entr" presetSubtype="0" fill="hold" nodeType="afterEffect">
                                  <p:stCondLst>
                                    <p:cond delay="500"/>
                                  </p:stCondLst>
                                  <p:childTnLst>
                                    <p:set>
                                      <p:cBhvr>
                                        <p:cTn id="6" dur="1" fill="hold">
                                          <p:stCondLst>
                                            <p:cond delay="0"/>
                                          </p:stCondLst>
                                        </p:cTn>
                                        <p:tgtEl>
                                          <p:spTgt spid="13342"/>
                                        </p:tgtEl>
                                        <p:attrNameLst>
                                          <p:attrName>style.visibility</p:attrName>
                                        </p:attrNameLst>
                                      </p:cBhvr>
                                      <p:to>
                                        <p:strVal val="visible"/>
                                      </p:to>
                                    </p:set>
                                    <p:animEffect transition="in" filter="fade">
                                      <p:cBhvr>
                                        <p:cTn id="7" dur="1000"/>
                                        <p:tgtEl>
                                          <p:spTgt spid="13342"/>
                                        </p:tgtEl>
                                      </p:cBhvr>
                                    </p:animEffect>
                                    <p:anim calcmode="lin" valueType="num">
                                      <p:cBhvr>
                                        <p:cTn id="8" dur="1000" fill="hold"/>
                                        <p:tgtEl>
                                          <p:spTgt spid="13342"/>
                                        </p:tgtEl>
                                        <p:attrNameLst>
                                          <p:attrName>ppt_x</p:attrName>
                                        </p:attrNameLst>
                                      </p:cBhvr>
                                      <p:tavLst>
                                        <p:tav tm="0">
                                          <p:val>
                                            <p:strVal val="#ppt_x"/>
                                          </p:val>
                                        </p:tav>
                                        <p:tav tm="100000">
                                          <p:val>
                                            <p:strVal val="#ppt_x"/>
                                          </p:val>
                                        </p:tav>
                                      </p:tavLst>
                                    </p:anim>
                                    <p:anim calcmode="lin" valueType="num">
                                      <p:cBhvr>
                                        <p:cTn id="9" dur="1000" fill="hold"/>
                                        <p:tgtEl>
                                          <p:spTgt spid="13342"/>
                                        </p:tgtEl>
                                        <p:attrNameLst>
                                          <p:attrName>ppt_y</p:attrName>
                                        </p:attrNameLst>
                                      </p:cBhvr>
                                      <p:tavLst>
                                        <p:tav tm="0">
                                          <p:val>
                                            <p:strVal val="#ppt_y+.1"/>
                                          </p:val>
                                        </p:tav>
                                        <p:tav tm="100000">
                                          <p:val>
                                            <p:strVal val="#ppt_y"/>
                                          </p:val>
                                        </p:tav>
                                      </p:tavLst>
                                    </p:anim>
                                  </p:childTnLst>
                                </p:cTn>
                              </p:par>
                            </p:childTnLst>
                          </p:cTn>
                        </p:par>
                        <p:par>
                          <p:cTn id="10" fill="hold">
                            <p:stCondLst>
                              <p:cond delay="1500"/>
                            </p:stCondLst>
                            <p:childTnLst>
                              <p:par>
                                <p:cTn id="11" presetID="42" presetClass="entr" presetSubtype="0" fill="hold" nodeType="afterEffect">
                                  <p:stCondLst>
                                    <p:cond delay="500"/>
                                  </p:stCondLst>
                                  <p:childTnLst>
                                    <p:set>
                                      <p:cBhvr>
                                        <p:cTn id="12" dur="1" fill="hold">
                                          <p:stCondLst>
                                            <p:cond delay="0"/>
                                          </p:stCondLst>
                                        </p:cTn>
                                        <p:tgtEl>
                                          <p:spTgt spid="13343"/>
                                        </p:tgtEl>
                                        <p:attrNameLst>
                                          <p:attrName>style.visibility</p:attrName>
                                        </p:attrNameLst>
                                      </p:cBhvr>
                                      <p:to>
                                        <p:strVal val="visible"/>
                                      </p:to>
                                    </p:set>
                                    <p:animEffect transition="in" filter="fade">
                                      <p:cBhvr>
                                        <p:cTn id="13" dur="1000"/>
                                        <p:tgtEl>
                                          <p:spTgt spid="13343"/>
                                        </p:tgtEl>
                                      </p:cBhvr>
                                    </p:animEffect>
                                    <p:anim calcmode="lin" valueType="num">
                                      <p:cBhvr>
                                        <p:cTn id="14" dur="1000" fill="hold"/>
                                        <p:tgtEl>
                                          <p:spTgt spid="13343"/>
                                        </p:tgtEl>
                                        <p:attrNameLst>
                                          <p:attrName>ppt_x</p:attrName>
                                        </p:attrNameLst>
                                      </p:cBhvr>
                                      <p:tavLst>
                                        <p:tav tm="0">
                                          <p:val>
                                            <p:strVal val="#ppt_x"/>
                                          </p:val>
                                        </p:tav>
                                        <p:tav tm="100000">
                                          <p:val>
                                            <p:strVal val="#ppt_x"/>
                                          </p:val>
                                        </p:tav>
                                      </p:tavLst>
                                    </p:anim>
                                    <p:anim calcmode="lin" valueType="num">
                                      <p:cBhvr>
                                        <p:cTn id="15" dur="1000" fill="hold"/>
                                        <p:tgtEl>
                                          <p:spTgt spid="13343"/>
                                        </p:tgtEl>
                                        <p:attrNameLst>
                                          <p:attrName>ppt_y</p:attrName>
                                        </p:attrNameLst>
                                      </p:cBhvr>
                                      <p:tavLst>
                                        <p:tav tm="0">
                                          <p:val>
                                            <p:strVal val="#ppt_y+.1"/>
                                          </p:val>
                                        </p:tav>
                                        <p:tav tm="100000">
                                          <p:val>
                                            <p:strVal val="#ppt_y"/>
                                          </p:val>
                                        </p:tav>
                                      </p:tavLst>
                                    </p:anim>
                                  </p:childTnLst>
                                </p:cTn>
                              </p:par>
                            </p:childTnLst>
                          </p:cTn>
                        </p:par>
                        <p:par>
                          <p:cTn id="16" fill="hold">
                            <p:stCondLst>
                              <p:cond delay="3000"/>
                            </p:stCondLst>
                            <p:childTnLst>
                              <p:par>
                                <p:cTn id="17" presetID="42" presetClass="entr" presetSubtype="0" fill="hold" nodeType="afterEffect">
                                  <p:stCondLst>
                                    <p:cond delay="500"/>
                                  </p:stCondLst>
                                  <p:childTnLst>
                                    <p:set>
                                      <p:cBhvr>
                                        <p:cTn id="18" dur="1" fill="hold">
                                          <p:stCondLst>
                                            <p:cond delay="0"/>
                                          </p:stCondLst>
                                        </p:cTn>
                                        <p:tgtEl>
                                          <p:spTgt spid="13344"/>
                                        </p:tgtEl>
                                        <p:attrNameLst>
                                          <p:attrName>style.visibility</p:attrName>
                                        </p:attrNameLst>
                                      </p:cBhvr>
                                      <p:to>
                                        <p:strVal val="visible"/>
                                      </p:to>
                                    </p:set>
                                    <p:animEffect transition="in" filter="fade">
                                      <p:cBhvr>
                                        <p:cTn id="19" dur="1000"/>
                                        <p:tgtEl>
                                          <p:spTgt spid="13344"/>
                                        </p:tgtEl>
                                      </p:cBhvr>
                                    </p:animEffect>
                                    <p:anim calcmode="lin" valueType="num">
                                      <p:cBhvr>
                                        <p:cTn id="20" dur="1000" fill="hold"/>
                                        <p:tgtEl>
                                          <p:spTgt spid="13344"/>
                                        </p:tgtEl>
                                        <p:attrNameLst>
                                          <p:attrName>ppt_x</p:attrName>
                                        </p:attrNameLst>
                                      </p:cBhvr>
                                      <p:tavLst>
                                        <p:tav tm="0">
                                          <p:val>
                                            <p:strVal val="#ppt_x"/>
                                          </p:val>
                                        </p:tav>
                                        <p:tav tm="100000">
                                          <p:val>
                                            <p:strVal val="#ppt_x"/>
                                          </p:val>
                                        </p:tav>
                                      </p:tavLst>
                                    </p:anim>
                                    <p:anim calcmode="lin" valueType="num">
                                      <p:cBhvr>
                                        <p:cTn id="21" dur="1000" fill="hold"/>
                                        <p:tgtEl>
                                          <p:spTgt spid="13344"/>
                                        </p:tgtEl>
                                        <p:attrNameLst>
                                          <p:attrName>ppt_y</p:attrName>
                                        </p:attrNameLst>
                                      </p:cBhvr>
                                      <p:tavLst>
                                        <p:tav tm="0">
                                          <p:val>
                                            <p:strVal val="#ppt_y+.1"/>
                                          </p:val>
                                        </p:tav>
                                        <p:tav tm="100000">
                                          <p:val>
                                            <p:strVal val="#ppt_y"/>
                                          </p:val>
                                        </p:tav>
                                      </p:tavLst>
                                    </p:anim>
                                  </p:childTnLst>
                                </p:cTn>
                              </p:par>
                            </p:childTnLst>
                          </p:cTn>
                        </p:par>
                        <p:par>
                          <p:cTn id="22" fill="hold">
                            <p:stCondLst>
                              <p:cond delay="4500"/>
                            </p:stCondLst>
                            <p:childTnLst>
                              <p:par>
                                <p:cTn id="23" presetID="42" presetClass="entr" presetSubtype="0" fill="hold" nodeType="afterEffect">
                                  <p:stCondLst>
                                    <p:cond delay="500"/>
                                  </p:stCondLst>
                                  <p:childTnLst>
                                    <p:set>
                                      <p:cBhvr>
                                        <p:cTn id="24" dur="1" fill="hold">
                                          <p:stCondLst>
                                            <p:cond delay="0"/>
                                          </p:stCondLst>
                                        </p:cTn>
                                        <p:tgtEl>
                                          <p:spTgt spid="13349"/>
                                        </p:tgtEl>
                                        <p:attrNameLst>
                                          <p:attrName>style.visibility</p:attrName>
                                        </p:attrNameLst>
                                      </p:cBhvr>
                                      <p:to>
                                        <p:strVal val="visible"/>
                                      </p:to>
                                    </p:set>
                                    <p:animEffect transition="in" filter="fade">
                                      <p:cBhvr>
                                        <p:cTn id="25" dur="1000"/>
                                        <p:tgtEl>
                                          <p:spTgt spid="13349"/>
                                        </p:tgtEl>
                                      </p:cBhvr>
                                    </p:animEffect>
                                    <p:anim calcmode="lin" valueType="num">
                                      <p:cBhvr>
                                        <p:cTn id="26" dur="1000" fill="hold"/>
                                        <p:tgtEl>
                                          <p:spTgt spid="13349"/>
                                        </p:tgtEl>
                                        <p:attrNameLst>
                                          <p:attrName>ppt_x</p:attrName>
                                        </p:attrNameLst>
                                      </p:cBhvr>
                                      <p:tavLst>
                                        <p:tav tm="0">
                                          <p:val>
                                            <p:strVal val="#ppt_x"/>
                                          </p:val>
                                        </p:tav>
                                        <p:tav tm="100000">
                                          <p:val>
                                            <p:strVal val="#ppt_x"/>
                                          </p:val>
                                        </p:tav>
                                      </p:tavLst>
                                    </p:anim>
                                    <p:anim calcmode="lin" valueType="num">
                                      <p:cBhvr>
                                        <p:cTn id="27" dur="1000" fill="hold"/>
                                        <p:tgtEl>
                                          <p:spTgt spid="13349"/>
                                        </p:tgtEl>
                                        <p:attrNameLst>
                                          <p:attrName>ppt_y</p:attrName>
                                        </p:attrNameLst>
                                      </p:cBhvr>
                                      <p:tavLst>
                                        <p:tav tm="0">
                                          <p:val>
                                            <p:strVal val="#ppt_y+.1"/>
                                          </p:val>
                                        </p:tav>
                                        <p:tav tm="100000">
                                          <p:val>
                                            <p:strVal val="#ppt_y"/>
                                          </p:val>
                                        </p:tav>
                                      </p:tavLst>
                                    </p:anim>
                                  </p:childTnLst>
                                </p:cTn>
                              </p:par>
                            </p:childTnLst>
                          </p:cTn>
                        </p:par>
                        <p:par>
                          <p:cTn id="28" fill="hold">
                            <p:stCondLst>
                              <p:cond delay="6000"/>
                            </p:stCondLst>
                            <p:childTnLst>
                              <p:par>
                                <p:cTn id="29" presetID="42" presetClass="entr" presetSubtype="0" fill="hold" nodeType="afterEffect">
                                  <p:stCondLst>
                                    <p:cond delay="0"/>
                                  </p:stCondLst>
                                  <p:childTnLst>
                                    <p:set>
                                      <p:cBhvr>
                                        <p:cTn id="30" dur="1" fill="hold">
                                          <p:stCondLst>
                                            <p:cond delay="0"/>
                                          </p:stCondLst>
                                        </p:cTn>
                                        <p:tgtEl>
                                          <p:spTgt spid="13356"/>
                                        </p:tgtEl>
                                        <p:attrNameLst>
                                          <p:attrName>style.visibility</p:attrName>
                                        </p:attrNameLst>
                                      </p:cBhvr>
                                      <p:to>
                                        <p:strVal val="visible"/>
                                      </p:to>
                                    </p:set>
                                    <p:animEffect transition="in" filter="fade">
                                      <p:cBhvr>
                                        <p:cTn id="31" dur="1000"/>
                                        <p:tgtEl>
                                          <p:spTgt spid="13356"/>
                                        </p:tgtEl>
                                      </p:cBhvr>
                                    </p:animEffect>
                                    <p:anim calcmode="lin" valueType="num">
                                      <p:cBhvr>
                                        <p:cTn id="32" dur="1000" fill="hold"/>
                                        <p:tgtEl>
                                          <p:spTgt spid="13356"/>
                                        </p:tgtEl>
                                        <p:attrNameLst>
                                          <p:attrName>ppt_x</p:attrName>
                                        </p:attrNameLst>
                                      </p:cBhvr>
                                      <p:tavLst>
                                        <p:tav tm="0">
                                          <p:val>
                                            <p:strVal val="#ppt_x"/>
                                          </p:val>
                                        </p:tav>
                                        <p:tav tm="100000">
                                          <p:val>
                                            <p:strVal val="#ppt_x"/>
                                          </p:val>
                                        </p:tav>
                                      </p:tavLst>
                                    </p:anim>
                                    <p:anim calcmode="lin" valueType="num">
                                      <p:cBhvr>
                                        <p:cTn id="33" dur="1000" fill="hold"/>
                                        <p:tgtEl>
                                          <p:spTgt spid="13356"/>
                                        </p:tgtEl>
                                        <p:attrNameLst>
                                          <p:attrName>ppt_y</p:attrName>
                                        </p:attrNameLst>
                                      </p:cBhvr>
                                      <p:tavLst>
                                        <p:tav tm="0">
                                          <p:val>
                                            <p:strVal val="#ppt_y+.1"/>
                                          </p:val>
                                        </p:tav>
                                        <p:tav tm="100000">
                                          <p:val>
                                            <p:strVal val="#ppt_y"/>
                                          </p:val>
                                        </p:tav>
                                      </p:tavLst>
                                    </p:anim>
                                  </p:childTnLst>
                                </p:cTn>
                              </p:par>
                            </p:childTnLst>
                          </p:cTn>
                        </p:par>
                        <p:par>
                          <p:cTn id="34" fill="hold">
                            <p:stCondLst>
                              <p:cond delay="7000"/>
                            </p:stCondLst>
                            <p:childTnLst>
                              <p:par>
                                <p:cTn id="35" presetID="26" presetClass="emph" presetSubtype="0" repeatCount="5000" fill="hold" nodeType="afterEffect">
                                  <p:stCondLst>
                                    <p:cond delay="500"/>
                                  </p:stCondLst>
                                  <p:childTnLst>
                                    <p:animEffect transition="out" filter="fade">
                                      <p:cBhvr>
                                        <p:cTn id="36" dur="500" tmFilter="0, 0; .2, .5; .8, .5; 1, 0"/>
                                        <p:tgtEl>
                                          <p:spTgt spid="13356"/>
                                        </p:tgtEl>
                                      </p:cBhvr>
                                    </p:animEffect>
                                    <p:animScale>
                                      <p:cBhvr>
                                        <p:cTn id="37" dur="250" autoRev="1" fill="hold"/>
                                        <p:tgtEl>
                                          <p:spTgt spid="13356"/>
                                        </p:tgtEl>
                                      </p:cBhvr>
                                      <p:by x="105000" y="105000"/>
                                    </p:animScale>
                                  </p:childTnLst>
                                </p:cTn>
                              </p:par>
                            </p:childTnLst>
                          </p:cTn>
                        </p:par>
                        <p:par>
                          <p:cTn id="38" fill="hold">
                            <p:stCondLst>
                              <p:cond delay="10000"/>
                            </p:stCondLst>
                            <p:childTnLst>
                              <p:par>
                                <p:cTn id="39" presetID="42" presetClass="entr" presetSubtype="0" fill="hold" nodeType="afterEffect">
                                  <p:stCondLst>
                                    <p:cond delay="500"/>
                                  </p:stCondLst>
                                  <p:childTnLst>
                                    <p:set>
                                      <p:cBhvr>
                                        <p:cTn id="40" dur="1" fill="hold">
                                          <p:stCondLst>
                                            <p:cond delay="0"/>
                                          </p:stCondLst>
                                        </p:cTn>
                                        <p:tgtEl>
                                          <p:spTgt spid="13360"/>
                                        </p:tgtEl>
                                        <p:attrNameLst>
                                          <p:attrName>style.visibility</p:attrName>
                                        </p:attrNameLst>
                                      </p:cBhvr>
                                      <p:to>
                                        <p:strVal val="visible"/>
                                      </p:to>
                                    </p:set>
                                    <p:animEffect transition="in" filter="fade">
                                      <p:cBhvr>
                                        <p:cTn id="41" dur="1000"/>
                                        <p:tgtEl>
                                          <p:spTgt spid="13360"/>
                                        </p:tgtEl>
                                      </p:cBhvr>
                                    </p:animEffect>
                                    <p:anim calcmode="lin" valueType="num">
                                      <p:cBhvr>
                                        <p:cTn id="42" dur="1000" fill="hold"/>
                                        <p:tgtEl>
                                          <p:spTgt spid="13360"/>
                                        </p:tgtEl>
                                        <p:attrNameLst>
                                          <p:attrName>ppt_x</p:attrName>
                                        </p:attrNameLst>
                                      </p:cBhvr>
                                      <p:tavLst>
                                        <p:tav tm="0">
                                          <p:val>
                                            <p:strVal val="#ppt_x"/>
                                          </p:val>
                                        </p:tav>
                                        <p:tav tm="100000">
                                          <p:val>
                                            <p:strVal val="#ppt_x"/>
                                          </p:val>
                                        </p:tav>
                                      </p:tavLst>
                                    </p:anim>
                                    <p:anim calcmode="lin" valueType="num">
                                      <p:cBhvr>
                                        <p:cTn id="43" dur="1000" fill="hold"/>
                                        <p:tgtEl>
                                          <p:spTgt spid="13360"/>
                                        </p:tgtEl>
                                        <p:attrNameLst>
                                          <p:attrName>ppt_y</p:attrName>
                                        </p:attrNameLst>
                                      </p:cBhvr>
                                      <p:tavLst>
                                        <p:tav tm="0">
                                          <p:val>
                                            <p:strVal val="#ppt_y+.1"/>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7831960-3414-694D-DF60-B57F9A5CF5C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0F64109-9362-8D42-A66E-88AD8EB8D910}"/>
              </a:ext>
            </a:extLst>
          </p:cNvPr>
          <p:cNvSpPr>
            <a:spLocks noGrp="1"/>
          </p:cNvSpPr>
          <p:nvPr>
            <p:ph type="ctrTitle"/>
          </p:nvPr>
        </p:nvSpPr>
        <p:spPr/>
        <p:txBody>
          <a:bodyPr/>
          <a:lstStyle/>
          <a:p>
            <a:r>
              <a:rPr lang="en-GB" dirty="0"/>
              <a:t>Architecture &amp; Data Model</a:t>
            </a:r>
            <a:endParaRPr lang="en-BE"/>
          </a:p>
        </p:txBody>
      </p:sp>
    </p:spTree>
    <p:extLst>
      <p:ext uri="{BB962C8B-B14F-4D97-AF65-F5344CB8AC3E}">
        <p14:creationId xmlns:p14="http://schemas.microsoft.com/office/powerpoint/2010/main" val="302986734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EEB757C-CAB1-6EB1-1571-E58814233B69}"/>
              </a:ext>
            </a:extLst>
          </p:cNvPr>
          <p:cNvSpPr>
            <a:spLocks noGrp="1"/>
          </p:cNvSpPr>
          <p:nvPr>
            <p:ph type="ctrTitle"/>
          </p:nvPr>
        </p:nvSpPr>
        <p:spPr/>
        <p:txBody>
          <a:bodyPr/>
          <a:lstStyle/>
          <a:p>
            <a:r>
              <a:rPr lang="en-GB" dirty="0"/>
              <a:t>Introduction</a:t>
            </a:r>
            <a:endParaRPr lang="en-BE"/>
          </a:p>
        </p:txBody>
      </p:sp>
      <p:sp>
        <p:nvSpPr>
          <p:cNvPr id="4" name="Slide Number Placeholder 3">
            <a:extLst>
              <a:ext uri="{FF2B5EF4-FFF2-40B4-BE49-F238E27FC236}">
                <a16:creationId xmlns:a16="http://schemas.microsoft.com/office/drawing/2014/main" id="{2ADFEAEF-DEE1-002D-CADA-7CF5452EE05E}"/>
              </a:ext>
            </a:extLst>
          </p:cNvPr>
          <p:cNvSpPr>
            <a:spLocks noGrp="1"/>
          </p:cNvSpPr>
          <p:nvPr>
            <p:ph type="sldNum" sz="quarter" idx="4294967295"/>
          </p:nvPr>
        </p:nvSpPr>
        <p:spPr>
          <a:xfrm>
            <a:off x="22512338" y="12595225"/>
            <a:ext cx="1608137" cy="581025"/>
          </a:xfrm>
          <a:prstGeom prst="rect">
            <a:avLst/>
          </a:prstGeom>
        </p:spPr>
        <p:txBody>
          <a:bodyPr/>
          <a:lstStyle/>
          <a:p>
            <a:fld id="{3BDDA355-DE8D-49B6-B72B-9B84B24AB58E}" type="slidenum">
              <a:rPr lang="en-GB" smtClean="0">
                <a:solidFill>
                  <a:schemeClr val="bg1"/>
                </a:solidFill>
              </a:rPr>
              <a:pPr/>
              <a:t>2</a:t>
            </a:fld>
            <a:endParaRPr lang="en-GB" dirty="0">
              <a:solidFill>
                <a:schemeClr val="bg1"/>
              </a:solidFill>
            </a:endParaRPr>
          </a:p>
        </p:txBody>
      </p:sp>
    </p:spTree>
    <p:extLst>
      <p:ext uri="{BB962C8B-B14F-4D97-AF65-F5344CB8AC3E}">
        <p14:creationId xmlns:p14="http://schemas.microsoft.com/office/powerpoint/2010/main" val="307033963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D15CC85-08D0-ECF4-8FB4-501A9EC26F7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D61107E-6FD8-E254-F3FF-F4992EC06CF2}"/>
              </a:ext>
            </a:extLst>
          </p:cNvPr>
          <p:cNvSpPr>
            <a:spLocks noGrp="1"/>
          </p:cNvSpPr>
          <p:nvPr>
            <p:ph type="title"/>
          </p:nvPr>
        </p:nvSpPr>
        <p:spPr/>
        <p:txBody>
          <a:bodyPr vert="horz" lIns="91440" tIns="45720" rIns="91440" bIns="45720" rtlCol="0" anchor="ctr">
            <a:normAutofit/>
          </a:bodyPr>
          <a:lstStyle/>
          <a:p>
            <a:r>
              <a:rPr lang="en-GB" dirty="0"/>
              <a:t>Architecture: functional</a:t>
            </a:r>
          </a:p>
        </p:txBody>
      </p:sp>
      <p:pic>
        <p:nvPicPr>
          <p:cNvPr id="4098" name="Picture 2">
            <a:extLst>
              <a:ext uri="{FF2B5EF4-FFF2-40B4-BE49-F238E27FC236}">
                <a16:creationId xmlns:a16="http://schemas.microsoft.com/office/drawing/2014/main" id="{E7E934E6-74E6-CA77-C60C-5ACBFFDA8123}"/>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922837" y="2607128"/>
            <a:ext cx="14274800" cy="9639300"/>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5;p9">
            <a:extLst>
              <a:ext uri="{FF2B5EF4-FFF2-40B4-BE49-F238E27FC236}">
                <a16:creationId xmlns:a16="http://schemas.microsoft.com/office/drawing/2014/main" id="{463AD942-1DAB-895E-5E89-88FD83FCF96D}"/>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3377269356"/>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E1C3E6-9FFF-64D1-3D80-9A6C084B172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F73EF20A-3068-9443-481C-9E92A92D31DE}"/>
              </a:ext>
            </a:extLst>
          </p:cNvPr>
          <p:cNvSpPr>
            <a:spLocks noGrp="1"/>
          </p:cNvSpPr>
          <p:nvPr>
            <p:ph type="title"/>
          </p:nvPr>
        </p:nvSpPr>
        <p:spPr/>
        <p:txBody>
          <a:bodyPr vert="horz" lIns="91440" tIns="45720" rIns="91440" bIns="45720" rtlCol="0" anchor="ctr">
            <a:normAutofit/>
          </a:bodyPr>
          <a:lstStyle/>
          <a:p>
            <a:r>
              <a:rPr lang="en-GB" dirty="0"/>
              <a:t>Architecture: Application</a:t>
            </a:r>
          </a:p>
        </p:txBody>
      </p:sp>
      <p:pic>
        <p:nvPicPr>
          <p:cNvPr id="5122" name="Picture 2">
            <a:extLst>
              <a:ext uri="{FF2B5EF4-FFF2-40B4-BE49-F238E27FC236}">
                <a16:creationId xmlns:a16="http://schemas.microsoft.com/office/drawing/2014/main" id="{90489379-1DC5-588F-0B14-C8199A35EA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462700" y="2318893"/>
            <a:ext cx="13195073" cy="11142880"/>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5;p9">
            <a:extLst>
              <a:ext uri="{FF2B5EF4-FFF2-40B4-BE49-F238E27FC236}">
                <a16:creationId xmlns:a16="http://schemas.microsoft.com/office/drawing/2014/main" id="{CA45E5BB-21E9-FF57-67FC-E21996A51F09}"/>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3940346717"/>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3DD234E-0392-9DA7-F1A8-DB92A01CC4B4}"/>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E80EAD80-BAD3-1087-645B-923256BA92DA}"/>
              </a:ext>
            </a:extLst>
          </p:cNvPr>
          <p:cNvSpPr>
            <a:spLocks noGrp="1"/>
          </p:cNvSpPr>
          <p:nvPr>
            <p:ph type="title"/>
          </p:nvPr>
        </p:nvSpPr>
        <p:spPr/>
        <p:txBody>
          <a:bodyPr vert="horz" lIns="91440" tIns="45720" rIns="91440" bIns="45720" rtlCol="0" anchor="ctr">
            <a:normAutofit/>
          </a:bodyPr>
          <a:lstStyle/>
          <a:p>
            <a:r>
              <a:rPr lang="en-GB" dirty="0"/>
              <a:t>Architecture: Data</a:t>
            </a:r>
          </a:p>
        </p:txBody>
      </p:sp>
      <p:pic>
        <p:nvPicPr>
          <p:cNvPr id="6146" name="Picture 2">
            <a:extLst>
              <a:ext uri="{FF2B5EF4-FFF2-40B4-BE49-F238E27FC236}">
                <a16:creationId xmlns:a16="http://schemas.microsoft.com/office/drawing/2014/main" id="{9C3226A8-7CDC-258A-4AE7-152A3D9BE23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90192" y="1734976"/>
            <a:ext cx="13762037" cy="11559361"/>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5;p9">
            <a:extLst>
              <a:ext uri="{FF2B5EF4-FFF2-40B4-BE49-F238E27FC236}">
                <a16:creationId xmlns:a16="http://schemas.microsoft.com/office/drawing/2014/main" id="{53361459-89AE-4643-0FE0-AAF6E2ED2572}"/>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1239690907"/>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23B4F56-0C90-F474-48AF-DCFB9F5C664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18B5B36-8038-55D9-2088-0BEFFE2918E4}"/>
              </a:ext>
            </a:extLst>
          </p:cNvPr>
          <p:cNvSpPr>
            <a:spLocks noGrp="1"/>
          </p:cNvSpPr>
          <p:nvPr>
            <p:ph type="title"/>
          </p:nvPr>
        </p:nvSpPr>
        <p:spPr/>
        <p:txBody>
          <a:bodyPr vert="horz" lIns="91440" tIns="45720" rIns="91440" bIns="45720" rtlCol="0" anchor="ctr">
            <a:normAutofit/>
          </a:bodyPr>
          <a:lstStyle/>
          <a:p>
            <a:r>
              <a:rPr lang="en-GB" dirty="0"/>
              <a:t>Architecture: Security</a:t>
            </a:r>
          </a:p>
        </p:txBody>
      </p:sp>
      <p:pic>
        <p:nvPicPr>
          <p:cNvPr id="7174" name="Picture 6">
            <a:extLst>
              <a:ext uri="{FF2B5EF4-FFF2-40B4-BE49-F238E27FC236}">
                <a16:creationId xmlns:a16="http://schemas.microsoft.com/office/drawing/2014/main" id="{D1B57F99-0E76-A0A9-5B6B-BD80FE36FB6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911259" y="2357663"/>
            <a:ext cx="16297955" cy="10967369"/>
          </a:xfrm>
          <a:prstGeom prst="rect">
            <a:avLst/>
          </a:prstGeom>
          <a:noFill/>
          <a:extLst>
            <a:ext uri="{909E8E84-426E-40DD-AFC4-6F175D3DCCD1}">
              <a14:hiddenFill xmlns:a14="http://schemas.microsoft.com/office/drawing/2010/main">
                <a:solidFill>
                  <a:srgbClr val="FFFFFF"/>
                </a:solidFill>
              </a14:hiddenFill>
            </a:ext>
          </a:extLst>
        </p:spPr>
      </p:pic>
      <p:sp>
        <p:nvSpPr>
          <p:cNvPr id="5" name="Google Shape;45;p9">
            <a:extLst>
              <a:ext uri="{FF2B5EF4-FFF2-40B4-BE49-F238E27FC236}">
                <a16:creationId xmlns:a16="http://schemas.microsoft.com/office/drawing/2014/main" id="{34240F6B-234C-4406-130F-75D883E761EA}"/>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349376692"/>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BE89FB7-11E3-CB66-F791-01DB60D5477A}"/>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294C3A6-85FD-9BBD-3749-BE3CA0F47C5D}"/>
              </a:ext>
            </a:extLst>
          </p:cNvPr>
          <p:cNvSpPr>
            <a:spLocks noGrp="1"/>
          </p:cNvSpPr>
          <p:nvPr>
            <p:ph type="title"/>
          </p:nvPr>
        </p:nvSpPr>
        <p:spPr/>
        <p:txBody>
          <a:bodyPr vert="horz" lIns="91440" tIns="45720" rIns="91440" bIns="45720" rtlCol="0" anchor="ctr">
            <a:normAutofit/>
          </a:bodyPr>
          <a:lstStyle/>
          <a:p>
            <a:r>
              <a:rPr lang="en-GB" dirty="0"/>
              <a:t>Architecture: Integration</a:t>
            </a:r>
          </a:p>
        </p:txBody>
      </p:sp>
      <p:pic>
        <p:nvPicPr>
          <p:cNvPr id="7170" name="Picture 2">
            <a:extLst>
              <a:ext uri="{FF2B5EF4-FFF2-40B4-BE49-F238E27FC236}">
                <a16:creationId xmlns:a16="http://schemas.microsoft.com/office/drawing/2014/main" id="{389CF857-14D7-F760-A9DD-7D4C0E00ACA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271987" y="2204334"/>
            <a:ext cx="13692414" cy="11475154"/>
          </a:xfrm>
          <a:prstGeom prst="rect">
            <a:avLst/>
          </a:prstGeom>
          <a:noFill/>
          <a:extLst>
            <a:ext uri="{909E8E84-426E-40DD-AFC4-6F175D3DCCD1}">
              <a14:hiddenFill xmlns:a14="http://schemas.microsoft.com/office/drawing/2010/main">
                <a:solidFill>
                  <a:srgbClr val="FFFFFF"/>
                </a:solidFill>
              </a14:hiddenFill>
            </a:ext>
          </a:extLst>
        </p:spPr>
      </p:pic>
      <p:sp>
        <p:nvSpPr>
          <p:cNvPr id="3" name="Google Shape;45;p9">
            <a:extLst>
              <a:ext uri="{FF2B5EF4-FFF2-40B4-BE49-F238E27FC236}">
                <a16:creationId xmlns:a16="http://schemas.microsoft.com/office/drawing/2014/main" id="{C5890430-B1BC-D43D-3966-F570BBD25625}"/>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3591788252"/>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F08A1F8-02A5-B0BD-FBDC-781D5E035EE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3FB8F2A-B2E1-9A2F-4C38-BC2C07D064CF}"/>
              </a:ext>
            </a:extLst>
          </p:cNvPr>
          <p:cNvSpPr>
            <a:spLocks noGrp="1"/>
          </p:cNvSpPr>
          <p:nvPr>
            <p:ph type="title"/>
          </p:nvPr>
        </p:nvSpPr>
        <p:spPr/>
        <p:txBody>
          <a:bodyPr vert="horz" lIns="91440" tIns="45720" rIns="91440" bIns="45720" rtlCol="0" anchor="ctr">
            <a:normAutofit/>
          </a:bodyPr>
          <a:lstStyle/>
          <a:p>
            <a:r>
              <a:rPr lang="en-GB" dirty="0"/>
              <a:t>Architecture: DevOps Pipeline (Proposed)</a:t>
            </a:r>
          </a:p>
        </p:txBody>
      </p:sp>
      <p:sp>
        <p:nvSpPr>
          <p:cNvPr id="3" name="Google Shape;45;p9">
            <a:extLst>
              <a:ext uri="{FF2B5EF4-FFF2-40B4-BE49-F238E27FC236}">
                <a16:creationId xmlns:a16="http://schemas.microsoft.com/office/drawing/2014/main" id="{14DEB926-49F0-D65C-5F63-DBA418087607}"/>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pic>
        <p:nvPicPr>
          <p:cNvPr id="11276" name="Picture 12">
            <a:extLst>
              <a:ext uri="{FF2B5EF4-FFF2-40B4-BE49-F238E27FC236}">
                <a16:creationId xmlns:a16="http://schemas.microsoft.com/office/drawing/2014/main" id="{162086C4-3C22-E49D-6EB9-F19A27017B4C}"/>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42987" y="4442975"/>
            <a:ext cx="22034500" cy="60833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937219113"/>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0C7CF57-46AF-64E5-9CF6-2E8EEF09B806}"/>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5E80083-6AD7-E69D-389E-7BE524FE0C82}"/>
              </a:ext>
            </a:extLst>
          </p:cNvPr>
          <p:cNvSpPr>
            <a:spLocks noGrp="1"/>
          </p:cNvSpPr>
          <p:nvPr>
            <p:ph type="title"/>
          </p:nvPr>
        </p:nvSpPr>
        <p:spPr/>
        <p:txBody>
          <a:bodyPr vert="horz" lIns="91440" tIns="45720" rIns="91440" bIns="45720" rtlCol="0" anchor="ctr">
            <a:normAutofit/>
          </a:bodyPr>
          <a:lstStyle/>
          <a:p>
            <a:r>
              <a:rPr lang="en-GB" dirty="0"/>
              <a:t>DATA MODEL: HIGH-LEVEL</a:t>
            </a:r>
          </a:p>
        </p:txBody>
      </p:sp>
      <p:pic>
        <p:nvPicPr>
          <p:cNvPr id="14" name="Picture 13">
            <a:extLst>
              <a:ext uri="{FF2B5EF4-FFF2-40B4-BE49-F238E27FC236}">
                <a16:creationId xmlns:a16="http://schemas.microsoft.com/office/drawing/2014/main" id="{00A837FE-ECD8-F22D-D5EF-E00ADAEE0CCD}"/>
              </a:ext>
            </a:extLst>
          </p:cNvPr>
          <p:cNvPicPr>
            <a:picLocks noChangeAspect="1"/>
          </p:cNvPicPr>
          <p:nvPr/>
        </p:nvPicPr>
        <p:blipFill>
          <a:blip r:embed="rId3"/>
          <a:stretch>
            <a:fillRect/>
          </a:stretch>
        </p:blipFill>
        <p:spPr>
          <a:xfrm>
            <a:off x="862319" y="4510493"/>
            <a:ext cx="22395835" cy="6792101"/>
          </a:xfrm>
          <a:prstGeom prst="rect">
            <a:avLst/>
          </a:prstGeom>
        </p:spPr>
      </p:pic>
      <p:sp>
        <p:nvSpPr>
          <p:cNvPr id="15" name="Google Shape;45;p9">
            <a:extLst>
              <a:ext uri="{FF2B5EF4-FFF2-40B4-BE49-F238E27FC236}">
                <a16:creationId xmlns:a16="http://schemas.microsoft.com/office/drawing/2014/main" id="{D00C0F82-0311-4BCC-0C3B-3A5C683C5AD1}"/>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153701030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5BCB1A5-DAFE-43EA-82C2-673051B282F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993558DA-0CA6-C56C-1C60-92E7556D0249}"/>
              </a:ext>
            </a:extLst>
          </p:cNvPr>
          <p:cNvSpPr>
            <a:spLocks noGrp="1"/>
          </p:cNvSpPr>
          <p:nvPr>
            <p:ph type="title"/>
          </p:nvPr>
        </p:nvSpPr>
        <p:spPr/>
        <p:txBody>
          <a:bodyPr vert="horz" lIns="91440" tIns="45720" rIns="91440" bIns="45720" rtlCol="0" anchor="ctr">
            <a:normAutofit/>
          </a:bodyPr>
          <a:lstStyle/>
          <a:p>
            <a:r>
              <a:rPr lang="en-GB" dirty="0"/>
              <a:t>DATA MODEL (Fine-Grain)</a:t>
            </a:r>
          </a:p>
        </p:txBody>
      </p:sp>
      <p:pic>
        <p:nvPicPr>
          <p:cNvPr id="3" name="Picture 2">
            <a:extLst>
              <a:ext uri="{FF2B5EF4-FFF2-40B4-BE49-F238E27FC236}">
                <a16:creationId xmlns:a16="http://schemas.microsoft.com/office/drawing/2014/main" id="{631DF486-8116-7FAF-D342-5D6B497E9216}"/>
              </a:ext>
            </a:extLst>
          </p:cNvPr>
          <p:cNvPicPr>
            <a:picLocks noChangeAspect="1"/>
          </p:cNvPicPr>
          <p:nvPr/>
        </p:nvPicPr>
        <p:blipFill>
          <a:blip r:embed="rId3"/>
          <a:stretch>
            <a:fillRect/>
          </a:stretch>
        </p:blipFill>
        <p:spPr>
          <a:xfrm>
            <a:off x="2767416" y="5999263"/>
            <a:ext cx="18585642" cy="1680962"/>
          </a:xfrm>
          <a:prstGeom prst="rect">
            <a:avLst/>
          </a:prstGeom>
        </p:spPr>
      </p:pic>
      <p:sp>
        <p:nvSpPr>
          <p:cNvPr id="2212" name="Google Shape;45;p9">
            <a:extLst>
              <a:ext uri="{FF2B5EF4-FFF2-40B4-BE49-F238E27FC236}">
                <a16:creationId xmlns:a16="http://schemas.microsoft.com/office/drawing/2014/main" id="{3871B2CD-C49E-A95A-3EF9-5DA7B389AE7F}"/>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4194917244"/>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C5DD60D-A504-CCC8-407F-604603054B5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C0A1D4D2-E0B1-82C4-DC99-C28F8936D1D9}"/>
              </a:ext>
            </a:extLst>
          </p:cNvPr>
          <p:cNvSpPr>
            <a:spLocks noGrp="1"/>
          </p:cNvSpPr>
          <p:nvPr>
            <p:ph type="title"/>
          </p:nvPr>
        </p:nvSpPr>
        <p:spPr/>
        <p:txBody>
          <a:bodyPr vert="horz" lIns="91440" tIns="45720" rIns="91440" bIns="45720" rtlCol="0" anchor="ctr">
            <a:normAutofit/>
          </a:bodyPr>
          <a:lstStyle/>
          <a:p>
            <a:r>
              <a:rPr lang="en-GB" dirty="0"/>
              <a:t>Database: </a:t>
            </a:r>
            <a:r>
              <a:rPr lang="en-GB" dirty="0" err="1"/>
              <a:t>duckdb</a:t>
            </a:r>
            <a:r>
              <a:rPr lang="en-GB" dirty="0"/>
              <a:t> vs. snowflake</a:t>
            </a:r>
          </a:p>
        </p:txBody>
      </p:sp>
      <p:graphicFrame>
        <p:nvGraphicFramePr>
          <p:cNvPr id="6" name="Content Placeholder 5">
            <a:extLst>
              <a:ext uri="{FF2B5EF4-FFF2-40B4-BE49-F238E27FC236}">
                <a16:creationId xmlns:a16="http://schemas.microsoft.com/office/drawing/2014/main" id="{DA56597D-9C55-03BB-9D63-D80EAD1C2406}"/>
              </a:ext>
            </a:extLst>
          </p:cNvPr>
          <p:cNvGraphicFramePr>
            <a:graphicFrameLocks noGrp="1"/>
          </p:cNvGraphicFramePr>
          <p:nvPr>
            <p:ph idx="1"/>
            <p:extLst>
              <p:ext uri="{D42A27DB-BD31-4B8C-83A1-F6EECF244321}">
                <p14:modId xmlns:p14="http://schemas.microsoft.com/office/powerpoint/2010/main" val="3422859872"/>
              </p:ext>
            </p:extLst>
          </p:nvPr>
        </p:nvGraphicFramePr>
        <p:xfrm>
          <a:off x="1658937" y="2751710"/>
          <a:ext cx="21549408" cy="3530146"/>
        </p:xfrm>
        <a:graphic>
          <a:graphicData uri="http://schemas.openxmlformats.org/drawingml/2006/table">
            <a:tbl>
              <a:tblPr firstRow="1" bandRow="1">
                <a:tableStyleId>{5C22544A-7EE6-4342-B048-85BDC9FD1C3A}</a:tableStyleId>
              </a:tblPr>
              <a:tblGrid>
                <a:gridCol w="3021920">
                  <a:extLst>
                    <a:ext uri="{9D8B030D-6E8A-4147-A177-3AD203B41FA5}">
                      <a16:colId xmlns:a16="http://schemas.microsoft.com/office/drawing/2014/main" val="3611922958"/>
                    </a:ext>
                  </a:extLst>
                </a:gridCol>
                <a:gridCol w="4161216">
                  <a:extLst>
                    <a:ext uri="{9D8B030D-6E8A-4147-A177-3AD203B41FA5}">
                      <a16:colId xmlns:a16="http://schemas.microsoft.com/office/drawing/2014/main" val="1260065970"/>
                    </a:ext>
                  </a:extLst>
                </a:gridCol>
                <a:gridCol w="3591568">
                  <a:extLst>
                    <a:ext uri="{9D8B030D-6E8A-4147-A177-3AD203B41FA5}">
                      <a16:colId xmlns:a16="http://schemas.microsoft.com/office/drawing/2014/main" val="3504649360"/>
                    </a:ext>
                  </a:extLst>
                </a:gridCol>
                <a:gridCol w="3591568">
                  <a:extLst>
                    <a:ext uri="{9D8B030D-6E8A-4147-A177-3AD203B41FA5}">
                      <a16:colId xmlns:a16="http://schemas.microsoft.com/office/drawing/2014/main" val="4234545882"/>
                    </a:ext>
                  </a:extLst>
                </a:gridCol>
                <a:gridCol w="3591568">
                  <a:extLst>
                    <a:ext uri="{9D8B030D-6E8A-4147-A177-3AD203B41FA5}">
                      <a16:colId xmlns:a16="http://schemas.microsoft.com/office/drawing/2014/main" val="2405314716"/>
                    </a:ext>
                  </a:extLst>
                </a:gridCol>
                <a:gridCol w="3591568">
                  <a:extLst>
                    <a:ext uri="{9D8B030D-6E8A-4147-A177-3AD203B41FA5}">
                      <a16:colId xmlns:a16="http://schemas.microsoft.com/office/drawing/2014/main" val="3966558384"/>
                    </a:ext>
                  </a:extLst>
                </a:gridCol>
              </a:tblGrid>
              <a:tr h="1731826">
                <a:tc>
                  <a:txBody>
                    <a:bodyPr/>
                    <a:lstStyle/>
                    <a:p>
                      <a:r>
                        <a:rPr lang="en-US" sz="2800" dirty="0"/>
                        <a:t>Standard SQL</a:t>
                      </a:r>
                    </a:p>
                  </a:txBody>
                  <a:tcPr/>
                </a:tc>
                <a:tc>
                  <a:txBody>
                    <a:bodyPr/>
                    <a:lstStyle/>
                    <a:p>
                      <a:r>
                        <a:rPr lang="en-US" sz="2800" dirty="0"/>
                        <a:t>ACID Compliant</a:t>
                      </a:r>
                    </a:p>
                    <a:p>
                      <a:r>
                        <a:rPr lang="en-US" sz="2800" dirty="0"/>
                        <a:t>(Atomicity, Consistency, Isolation &amp; Durability)</a:t>
                      </a:r>
                    </a:p>
                  </a:txBody>
                  <a:tcPr/>
                </a:tc>
                <a:tc>
                  <a:txBody>
                    <a:bodyPr/>
                    <a:lstStyle/>
                    <a:p>
                      <a:r>
                        <a:rPr lang="en-US" sz="2800" dirty="0"/>
                        <a:t>Ideal Dataset Size</a:t>
                      </a:r>
                    </a:p>
                  </a:txBody>
                  <a:tcPr/>
                </a:tc>
                <a:tc>
                  <a:txBody>
                    <a:bodyPr/>
                    <a:lstStyle/>
                    <a:p>
                      <a:r>
                        <a:rPr lang="en-US" sz="2800" dirty="0"/>
                        <a:t>Data Formats</a:t>
                      </a:r>
                    </a:p>
                    <a:p>
                      <a:r>
                        <a:rPr lang="en-US" sz="2800" dirty="0"/>
                        <a:t>(CSV, JSON, Parquet)</a:t>
                      </a:r>
                    </a:p>
                    <a:p>
                      <a:endParaRPr lang="en-US" sz="2800" dirty="0"/>
                    </a:p>
                  </a:txBody>
                  <a:tcPr/>
                </a:tc>
                <a:tc>
                  <a:txBody>
                    <a:bodyPr/>
                    <a:lstStyle/>
                    <a:p>
                      <a:r>
                        <a:rPr lang="en-US" sz="2800" dirty="0"/>
                        <a:t>Environment</a:t>
                      </a:r>
                    </a:p>
                  </a:txBody>
                  <a:tcPr/>
                </a:tc>
                <a:tc>
                  <a:txBody>
                    <a:bodyPr/>
                    <a:lstStyle/>
                    <a:p>
                      <a:r>
                        <a:rPr lang="en-US" sz="2800" dirty="0"/>
                        <a:t>Cost</a:t>
                      </a:r>
                    </a:p>
                  </a:txBody>
                  <a:tcPr/>
                </a:tc>
                <a:extLst>
                  <a:ext uri="{0D108BD9-81ED-4DB2-BD59-A6C34878D82A}">
                    <a16:rowId xmlns:a16="http://schemas.microsoft.com/office/drawing/2014/main" val="353266072"/>
                  </a:ext>
                </a:extLst>
              </a:tr>
              <a:tr h="1731826">
                <a:tc>
                  <a:txBody>
                    <a:bodyPr/>
                    <a:lstStyle/>
                    <a:p>
                      <a:r>
                        <a:rPr lang="en-US" sz="2800" b="1" dirty="0"/>
                        <a:t>Snowflake</a:t>
                      </a:r>
                      <a:r>
                        <a:rPr lang="en-US" sz="2800" dirty="0"/>
                        <a:t>: Yes</a:t>
                      </a:r>
                    </a:p>
                    <a:p>
                      <a:endParaRPr lang="en-US" sz="2800" dirty="0"/>
                    </a:p>
                    <a:p>
                      <a:r>
                        <a:rPr lang="en-US" sz="2800" b="1" dirty="0" err="1"/>
                        <a:t>DuckDB</a:t>
                      </a:r>
                      <a:r>
                        <a:rPr lang="en-US" sz="2800" dirty="0"/>
                        <a:t>: Yes</a:t>
                      </a:r>
                    </a:p>
                  </a:txBody>
                  <a:tcPr/>
                </a:tc>
                <a:tc>
                  <a:txBody>
                    <a:bodyPr/>
                    <a:lstStyle/>
                    <a:p>
                      <a:r>
                        <a:rPr lang="en-US" sz="2800" b="1" dirty="0"/>
                        <a:t>Snowflake</a:t>
                      </a:r>
                      <a:r>
                        <a:rPr lang="en-US" sz="2800" dirty="0"/>
                        <a:t>: Yes</a:t>
                      </a:r>
                    </a:p>
                    <a:p>
                      <a:endParaRPr lang="en-US" sz="2800" dirty="0"/>
                    </a:p>
                    <a:p>
                      <a:r>
                        <a:rPr lang="en-US" sz="2800" b="1" dirty="0" err="1"/>
                        <a:t>DuckDB</a:t>
                      </a:r>
                      <a:r>
                        <a:rPr lang="en-US" sz="2800" dirty="0"/>
                        <a:t>: Yes</a:t>
                      </a:r>
                    </a:p>
                  </a:txBody>
                  <a:tcPr/>
                </a:tc>
                <a:tc>
                  <a:txBody>
                    <a:bodyPr/>
                    <a:lstStyle/>
                    <a:p>
                      <a:r>
                        <a:rPr lang="en-US" sz="2800" b="1" dirty="0"/>
                        <a:t>Snowflake</a:t>
                      </a:r>
                      <a:r>
                        <a:rPr lang="en-US" sz="2800" dirty="0"/>
                        <a:t>: Large</a:t>
                      </a:r>
                    </a:p>
                    <a:p>
                      <a:endParaRPr lang="en-US" sz="2800" dirty="0"/>
                    </a:p>
                    <a:p>
                      <a:r>
                        <a:rPr lang="en-US" sz="2800" b="1" dirty="0" err="1"/>
                        <a:t>DuckDB</a:t>
                      </a:r>
                      <a:r>
                        <a:rPr lang="en-US" sz="2800" dirty="0"/>
                        <a:t>: Small to Medium</a:t>
                      </a:r>
                    </a:p>
                  </a:txBody>
                  <a:tcPr/>
                </a:tc>
                <a:tc>
                  <a:txBody>
                    <a:bodyPr/>
                    <a:lstStyle/>
                    <a:p>
                      <a:r>
                        <a:rPr lang="en-US" sz="2800" b="1" dirty="0"/>
                        <a:t>Snowflake</a:t>
                      </a:r>
                      <a:r>
                        <a:rPr lang="en-US" sz="2800" dirty="0"/>
                        <a:t>: Yes</a:t>
                      </a:r>
                    </a:p>
                    <a:p>
                      <a:endParaRPr lang="en-US" sz="2800" dirty="0"/>
                    </a:p>
                    <a:p>
                      <a:r>
                        <a:rPr lang="en-US" sz="2800" b="1" dirty="0" err="1"/>
                        <a:t>DuckDB</a:t>
                      </a:r>
                      <a:r>
                        <a:rPr lang="en-US" sz="2800" dirty="0"/>
                        <a:t>: Yes</a:t>
                      </a:r>
                    </a:p>
                  </a:txBody>
                  <a:tcPr/>
                </a:tc>
                <a:tc>
                  <a:txBody>
                    <a:bodyPr/>
                    <a:lstStyle/>
                    <a:p>
                      <a:r>
                        <a:rPr lang="en-US" sz="2800" b="1" dirty="0"/>
                        <a:t>Snowflake</a:t>
                      </a:r>
                      <a:r>
                        <a:rPr lang="en-US" sz="2800" dirty="0"/>
                        <a:t>: Cloud</a:t>
                      </a:r>
                    </a:p>
                    <a:p>
                      <a:endParaRPr lang="en-US" sz="2800" dirty="0"/>
                    </a:p>
                    <a:p>
                      <a:r>
                        <a:rPr lang="en-US" sz="2800" b="1" dirty="0" err="1"/>
                        <a:t>DuckDB</a:t>
                      </a:r>
                      <a:r>
                        <a:rPr lang="en-US" sz="2800" dirty="0"/>
                        <a:t>: Embedded</a:t>
                      </a:r>
                    </a:p>
                  </a:txBody>
                  <a:tcPr/>
                </a:tc>
                <a:tc>
                  <a:txBody>
                    <a:bodyPr/>
                    <a:lstStyle/>
                    <a:p>
                      <a:r>
                        <a:rPr lang="en-US" sz="2800" b="1" dirty="0"/>
                        <a:t>Snowflake</a:t>
                      </a:r>
                      <a:r>
                        <a:rPr lang="en-US" sz="2800" dirty="0"/>
                        <a:t>: $</a:t>
                      </a:r>
                    </a:p>
                    <a:p>
                      <a:endParaRPr lang="en-US" sz="2800" dirty="0"/>
                    </a:p>
                    <a:p>
                      <a:r>
                        <a:rPr lang="en-US" sz="2800" b="1" dirty="0" err="1"/>
                        <a:t>DuckDB</a:t>
                      </a:r>
                      <a:r>
                        <a:rPr lang="en-US" sz="2800" dirty="0"/>
                        <a:t>: 0 (free)</a:t>
                      </a:r>
                    </a:p>
                  </a:txBody>
                  <a:tcPr/>
                </a:tc>
                <a:extLst>
                  <a:ext uri="{0D108BD9-81ED-4DB2-BD59-A6C34878D82A}">
                    <a16:rowId xmlns:a16="http://schemas.microsoft.com/office/drawing/2014/main" val="2156609667"/>
                  </a:ext>
                </a:extLst>
              </a:tr>
            </a:tbl>
          </a:graphicData>
        </a:graphic>
      </p:graphicFrame>
      <p:sp>
        <p:nvSpPr>
          <p:cNvPr id="8" name="TextBox 7">
            <a:extLst>
              <a:ext uri="{FF2B5EF4-FFF2-40B4-BE49-F238E27FC236}">
                <a16:creationId xmlns:a16="http://schemas.microsoft.com/office/drawing/2014/main" id="{9BACB658-3384-9E54-FED1-A308E42AAD71}"/>
              </a:ext>
            </a:extLst>
          </p:cNvPr>
          <p:cNvSpPr txBox="1"/>
          <p:nvPr/>
        </p:nvSpPr>
        <p:spPr>
          <a:xfrm>
            <a:off x="1639994" y="7070260"/>
            <a:ext cx="10336191" cy="5694188"/>
          </a:xfrm>
          <a:prstGeom prst="rect">
            <a:avLst/>
          </a:prstGeom>
          <a:noFill/>
        </p:spPr>
        <p:txBody>
          <a:bodyPr wrap="square">
            <a:spAutoFit/>
          </a:bodyPr>
          <a:lstStyle/>
          <a:p>
            <a:pPr marL="457200" indent="-584200">
              <a:lnSpc>
                <a:spcPct val="70000"/>
              </a:lnSpc>
              <a:spcBef>
                <a:spcPts val="1200"/>
              </a:spcBef>
              <a:spcAft>
                <a:spcPts val="1200"/>
              </a:spcAft>
              <a:buClr>
                <a:schemeClr val="dk1"/>
              </a:buClr>
              <a:buSzPct val="150000"/>
              <a:buBlip>
                <a:blip r:embed="rId3"/>
              </a:buBlip>
            </a:pPr>
            <a:r>
              <a:rPr lang="en-GB" sz="3600" dirty="0" err="1">
                <a:solidFill>
                  <a:srgbClr val="172B4D"/>
                </a:solidFill>
                <a:latin typeface="-apple-system"/>
                <a:cs typeface="Calibri"/>
                <a:sym typeface="Calibri"/>
              </a:rPr>
              <a:t>DuckDB</a:t>
            </a:r>
            <a:r>
              <a:rPr lang="en-GB" sz="3600" dirty="0">
                <a:solidFill>
                  <a:srgbClr val="172B4D"/>
                </a:solidFill>
                <a:latin typeface="-apple-system"/>
                <a:cs typeface="Calibri"/>
                <a:sym typeface="Calibri"/>
              </a:rPr>
              <a:t> is an in-memory analytical database written in C++. It is designed to support analytical queries, similar to SQLite, but with a focus on analytic.</a:t>
            </a:r>
          </a:p>
          <a:p>
            <a:pPr marL="457200" indent="-584200">
              <a:lnSpc>
                <a:spcPct val="70000"/>
              </a:lnSpc>
              <a:spcBef>
                <a:spcPts val="1200"/>
              </a:spcBef>
              <a:spcAft>
                <a:spcPts val="1200"/>
              </a:spcAft>
              <a:buClr>
                <a:schemeClr val="dk1"/>
              </a:buClr>
              <a:buSzPct val="150000"/>
              <a:buBlip>
                <a:blip r:embed="rId3"/>
              </a:buBlip>
            </a:pPr>
            <a:r>
              <a:rPr lang="en-GB" sz="3600" dirty="0" err="1">
                <a:solidFill>
                  <a:srgbClr val="172B4D"/>
                </a:solidFill>
                <a:latin typeface="-apple-system"/>
                <a:cs typeface="Calibri"/>
                <a:sym typeface="Calibri"/>
              </a:rPr>
              <a:t>DuckDB</a:t>
            </a:r>
            <a:r>
              <a:rPr lang="en-GB" sz="3600" dirty="0">
                <a:solidFill>
                  <a:srgbClr val="172B4D"/>
                </a:solidFill>
                <a:latin typeface="-apple-system"/>
                <a:cs typeface="Calibri"/>
                <a:sym typeface="Calibri"/>
              </a:rPr>
              <a:t> is designed to be used as an embedded database, similar to SQLite. This means it runs within the same process as the application and does not require a separate server process.</a:t>
            </a:r>
          </a:p>
          <a:p>
            <a:pPr marL="457200" indent="-584200">
              <a:lnSpc>
                <a:spcPct val="70000"/>
              </a:lnSpc>
              <a:spcBef>
                <a:spcPts val="1200"/>
              </a:spcBef>
              <a:spcAft>
                <a:spcPts val="1200"/>
              </a:spcAft>
              <a:buClr>
                <a:schemeClr val="dk1"/>
              </a:buClr>
              <a:buSzPct val="150000"/>
              <a:buBlip>
                <a:blip r:embed="rId3"/>
              </a:buBlip>
            </a:pPr>
            <a:r>
              <a:rPr lang="en-GB" sz="3600" dirty="0" err="1">
                <a:solidFill>
                  <a:srgbClr val="172B4D"/>
                </a:solidFill>
                <a:latin typeface="-apple-system"/>
                <a:cs typeface="Calibri"/>
                <a:sym typeface="Calibri"/>
              </a:rPr>
              <a:t>DuckDB</a:t>
            </a:r>
            <a:r>
              <a:rPr lang="en-GB" sz="3600" dirty="0">
                <a:solidFill>
                  <a:srgbClr val="172B4D"/>
                </a:solidFill>
                <a:latin typeface="-apple-system"/>
                <a:cs typeface="Calibri"/>
                <a:sym typeface="Calibri"/>
              </a:rPr>
              <a:t> is designed to be fast, with vectorized execution and advanced query optimization techniques.</a:t>
            </a:r>
          </a:p>
          <a:p>
            <a:pPr marL="457200" indent="-584200">
              <a:lnSpc>
                <a:spcPct val="70000"/>
              </a:lnSpc>
              <a:spcBef>
                <a:spcPts val="1200"/>
              </a:spcBef>
              <a:spcAft>
                <a:spcPts val="1200"/>
              </a:spcAft>
              <a:buClr>
                <a:schemeClr val="dk1"/>
              </a:buClr>
              <a:buSzPct val="150000"/>
              <a:buBlip>
                <a:blip r:embed="rId3"/>
              </a:buBlip>
            </a:pPr>
            <a:r>
              <a:rPr lang="en-GB" sz="3600" dirty="0" err="1">
                <a:solidFill>
                  <a:srgbClr val="172B4D"/>
                </a:solidFill>
                <a:latin typeface="-apple-system"/>
                <a:cs typeface="Calibri"/>
                <a:sym typeface="Calibri"/>
              </a:rPr>
              <a:t>DuckDB</a:t>
            </a:r>
            <a:r>
              <a:rPr lang="en-GB" sz="3600" dirty="0">
                <a:solidFill>
                  <a:srgbClr val="172B4D"/>
                </a:solidFill>
                <a:latin typeface="-apple-system"/>
                <a:cs typeface="Calibri"/>
                <a:sym typeface="Calibri"/>
              </a:rPr>
              <a:t> can be used with various data science tools</a:t>
            </a:r>
          </a:p>
        </p:txBody>
      </p:sp>
      <p:sp>
        <p:nvSpPr>
          <p:cNvPr id="10" name="TextBox 9">
            <a:extLst>
              <a:ext uri="{FF2B5EF4-FFF2-40B4-BE49-F238E27FC236}">
                <a16:creationId xmlns:a16="http://schemas.microsoft.com/office/drawing/2014/main" id="{D1BD9C9A-2100-6F2C-4905-AF5D3DAF8F33}"/>
              </a:ext>
            </a:extLst>
          </p:cNvPr>
          <p:cNvSpPr txBox="1"/>
          <p:nvPr/>
        </p:nvSpPr>
        <p:spPr>
          <a:xfrm>
            <a:off x="12914198" y="7070260"/>
            <a:ext cx="10294148" cy="5306389"/>
          </a:xfrm>
          <a:prstGeom prst="rect">
            <a:avLst/>
          </a:prstGeom>
          <a:noFill/>
        </p:spPr>
        <p:txBody>
          <a:bodyPr wrap="square">
            <a:spAutoFit/>
          </a:bodyPr>
          <a:lstStyle>
            <a:defPPr>
              <a:defRPr lang="en-US"/>
            </a:defPPr>
            <a:lvl1pPr marL="457200" indent="-584200">
              <a:lnSpc>
                <a:spcPct val="70000"/>
              </a:lnSpc>
              <a:spcBef>
                <a:spcPts val="1200"/>
              </a:spcBef>
              <a:spcAft>
                <a:spcPts val="1200"/>
              </a:spcAft>
              <a:buClr>
                <a:schemeClr val="dk1"/>
              </a:buClr>
              <a:buSzPct val="150000"/>
              <a:buBlip>
                <a:blip r:embed="rId3"/>
              </a:buBlip>
              <a:defRPr sz="4000">
                <a:solidFill>
                  <a:srgbClr val="172B4D"/>
                </a:solidFill>
                <a:latin typeface="-apple-system"/>
                <a:cs typeface="Calibri"/>
              </a:defRPr>
            </a:lvl1pPr>
          </a:lstStyle>
          <a:p>
            <a:r>
              <a:rPr lang="en-GB" sz="3600" dirty="0"/>
              <a:t>Snowflake is a cloud-based data warehousing platform that separates compute and storage resources, enabling each to scale independently.</a:t>
            </a:r>
          </a:p>
          <a:p>
            <a:r>
              <a:rPr lang="en-GB" sz="3600" dirty="0"/>
              <a:t>Snowflake architecture allows for a high degree of flexibility and performance optimization. </a:t>
            </a:r>
          </a:p>
          <a:p>
            <a:r>
              <a:rPr lang="en-GB" sz="3600" dirty="0"/>
              <a:t>Snowflake is designed to handle large volumes of data and complex queries, making it suitable for big data analytics.</a:t>
            </a:r>
          </a:p>
          <a:p>
            <a:r>
              <a:rPr lang="en-GB" sz="3600" b="0" i="0" dirty="0">
                <a:solidFill>
                  <a:srgbClr val="1F2937"/>
                </a:solidFill>
                <a:effectLst/>
                <a:latin typeface="Spline Sans"/>
              </a:rPr>
              <a:t>Snowflake is a fully-managed service, meaning that users do not need to worry about infrastructure management or database optimization.</a:t>
            </a:r>
            <a:endParaRPr lang="en-US" sz="3600" dirty="0"/>
          </a:p>
        </p:txBody>
      </p:sp>
      <p:sp>
        <p:nvSpPr>
          <p:cNvPr id="11" name="Google Shape;45;p9">
            <a:extLst>
              <a:ext uri="{FF2B5EF4-FFF2-40B4-BE49-F238E27FC236}">
                <a16:creationId xmlns:a16="http://schemas.microsoft.com/office/drawing/2014/main" id="{7C479D8A-6E55-9B50-32CF-6AE0EB478D2C}"/>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
        <p:nvSpPr>
          <p:cNvPr id="12" name="Rounded Rectangle 11">
            <a:extLst>
              <a:ext uri="{FF2B5EF4-FFF2-40B4-BE49-F238E27FC236}">
                <a16:creationId xmlns:a16="http://schemas.microsoft.com/office/drawing/2014/main" id="{A26C218C-FAB5-1320-6975-1E9D14246DCD}"/>
              </a:ext>
            </a:extLst>
          </p:cNvPr>
          <p:cNvSpPr/>
          <p:nvPr/>
        </p:nvSpPr>
        <p:spPr>
          <a:xfrm>
            <a:off x="12155763" y="642634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Tree>
    <p:extLst>
      <p:ext uri="{BB962C8B-B14F-4D97-AF65-F5344CB8AC3E}">
        <p14:creationId xmlns:p14="http://schemas.microsoft.com/office/powerpoint/2010/main" val="2531320354"/>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7FB1FF6-F2A8-07AA-B10B-D593FFBF6A1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D8C9C4C-11FA-6100-62A0-2F8DB18BBFE1}"/>
              </a:ext>
            </a:extLst>
          </p:cNvPr>
          <p:cNvSpPr>
            <a:spLocks noGrp="1"/>
          </p:cNvSpPr>
          <p:nvPr>
            <p:ph type="ctrTitle"/>
          </p:nvPr>
        </p:nvSpPr>
        <p:spPr/>
        <p:txBody>
          <a:bodyPr/>
          <a:lstStyle/>
          <a:p>
            <a:r>
              <a:rPr lang="en-GB" dirty="0"/>
              <a:t>Network Intelligence</a:t>
            </a:r>
            <a:br>
              <a:rPr lang="en-GB" dirty="0"/>
            </a:br>
            <a:r>
              <a:rPr lang="en-GB" dirty="0"/>
              <a:t>Proposed Panels</a:t>
            </a:r>
            <a:endParaRPr lang="en-BE"/>
          </a:p>
        </p:txBody>
      </p:sp>
    </p:spTree>
    <p:extLst>
      <p:ext uri="{BB962C8B-B14F-4D97-AF65-F5344CB8AC3E}">
        <p14:creationId xmlns:p14="http://schemas.microsoft.com/office/powerpoint/2010/main" val="8552903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C819533-3009-8DB4-620E-37F241E4F6FE}"/>
              </a:ext>
            </a:extLst>
          </p:cNvPr>
          <p:cNvSpPr>
            <a:spLocks noGrp="1"/>
          </p:cNvSpPr>
          <p:nvPr>
            <p:ph type="title"/>
          </p:nvPr>
        </p:nvSpPr>
        <p:spPr/>
        <p:txBody>
          <a:bodyPr/>
          <a:lstStyle/>
          <a:p>
            <a:r>
              <a:rPr lang="en-GB" dirty="0"/>
              <a:t>CHALLENGES</a:t>
            </a:r>
            <a:endParaRPr lang="en-BE"/>
          </a:p>
        </p:txBody>
      </p:sp>
      <p:graphicFrame>
        <p:nvGraphicFramePr>
          <p:cNvPr id="14" name="Diagram 13">
            <a:extLst>
              <a:ext uri="{FF2B5EF4-FFF2-40B4-BE49-F238E27FC236}">
                <a16:creationId xmlns:a16="http://schemas.microsoft.com/office/drawing/2014/main" id="{339E1201-381C-A891-339C-13076DC26FDF}"/>
              </a:ext>
            </a:extLst>
          </p:cNvPr>
          <p:cNvGraphicFramePr/>
          <p:nvPr>
            <p:extLst>
              <p:ext uri="{D42A27DB-BD31-4B8C-83A1-F6EECF244321}">
                <p14:modId xmlns:p14="http://schemas.microsoft.com/office/powerpoint/2010/main" val="2200383261"/>
              </p:ext>
            </p:extLst>
          </p:nvPr>
        </p:nvGraphicFramePr>
        <p:xfrm>
          <a:off x="4726824" y="4140541"/>
          <a:ext cx="11639021" cy="7856449"/>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sp>
        <p:nvSpPr>
          <p:cNvPr id="66" name="Oval 65">
            <a:extLst>
              <a:ext uri="{FF2B5EF4-FFF2-40B4-BE49-F238E27FC236}">
                <a16:creationId xmlns:a16="http://schemas.microsoft.com/office/drawing/2014/main" id="{8D75ED0F-E03A-2B16-7F11-761EACE3BCC6}"/>
              </a:ext>
            </a:extLst>
          </p:cNvPr>
          <p:cNvSpPr/>
          <p:nvPr/>
        </p:nvSpPr>
        <p:spPr>
          <a:xfrm>
            <a:off x="11724040" y="5003905"/>
            <a:ext cx="226055" cy="210306"/>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215" name="Group 214">
            <a:extLst>
              <a:ext uri="{FF2B5EF4-FFF2-40B4-BE49-F238E27FC236}">
                <a16:creationId xmlns:a16="http://schemas.microsoft.com/office/drawing/2014/main" id="{CEF8FE41-AB4A-0788-D751-239CF89FF5C7}"/>
              </a:ext>
            </a:extLst>
          </p:cNvPr>
          <p:cNvGrpSpPr/>
          <p:nvPr/>
        </p:nvGrpSpPr>
        <p:grpSpPr>
          <a:xfrm>
            <a:off x="14092260" y="7675848"/>
            <a:ext cx="8908317" cy="4321142"/>
            <a:chOff x="14092260" y="7675848"/>
            <a:chExt cx="8908317" cy="4321142"/>
          </a:xfrm>
        </p:grpSpPr>
        <p:cxnSp>
          <p:nvCxnSpPr>
            <p:cNvPr id="99" name="Straight Connector 98">
              <a:extLst>
                <a:ext uri="{FF2B5EF4-FFF2-40B4-BE49-F238E27FC236}">
                  <a16:creationId xmlns:a16="http://schemas.microsoft.com/office/drawing/2014/main" id="{7FAD6AA9-B342-3BFC-ADFE-04BF933BB181}"/>
                </a:ext>
              </a:extLst>
            </p:cNvPr>
            <p:cNvCxnSpPr>
              <a:cxnSpLocks/>
              <a:stCxn id="67" idx="6"/>
              <a:endCxn id="14" idx="3"/>
            </p:cNvCxnSpPr>
            <p:nvPr/>
          </p:nvCxnSpPr>
          <p:spPr>
            <a:xfrm flipV="1">
              <a:off x="14348563" y="8068765"/>
              <a:ext cx="2017282" cy="1444866"/>
            </a:xfrm>
            <a:prstGeom prst="line">
              <a:avLst/>
            </a:prstGeom>
          </p:spPr>
          <p:style>
            <a:lnRef idx="1">
              <a:schemeClr val="accent1"/>
            </a:lnRef>
            <a:fillRef idx="0">
              <a:schemeClr val="accent1"/>
            </a:fillRef>
            <a:effectRef idx="0">
              <a:schemeClr val="accent1"/>
            </a:effectRef>
            <a:fontRef idx="minor">
              <a:schemeClr val="tx1"/>
            </a:fontRef>
          </p:style>
        </p:cxnSp>
        <p:pic>
          <p:nvPicPr>
            <p:cNvPr id="12" name="Picture 11">
              <a:extLst>
                <a:ext uri="{FF2B5EF4-FFF2-40B4-BE49-F238E27FC236}">
                  <a16:creationId xmlns:a16="http://schemas.microsoft.com/office/drawing/2014/main" id="{1E1D71B7-BF8E-7FA7-894E-B7B5AA1ACBBE}"/>
                </a:ext>
              </a:extLst>
            </p:cNvPr>
            <p:cNvPicPr>
              <a:picLocks noChangeAspect="1"/>
            </p:cNvPicPr>
            <p:nvPr/>
          </p:nvPicPr>
          <p:blipFill>
            <a:blip r:embed="rId8"/>
            <a:srcRect/>
            <a:stretch/>
          </p:blipFill>
          <p:spPr>
            <a:xfrm>
              <a:off x="15807376" y="7675848"/>
              <a:ext cx="7193201" cy="4321142"/>
            </a:xfrm>
            <a:prstGeom prst="rect">
              <a:avLst/>
            </a:prstGeom>
          </p:spPr>
        </p:pic>
        <p:sp>
          <p:nvSpPr>
            <p:cNvPr id="67" name="Oval 66">
              <a:extLst>
                <a:ext uri="{FF2B5EF4-FFF2-40B4-BE49-F238E27FC236}">
                  <a16:creationId xmlns:a16="http://schemas.microsoft.com/office/drawing/2014/main" id="{2C8BCD9F-730B-B6E6-64E8-A15C99DCEA73}"/>
                </a:ext>
              </a:extLst>
            </p:cNvPr>
            <p:cNvSpPr/>
            <p:nvPr/>
          </p:nvSpPr>
          <p:spPr>
            <a:xfrm>
              <a:off x="14092260" y="9411237"/>
              <a:ext cx="256303" cy="204788"/>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214" name="Group 213">
            <a:extLst>
              <a:ext uri="{FF2B5EF4-FFF2-40B4-BE49-F238E27FC236}">
                <a16:creationId xmlns:a16="http://schemas.microsoft.com/office/drawing/2014/main" id="{4E7EE75C-AE7D-8E6D-9AD1-741407F1F9AF}"/>
              </a:ext>
            </a:extLst>
          </p:cNvPr>
          <p:cNvGrpSpPr/>
          <p:nvPr/>
        </p:nvGrpSpPr>
        <p:grpSpPr>
          <a:xfrm>
            <a:off x="11916990" y="2545039"/>
            <a:ext cx="4169649" cy="2489665"/>
            <a:chOff x="11916990" y="2545039"/>
            <a:chExt cx="4169649" cy="2489665"/>
          </a:xfrm>
        </p:grpSpPr>
        <p:sp>
          <p:nvSpPr>
            <p:cNvPr id="97" name="Rectangle 96">
              <a:extLst>
                <a:ext uri="{FF2B5EF4-FFF2-40B4-BE49-F238E27FC236}">
                  <a16:creationId xmlns:a16="http://schemas.microsoft.com/office/drawing/2014/main" id="{AFEDCC30-95E3-057E-946D-67363A590BBD}"/>
                </a:ext>
              </a:extLst>
            </p:cNvPr>
            <p:cNvSpPr/>
            <p:nvPr/>
          </p:nvSpPr>
          <p:spPr>
            <a:xfrm>
              <a:off x="13009034" y="2545039"/>
              <a:ext cx="3077605" cy="1677272"/>
            </a:xfrm>
            <a:prstGeom prst="rect">
              <a:avLst/>
            </a:prstGeom>
            <a:solidFill>
              <a:schemeClr val="lt1"/>
            </a:solid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Rectangle 95">
              <a:extLst>
                <a:ext uri="{FF2B5EF4-FFF2-40B4-BE49-F238E27FC236}">
                  <a16:creationId xmlns:a16="http://schemas.microsoft.com/office/drawing/2014/main" id="{EF480FEA-612E-3C49-FA30-E1B55E5A9A23}"/>
                </a:ext>
              </a:extLst>
            </p:cNvPr>
            <p:cNvSpPr/>
            <p:nvPr/>
          </p:nvSpPr>
          <p:spPr>
            <a:xfrm>
              <a:off x="12769500" y="2730441"/>
              <a:ext cx="3077605" cy="1677272"/>
            </a:xfrm>
            <a:prstGeom prst="rect">
              <a:avLst/>
            </a:prstGeom>
            <a:solidFill>
              <a:schemeClr val="lt1"/>
            </a:solidFill>
            <a:ln w="9525">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93" name="Straight Connector 92">
              <a:extLst>
                <a:ext uri="{FF2B5EF4-FFF2-40B4-BE49-F238E27FC236}">
                  <a16:creationId xmlns:a16="http://schemas.microsoft.com/office/drawing/2014/main" id="{8BA5BEF0-0DB4-9981-6F95-9679AB205AD0}"/>
                </a:ext>
              </a:extLst>
            </p:cNvPr>
            <p:cNvCxnSpPr>
              <a:cxnSpLocks/>
              <a:stCxn id="66" idx="7"/>
              <a:endCxn id="13" idx="1"/>
            </p:cNvCxnSpPr>
            <p:nvPr/>
          </p:nvCxnSpPr>
          <p:spPr>
            <a:xfrm flipV="1">
              <a:off x="11916990" y="3728764"/>
              <a:ext cx="600276" cy="1305940"/>
            </a:xfrm>
            <a:prstGeom prst="line">
              <a:avLst/>
            </a:prstGeom>
          </p:spPr>
          <p:style>
            <a:lnRef idx="1">
              <a:schemeClr val="accent1"/>
            </a:lnRef>
            <a:fillRef idx="0">
              <a:schemeClr val="accent1"/>
            </a:fillRef>
            <a:effectRef idx="0">
              <a:schemeClr val="accent1"/>
            </a:effectRef>
            <a:fontRef idx="minor">
              <a:schemeClr val="tx1"/>
            </a:fontRef>
          </p:style>
        </p:cxnSp>
        <p:sp>
          <p:nvSpPr>
            <p:cNvPr id="98" name="Rectangle 97">
              <a:extLst>
                <a:ext uri="{FF2B5EF4-FFF2-40B4-BE49-F238E27FC236}">
                  <a16:creationId xmlns:a16="http://schemas.microsoft.com/office/drawing/2014/main" id="{C2272D82-5FEA-FB16-7B71-6389854CDF50}"/>
                </a:ext>
              </a:extLst>
            </p:cNvPr>
            <p:cNvSpPr/>
            <p:nvPr/>
          </p:nvSpPr>
          <p:spPr>
            <a:xfrm>
              <a:off x="12546269" y="2898699"/>
              <a:ext cx="3077605" cy="1677272"/>
            </a:xfrm>
            <a:prstGeom prst="rect">
              <a:avLst/>
            </a:prstGeom>
            <a:solidFill>
              <a:schemeClr val="bg1"/>
            </a:solidFill>
            <a:ln w="9525">
              <a:noFill/>
              <a:prstDash val="lg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12" descr="A diagram of a flowchart&#10;&#10;Description automatically generated">
              <a:extLst>
                <a:ext uri="{FF2B5EF4-FFF2-40B4-BE49-F238E27FC236}">
                  <a16:creationId xmlns:a16="http://schemas.microsoft.com/office/drawing/2014/main" id="{65915BD1-1A09-1D59-4152-4CBB7F3593E2}"/>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12517266" y="2898699"/>
              <a:ext cx="3090306" cy="1660129"/>
            </a:xfrm>
            <a:prstGeom prst="rect">
              <a:avLst/>
            </a:prstGeom>
            <a:ln>
              <a:solidFill>
                <a:srgbClr val="151E36"/>
              </a:solidFill>
            </a:ln>
          </p:spPr>
        </p:pic>
      </p:grpSp>
      <p:sp>
        <p:nvSpPr>
          <p:cNvPr id="172" name="Oval 171">
            <a:extLst>
              <a:ext uri="{FF2B5EF4-FFF2-40B4-BE49-F238E27FC236}">
                <a16:creationId xmlns:a16="http://schemas.microsoft.com/office/drawing/2014/main" id="{8DD9F247-38A6-243B-857F-F1063E3CF018}"/>
              </a:ext>
            </a:extLst>
          </p:cNvPr>
          <p:cNvSpPr/>
          <p:nvPr/>
        </p:nvSpPr>
        <p:spPr>
          <a:xfrm>
            <a:off x="7958045" y="8776534"/>
            <a:ext cx="256303" cy="23936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i="1"/>
          </a:p>
        </p:txBody>
      </p:sp>
      <p:sp>
        <p:nvSpPr>
          <p:cNvPr id="173" name="Oval 172">
            <a:extLst>
              <a:ext uri="{FF2B5EF4-FFF2-40B4-BE49-F238E27FC236}">
                <a16:creationId xmlns:a16="http://schemas.microsoft.com/office/drawing/2014/main" id="{636BE63D-085B-3EA2-98DF-0E3B4C98AC89}"/>
              </a:ext>
            </a:extLst>
          </p:cNvPr>
          <p:cNvSpPr/>
          <p:nvPr/>
        </p:nvSpPr>
        <p:spPr>
          <a:xfrm>
            <a:off x="9108008" y="9449341"/>
            <a:ext cx="256303" cy="23936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i="1"/>
          </a:p>
        </p:txBody>
      </p:sp>
      <p:grpSp>
        <p:nvGrpSpPr>
          <p:cNvPr id="217" name="Group 216">
            <a:extLst>
              <a:ext uri="{FF2B5EF4-FFF2-40B4-BE49-F238E27FC236}">
                <a16:creationId xmlns:a16="http://schemas.microsoft.com/office/drawing/2014/main" id="{59554828-7667-1AF3-AD54-0A51193D298A}"/>
              </a:ext>
            </a:extLst>
          </p:cNvPr>
          <p:cNvGrpSpPr/>
          <p:nvPr/>
        </p:nvGrpSpPr>
        <p:grpSpPr>
          <a:xfrm>
            <a:off x="294511" y="2690788"/>
            <a:ext cx="9242747" cy="10126371"/>
            <a:chOff x="294511" y="2690788"/>
            <a:chExt cx="9242747" cy="10126371"/>
          </a:xfrm>
        </p:grpSpPr>
        <p:cxnSp>
          <p:nvCxnSpPr>
            <p:cNvPr id="77" name="Straight Connector 76">
              <a:extLst>
                <a:ext uri="{FF2B5EF4-FFF2-40B4-BE49-F238E27FC236}">
                  <a16:creationId xmlns:a16="http://schemas.microsoft.com/office/drawing/2014/main" id="{380F54CD-6BE8-1C33-ABD1-8331DF1DABD0}"/>
                </a:ext>
              </a:extLst>
            </p:cNvPr>
            <p:cNvCxnSpPr>
              <a:cxnSpLocks/>
              <a:stCxn id="21" idx="3"/>
              <a:endCxn id="65" idx="1"/>
            </p:cNvCxnSpPr>
            <p:nvPr/>
          </p:nvCxnSpPr>
          <p:spPr>
            <a:xfrm>
              <a:off x="6031914" y="7272147"/>
              <a:ext cx="1945051" cy="199388"/>
            </a:xfrm>
            <a:prstGeom prst="line">
              <a:avLst/>
            </a:prstGeom>
          </p:spPr>
          <p:style>
            <a:lnRef idx="1">
              <a:schemeClr val="accent1"/>
            </a:lnRef>
            <a:fillRef idx="0">
              <a:schemeClr val="accent1"/>
            </a:fillRef>
            <a:effectRef idx="0">
              <a:schemeClr val="accent1"/>
            </a:effectRef>
            <a:fontRef idx="minor">
              <a:schemeClr val="tx1"/>
            </a:fontRef>
          </p:style>
        </p:cxnSp>
        <p:sp>
          <p:nvSpPr>
            <p:cNvPr id="65" name="Oval 64">
              <a:extLst>
                <a:ext uri="{FF2B5EF4-FFF2-40B4-BE49-F238E27FC236}">
                  <a16:creationId xmlns:a16="http://schemas.microsoft.com/office/drawing/2014/main" id="{936164C6-CBE7-A8E3-374E-A57BBFBDE651}"/>
                </a:ext>
              </a:extLst>
            </p:cNvPr>
            <p:cNvSpPr/>
            <p:nvPr/>
          </p:nvSpPr>
          <p:spPr>
            <a:xfrm>
              <a:off x="7939430" y="7436481"/>
              <a:ext cx="256303" cy="23936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i="1"/>
            </a:p>
          </p:txBody>
        </p:sp>
        <p:grpSp>
          <p:nvGrpSpPr>
            <p:cNvPr id="216" name="Group 215">
              <a:extLst>
                <a:ext uri="{FF2B5EF4-FFF2-40B4-BE49-F238E27FC236}">
                  <a16:creationId xmlns:a16="http://schemas.microsoft.com/office/drawing/2014/main" id="{273520CF-D149-5B36-B241-D1D2564B1201}"/>
                </a:ext>
              </a:extLst>
            </p:cNvPr>
            <p:cNvGrpSpPr/>
            <p:nvPr/>
          </p:nvGrpSpPr>
          <p:grpSpPr>
            <a:xfrm>
              <a:off x="294511" y="2690788"/>
              <a:ext cx="9242747" cy="10126371"/>
              <a:chOff x="294511" y="2690788"/>
              <a:chExt cx="9242747" cy="10126371"/>
            </a:xfrm>
          </p:grpSpPr>
          <p:cxnSp>
            <p:nvCxnSpPr>
              <p:cNvPr id="68" name="Straight Connector 67">
                <a:extLst>
                  <a:ext uri="{FF2B5EF4-FFF2-40B4-BE49-F238E27FC236}">
                    <a16:creationId xmlns:a16="http://schemas.microsoft.com/office/drawing/2014/main" id="{AF44B435-105A-7330-C1E4-0EF91B0789D9}"/>
                  </a:ext>
                </a:extLst>
              </p:cNvPr>
              <p:cNvCxnSpPr>
                <a:cxnSpLocks/>
                <a:stCxn id="26" idx="3"/>
                <a:endCxn id="65" idx="2"/>
              </p:cNvCxnSpPr>
              <p:nvPr/>
            </p:nvCxnSpPr>
            <p:spPr>
              <a:xfrm flipV="1">
                <a:off x="6180621" y="7556165"/>
                <a:ext cx="1758809" cy="957954"/>
              </a:xfrm>
              <a:prstGeom prst="line">
                <a:avLst/>
              </a:prstGeom>
            </p:spPr>
            <p:style>
              <a:lnRef idx="1">
                <a:schemeClr val="accent1"/>
              </a:lnRef>
              <a:fillRef idx="0">
                <a:schemeClr val="accent1"/>
              </a:fillRef>
              <a:effectRef idx="0">
                <a:schemeClr val="accent1"/>
              </a:effectRef>
              <a:fontRef idx="minor">
                <a:schemeClr val="tx1"/>
              </a:fontRef>
            </p:style>
          </p:cxnSp>
          <p:cxnSp>
            <p:nvCxnSpPr>
              <p:cNvPr id="71" name="Straight Connector 70">
                <a:extLst>
                  <a:ext uri="{FF2B5EF4-FFF2-40B4-BE49-F238E27FC236}">
                    <a16:creationId xmlns:a16="http://schemas.microsoft.com/office/drawing/2014/main" id="{9A14D817-5AD7-E16C-CBEB-DD3DE25721BC}"/>
                  </a:ext>
                </a:extLst>
              </p:cNvPr>
              <p:cNvCxnSpPr>
                <a:cxnSpLocks/>
                <a:stCxn id="27" idx="3"/>
                <a:endCxn id="65" idx="0"/>
              </p:cNvCxnSpPr>
              <p:nvPr/>
            </p:nvCxnSpPr>
            <p:spPr>
              <a:xfrm>
                <a:off x="6426747" y="5915365"/>
                <a:ext cx="1640835" cy="1521116"/>
              </a:xfrm>
              <a:prstGeom prst="line">
                <a:avLst/>
              </a:prstGeom>
            </p:spPr>
            <p:style>
              <a:lnRef idx="1">
                <a:schemeClr val="accent1"/>
              </a:lnRef>
              <a:fillRef idx="0">
                <a:schemeClr val="accent1"/>
              </a:fillRef>
              <a:effectRef idx="0">
                <a:schemeClr val="accent1"/>
              </a:effectRef>
              <a:fontRef idx="minor">
                <a:schemeClr val="tx1"/>
              </a:fontRef>
            </p:style>
          </p:cxnSp>
          <p:cxnSp>
            <p:nvCxnSpPr>
              <p:cNvPr id="74" name="Straight Connector 73">
                <a:extLst>
                  <a:ext uri="{FF2B5EF4-FFF2-40B4-BE49-F238E27FC236}">
                    <a16:creationId xmlns:a16="http://schemas.microsoft.com/office/drawing/2014/main" id="{AC5DD570-5254-2A95-59C3-4D4DC461F2E6}"/>
                  </a:ext>
                </a:extLst>
              </p:cNvPr>
              <p:cNvCxnSpPr>
                <a:cxnSpLocks/>
                <a:stCxn id="25" idx="2"/>
                <a:endCxn id="174" idx="0"/>
              </p:cNvCxnSpPr>
              <p:nvPr/>
            </p:nvCxnSpPr>
            <p:spPr>
              <a:xfrm>
                <a:off x="6707963" y="5035790"/>
                <a:ext cx="2504658" cy="1759151"/>
              </a:xfrm>
              <a:prstGeom prst="line">
                <a:avLst/>
              </a:prstGeom>
            </p:spPr>
            <p:style>
              <a:lnRef idx="1">
                <a:schemeClr val="accent1"/>
              </a:lnRef>
              <a:fillRef idx="0">
                <a:schemeClr val="accent1"/>
              </a:fillRef>
              <a:effectRef idx="0">
                <a:schemeClr val="accent1"/>
              </a:effectRef>
              <a:fontRef idx="minor">
                <a:schemeClr val="tx1"/>
              </a:fontRef>
            </p:style>
          </p:cxnSp>
          <p:cxnSp>
            <p:nvCxnSpPr>
              <p:cNvPr id="87" name="Straight Connector 86">
                <a:extLst>
                  <a:ext uri="{FF2B5EF4-FFF2-40B4-BE49-F238E27FC236}">
                    <a16:creationId xmlns:a16="http://schemas.microsoft.com/office/drawing/2014/main" id="{24AE20DE-1F1F-09DF-1129-2847BEB16883}"/>
                  </a:ext>
                </a:extLst>
              </p:cNvPr>
              <p:cNvCxnSpPr>
                <a:cxnSpLocks/>
                <a:stCxn id="23" idx="3"/>
                <a:endCxn id="172" idx="2"/>
              </p:cNvCxnSpPr>
              <p:nvPr/>
            </p:nvCxnSpPr>
            <p:spPr>
              <a:xfrm flipV="1">
                <a:off x="6187634" y="8896218"/>
                <a:ext cx="1770411" cy="837546"/>
              </a:xfrm>
              <a:prstGeom prst="line">
                <a:avLst/>
              </a:prstGeom>
            </p:spPr>
            <p:style>
              <a:lnRef idx="1">
                <a:schemeClr val="accent1"/>
              </a:lnRef>
              <a:fillRef idx="0">
                <a:schemeClr val="accent1"/>
              </a:fillRef>
              <a:effectRef idx="0">
                <a:schemeClr val="accent1"/>
              </a:effectRef>
              <a:fontRef idx="minor">
                <a:schemeClr val="tx1"/>
              </a:fontRef>
            </p:style>
          </p:cxnSp>
          <p:cxnSp>
            <p:nvCxnSpPr>
              <p:cNvPr id="90" name="Straight Connector 89">
                <a:extLst>
                  <a:ext uri="{FF2B5EF4-FFF2-40B4-BE49-F238E27FC236}">
                    <a16:creationId xmlns:a16="http://schemas.microsoft.com/office/drawing/2014/main" id="{E7D2F16A-382A-616B-F7CB-31F88BE91E5F}"/>
                  </a:ext>
                </a:extLst>
              </p:cNvPr>
              <p:cNvCxnSpPr>
                <a:cxnSpLocks/>
                <a:stCxn id="24" idx="3"/>
                <a:endCxn id="172" idx="3"/>
              </p:cNvCxnSpPr>
              <p:nvPr/>
            </p:nvCxnSpPr>
            <p:spPr>
              <a:xfrm flipV="1">
                <a:off x="6612711" y="8980847"/>
                <a:ext cx="1382869" cy="1980961"/>
              </a:xfrm>
              <a:prstGeom prst="line">
                <a:avLst/>
              </a:prstGeom>
            </p:spPr>
            <p:style>
              <a:lnRef idx="1">
                <a:schemeClr val="accent1"/>
              </a:lnRef>
              <a:fillRef idx="0">
                <a:schemeClr val="accent1"/>
              </a:fillRef>
              <a:effectRef idx="0">
                <a:schemeClr val="accent1"/>
              </a:effectRef>
              <a:fontRef idx="minor">
                <a:schemeClr val="tx1"/>
              </a:fontRef>
            </p:style>
          </p:cxnSp>
          <p:cxnSp>
            <p:nvCxnSpPr>
              <p:cNvPr id="169" name="Straight Connector 168">
                <a:extLst>
                  <a:ext uri="{FF2B5EF4-FFF2-40B4-BE49-F238E27FC236}">
                    <a16:creationId xmlns:a16="http://schemas.microsoft.com/office/drawing/2014/main" id="{6AB6FF12-A362-A5EE-07C2-6C1B554D86D1}"/>
                  </a:ext>
                </a:extLst>
              </p:cNvPr>
              <p:cNvCxnSpPr>
                <a:cxnSpLocks/>
                <a:stCxn id="117" idx="0"/>
                <a:endCxn id="173" idx="4"/>
              </p:cNvCxnSpPr>
              <p:nvPr/>
            </p:nvCxnSpPr>
            <p:spPr>
              <a:xfrm flipV="1">
                <a:off x="8313099" y="9688708"/>
                <a:ext cx="923061" cy="813610"/>
              </a:xfrm>
              <a:prstGeom prst="line">
                <a:avLst/>
              </a:prstGeom>
            </p:spPr>
            <p:style>
              <a:lnRef idx="1">
                <a:schemeClr val="accent1"/>
              </a:lnRef>
              <a:fillRef idx="0">
                <a:schemeClr val="accent1"/>
              </a:fillRef>
              <a:effectRef idx="0">
                <a:schemeClr val="accent1"/>
              </a:effectRef>
              <a:fontRef idx="minor">
                <a:schemeClr val="tx1"/>
              </a:fontRef>
            </p:style>
          </p:cxnSp>
          <p:sp>
            <p:nvSpPr>
              <p:cNvPr id="21" name="Rounded Rectangle 20">
                <a:extLst>
                  <a:ext uri="{FF2B5EF4-FFF2-40B4-BE49-F238E27FC236}">
                    <a16:creationId xmlns:a16="http://schemas.microsoft.com/office/drawing/2014/main" id="{A79921A7-28E6-A560-4BA8-E2FE5DECE966}"/>
                  </a:ext>
                </a:extLst>
              </p:cNvPr>
              <p:cNvSpPr/>
              <p:nvPr/>
            </p:nvSpPr>
            <p:spPr>
              <a:xfrm>
                <a:off x="3583595" y="6822442"/>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Corporate Image and Brand Equity</a:t>
                </a:r>
              </a:p>
            </p:txBody>
          </p:sp>
          <p:sp>
            <p:nvSpPr>
              <p:cNvPr id="22" name="Rounded Rectangle 21">
                <a:extLst>
                  <a:ext uri="{FF2B5EF4-FFF2-40B4-BE49-F238E27FC236}">
                    <a16:creationId xmlns:a16="http://schemas.microsoft.com/office/drawing/2014/main" id="{C307DDB1-A231-79DC-AF7A-D28B48990556}"/>
                  </a:ext>
                </a:extLst>
              </p:cNvPr>
              <p:cNvSpPr/>
              <p:nvPr/>
            </p:nvSpPr>
            <p:spPr>
              <a:xfrm>
                <a:off x="332334" y="6587405"/>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CAGR Value</a:t>
                </a:r>
              </a:p>
            </p:txBody>
          </p:sp>
          <p:sp>
            <p:nvSpPr>
              <p:cNvPr id="23" name="Rounded Rectangle 22">
                <a:extLst>
                  <a:ext uri="{FF2B5EF4-FFF2-40B4-BE49-F238E27FC236}">
                    <a16:creationId xmlns:a16="http://schemas.microsoft.com/office/drawing/2014/main" id="{9F7B390A-3C95-B49A-788F-E2AB9CFCAB98}"/>
                  </a:ext>
                </a:extLst>
              </p:cNvPr>
              <p:cNvSpPr/>
              <p:nvPr/>
            </p:nvSpPr>
            <p:spPr>
              <a:xfrm>
                <a:off x="3739315" y="9284059"/>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Regulatory</a:t>
                </a:r>
              </a:p>
            </p:txBody>
          </p:sp>
          <p:sp>
            <p:nvSpPr>
              <p:cNvPr id="24" name="Rounded Rectangle 23">
                <a:extLst>
                  <a:ext uri="{FF2B5EF4-FFF2-40B4-BE49-F238E27FC236}">
                    <a16:creationId xmlns:a16="http://schemas.microsoft.com/office/drawing/2014/main" id="{8490A027-22F1-078D-E69B-6D69F6C61CF5}"/>
                  </a:ext>
                </a:extLst>
              </p:cNvPr>
              <p:cNvSpPr/>
              <p:nvPr/>
            </p:nvSpPr>
            <p:spPr>
              <a:xfrm>
                <a:off x="4164392" y="10512103"/>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Supply Chain</a:t>
                </a:r>
              </a:p>
            </p:txBody>
          </p:sp>
          <p:sp>
            <p:nvSpPr>
              <p:cNvPr id="25" name="Rounded Rectangle 24">
                <a:extLst>
                  <a:ext uri="{FF2B5EF4-FFF2-40B4-BE49-F238E27FC236}">
                    <a16:creationId xmlns:a16="http://schemas.microsoft.com/office/drawing/2014/main" id="{308FCCF5-077C-3F35-62A2-0F8C2B3488A2}"/>
                  </a:ext>
                </a:extLst>
              </p:cNvPr>
              <p:cNvSpPr/>
              <p:nvPr/>
            </p:nvSpPr>
            <p:spPr>
              <a:xfrm>
                <a:off x="5483803" y="4136380"/>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Land</a:t>
                </a:r>
              </a:p>
            </p:txBody>
          </p:sp>
          <p:sp>
            <p:nvSpPr>
              <p:cNvPr id="26" name="Rounded Rectangle 25">
                <a:extLst>
                  <a:ext uri="{FF2B5EF4-FFF2-40B4-BE49-F238E27FC236}">
                    <a16:creationId xmlns:a16="http://schemas.microsoft.com/office/drawing/2014/main" id="{10B6D78D-C1E8-2175-40A5-869824FE0F02}"/>
                  </a:ext>
                </a:extLst>
              </p:cNvPr>
              <p:cNvSpPr/>
              <p:nvPr/>
            </p:nvSpPr>
            <p:spPr>
              <a:xfrm>
                <a:off x="3732302" y="8064414"/>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Technology Adoption</a:t>
                </a:r>
              </a:p>
            </p:txBody>
          </p:sp>
          <p:sp>
            <p:nvSpPr>
              <p:cNvPr id="27" name="Rounded Rectangle 26">
                <a:extLst>
                  <a:ext uri="{FF2B5EF4-FFF2-40B4-BE49-F238E27FC236}">
                    <a16:creationId xmlns:a16="http://schemas.microsoft.com/office/drawing/2014/main" id="{F96AB557-BCD1-19AA-125D-64427CE32AEF}"/>
                  </a:ext>
                </a:extLst>
              </p:cNvPr>
              <p:cNvSpPr/>
              <p:nvPr/>
            </p:nvSpPr>
            <p:spPr>
              <a:xfrm>
                <a:off x="3978428" y="5465660"/>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Financial</a:t>
                </a:r>
              </a:p>
            </p:txBody>
          </p:sp>
          <p:sp>
            <p:nvSpPr>
              <p:cNvPr id="28" name="Rounded Rectangle 27">
                <a:extLst>
                  <a:ext uri="{FF2B5EF4-FFF2-40B4-BE49-F238E27FC236}">
                    <a16:creationId xmlns:a16="http://schemas.microsoft.com/office/drawing/2014/main" id="{8FD102F1-8204-B951-2FC0-473F082E9E89}"/>
                  </a:ext>
                </a:extLst>
              </p:cNvPr>
              <p:cNvSpPr/>
              <p:nvPr/>
            </p:nvSpPr>
            <p:spPr>
              <a:xfrm>
                <a:off x="303723" y="8910073"/>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Compliance</a:t>
                </a:r>
              </a:p>
            </p:txBody>
          </p:sp>
          <p:sp>
            <p:nvSpPr>
              <p:cNvPr id="29" name="Rounded Rectangle 28">
                <a:extLst>
                  <a:ext uri="{FF2B5EF4-FFF2-40B4-BE49-F238E27FC236}">
                    <a16:creationId xmlns:a16="http://schemas.microsoft.com/office/drawing/2014/main" id="{552DAA40-7A47-985D-ADC1-C9FC85F3BD6B}"/>
                  </a:ext>
                </a:extLst>
              </p:cNvPr>
              <p:cNvSpPr/>
              <p:nvPr/>
            </p:nvSpPr>
            <p:spPr>
              <a:xfrm>
                <a:off x="309088" y="10010450"/>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Legislation</a:t>
                </a:r>
              </a:p>
            </p:txBody>
          </p:sp>
          <p:sp>
            <p:nvSpPr>
              <p:cNvPr id="30" name="Rounded Rectangle 29">
                <a:extLst>
                  <a:ext uri="{FF2B5EF4-FFF2-40B4-BE49-F238E27FC236}">
                    <a16:creationId xmlns:a16="http://schemas.microsoft.com/office/drawing/2014/main" id="{CB2C67F9-A520-8112-4740-DE89237EB0FC}"/>
                  </a:ext>
                </a:extLst>
              </p:cNvPr>
              <p:cNvSpPr/>
              <p:nvPr/>
            </p:nvSpPr>
            <p:spPr>
              <a:xfrm>
                <a:off x="294511" y="11105774"/>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Land Access</a:t>
                </a:r>
              </a:p>
            </p:txBody>
          </p:sp>
          <p:cxnSp>
            <p:nvCxnSpPr>
              <p:cNvPr id="32" name="Straight Connector 31">
                <a:extLst>
                  <a:ext uri="{FF2B5EF4-FFF2-40B4-BE49-F238E27FC236}">
                    <a16:creationId xmlns:a16="http://schemas.microsoft.com/office/drawing/2014/main" id="{5F1ECABE-3F7E-EF8F-36CA-8F51CC6725CF}"/>
                  </a:ext>
                </a:extLst>
              </p:cNvPr>
              <p:cNvCxnSpPr>
                <a:stCxn id="28" idx="3"/>
                <a:endCxn id="23" idx="1"/>
              </p:cNvCxnSpPr>
              <p:nvPr/>
            </p:nvCxnSpPr>
            <p:spPr>
              <a:xfrm>
                <a:off x="2752042" y="9359778"/>
                <a:ext cx="987273" cy="373986"/>
              </a:xfrm>
              <a:prstGeom prst="line">
                <a:avLst/>
              </a:prstGeom>
            </p:spPr>
            <p:style>
              <a:lnRef idx="1">
                <a:schemeClr val="accent1"/>
              </a:lnRef>
              <a:fillRef idx="0">
                <a:schemeClr val="accent1"/>
              </a:fillRef>
              <a:effectRef idx="0">
                <a:schemeClr val="accent1"/>
              </a:effectRef>
              <a:fontRef idx="minor">
                <a:schemeClr val="tx1"/>
              </a:fontRef>
            </p:style>
          </p:cxnSp>
          <p:cxnSp>
            <p:nvCxnSpPr>
              <p:cNvPr id="33" name="Straight Connector 32">
                <a:extLst>
                  <a:ext uri="{FF2B5EF4-FFF2-40B4-BE49-F238E27FC236}">
                    <a16:creationId xmlns:a16="http://schemas.microsoft.com/office/drawing/2014/main" id="{98D4B3F1-2DB0-FE5D-42EC-637A08F36805}"/>
                  </a:ext>
                </a:extLst>
              </p:cNvPr>
              <p:cNvCxnSpPr>
                <a:cxnSpLocks/>
                <a:stCxn id="29" idx="3"/>
                <a:endCxn id="23" idx="1"/>
              </p:cNvCxnSpPr>
              <p:nvPr/>
            </p:nvCxnSpPr>
            <p:spPr>
              <a:xfrm flipV="1">
                <a:off x="2757407" y="9733764"/>
                <a:ext cx="981908" cy="726391"/>
              </a:xfrm>
              <a:prstGeom prst="line">
                <a:avLst/>
              </a:prstGeom>
            </p:spPr>
            <p:style>
              <a:lnRef idx="1">
                <a:schemeClr val="accent1"/>
              </a:lnRef>
              <a:fillRef idx="0">
                <a:schemeClr val="accent1"/>
              </a:fillRef>
              <a:effectRef idx="0">
                <a:schemeClr val="accent1"/>
              </a:effectRef>
              <a:fontRef idx="minor">
                <a:schemeClr val="tx1"/>
              </a:fontRef>
            </p:style>
          </p:cxnSp>
          <p:cxnSp>
            <p:nvCxnSpPr>
              <p:cNvPr id="36" name="Straight Connector 35">
                <a:extLst>
                  <a:ext uri="{FF2B5EF4-FFF2-40B4-BE49-F238E27FC236}">
                    <a16:creationId xmlns:a16="http://schemas.microsoft.com/office/drawing/2014/main" id="{B270A3D2-5761-5240-CFE9-BEA65629247A}"/>
                  </a:ext>
                </a:extLst>
              </p:cNvPr>
              <p:cNvCxnSpPr>
                <a:cxnSpLocks/>
                <a:stCxn id="30" idx="3"/>
                <a:endCxn id="23" idx="1"/>
              </p:cNvCxnSpPr>
              <p:nvPr/>
            </p:nvCxnSpPr>
            <p:spPr>
              <a:xfrm flipV="1">
                <a:off x="2742830" y="9733764"/>
                <a:ext cx="996485" cy="1821715"/>
              </a:xfrm>
              <a:prstGeom prst="line">
                <a:avLst/>
              </a:prstGeom>
            </p:spPr>
            <p:style>
              <a:lnRef idx="1">
                <a:schemeClr val="accent1"/>
              </a:lnRef>
              <a:fillRef idx="0">
                <a:schemeClr val="accent1"/>
              </a:fillRef>
              <a:effectRef idx="0">
                <a:schemeClr val="accent1"/>
              </a:effectRef>
              <a:fontRef idx="minor">
                <a:schemeClr val="tx1"/>
              </a:fontRef>
            </p:style>
          </p:cxnSp>
          <p:sp>
            <p:nvSpPr>
              <p:cNvPr id="40" name="Rounded Rectangle 39">
                <a:extLst>
                  <a:ext uri="{FF2B5EF4-FFF2-40B4-BE49-F238E27FC236}">
                    <a16:creationId xmlns:a16="http://schemas.microsoft.com/office/drawing/2014/main" id="{93A14AFA-80A2-B23F-102A-624A8A28C0AB}"/>
                  </a:ext>
                </a:extLst>
              </p:cNvPr>
              <p:cNvSpPr/>
              <p:nvPr/>
            </p:nvSpPr>
            <p:spPr>
              <a:xfrm>
                <a:off x="3049371" y="11917749"/>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Availability</a:t>
                </a:r>
              </a:p>
            </p:txBody>
          </p:sp>
          <p:sp>
            <p:nvSpPr>
              <p:cNvPr id="41" name="Rounded Rectangle 40">
                <a:extLst>
                  <a:ext uri="{FF2B5EF4-FFF2-40B4-BE49-F238E27FC236}">
                    <a16:creationId xmlns:a16="http://schemas.microsoft.com/office/drawing/2014/main" id="{9ED9B571-C763-9C9A-DB09-E592FAC0F8C6}"/>
                  </a:ext>
                </a:extLst>
              </p:cNvPr>
              <p:cNvSpPr/>
              <p:nvPr/>
            </p:nvSpPr>
            <p:spPr>
              <a:xfrm>
                <a:off x="5687704" y="11917749"/>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Forecasting</a:t>
                </a:r>
              </a:p>
            </p:txBody>
          </p:sp>
          <p:cxnSp>
            <p:nvCxnSpPr>
              <p:cNvPr id="42" name="Straight Connector 41">
                <a:extLst>
                  <a:ext uri="{FF2B5EF4-FFF2-40B4-BE49-F238E27FC236}">
                    <a16:creationId xmlns:a16="http://schemas.microsoft.com/office/drawing/2014/main" id="{CD84C1C1-314A-9FF2-1058-DE45DEC97C56}"/>
                  </a:ext>
                </a:extLst>
              </p:cNvPr>
              <p:cNvCxnSpPr>
                <a:cxnSpLocks/>
                <a:stCxn id="40" idx="0"/>
                <a:endCxn id="24" idx="2"/>
              </p:cNvCxnSpPr>
              <p:nvPr/>
            </p:nvCxnSpPr>
            <p:spPr>
              <a:xfrm flipV="1">
                <a:off x="4273531" y="11411513"/>
                <a:ext cx="1115021" cy="506236"/>
              </a:xfrm>
              <a:prstGeom prst="line">
                <a:avLst/>
              </a:prstGeom>
            </p:spPr>
            <p:style>
              <a:lnRef idx="1">
                <a:schemeClr val="accent1"/>
              </a:lnRef>
              <a:fillRef idx="0">
                <a:schemeClr val="accent1"/>
              </a:fillRef>
              <a:effectRef idx="0">
                <a:schemeClr val="accent1"/>
              </a:effectRef>
              <a:fontRef idx="minor">
                <a:schemeClr val="tx1"/>
              </a:fontRef>
            </p:style>
          </p:cxnSp>
          <p:cxnSp>
            <p:nvCxnSpPr>
              <p:cNvPr id="45" name="Straight Connector 44">
                <a:extLst>
                  <a:ext uri="{FF2B5EF4-FFF2-40B4-BE49-F238E27FC236}">
                    <a16:creationId xmlns:a16="http://schemas.microsoft.com/office/drawing/2014/main" id="{FD9B16E7-2161-F94B-6B46-22A99259FFAC}"/>
                  </a:ext>
                </a:extLst>
              </p:cNvPr>
              <p:cNvCxnSpPr>
                <a:cxnSpLocks/>
                <a:stCxn id="41" idx="0"/>
                <a:endCxn id="24" idx="2"/>
              </p:cNvCxnSpPr>
              <p:nvPr/>
            </p:nvCxnSpPr>
            <p:spPr>
              <a:xfrm flipH="1" flipV="1">
                <a:off x="5388552" y="11411513"/>
                <a:ext cx="1523312" cy="506236"/>
              </a:xfrm>
              <a:prstGeom prst="line">
                <a:avLst/>
              </a:prstGeom>
            </p:spPr>
            <p:style>
              <a:lnRef idx="1">
                <a:schemeClr val="accent1"/>
              </a:lnRef>
              <a:fillRef idx="0">
                <a:schemeClr val="accent1"/>
              </a:fillRef>
              <a:effectRef idx="0">
                <a:schemeClr val="accent1"/>
              </a:effectRef>
              <a:fontRef idx="minor">
                <a:schemeClr val="tx1"/>
              </a:fontRef>
            </p:style>
          </p:cxnSp>
          <p:sp>
            <p:nvSpPr>
              <p:cNvPr id="48" name="Rounded Rectangle 47">
                <a:extLst>
                  <a:ext uri="{FF2B5EF4-FFF2-40B4-BE49-F238E27FC236}">
                    <a16:creationId xmlns:a16="http://schemas.microsoft.com/office/drawing/2014/main" id="{B22C4D5D-A750-52BE-692F-125E00E36700}"/>
                  </a:ext>
                </a:extLst>
              </p:cNvPr>
              <p:cNvSpPr/>
              <p:nvPr/>
            </p:nvSpPr>
            <p:spPr>
              <a:xfrm>
                <a:off x="332334" y="3283779"/>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Investors</a:t>
                </a:r>
              </a:p>
            </p:txBody>
          </p:sp>
          <p:sp>
            <p:nvSpPr>
              <p:cNvPr id="49" name="Rounded Rectangle 48">
                <a:extLst>
                  <a:ext uri="{FF2B5EF4-FFF2-40B4-BE49-F238E27FC236}">
                    <a16:creationId xmlns:a16="http://schemas.microsoft.com/office/drawing/2014/main" id="{3E16F26B-7C94-FA91-C9FE-015E57BB1EC8}"/>
                  </a:ext>
                </a:extLst>
              </p:cNvPr>
              <p:cNvSpPr/>
              <p:nvPr/>
            </p:nvSpPr>
            <p:spPr>
              <a:xfrm>
                <a:off x="332334" y="4377619"/>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Shareholders</a:t>
                </a:r>
              </a:p>
            </p:txBody>
          </p:sp>
          <p:sp>
            <p:nvSpPr>
              <p:cNvPr id="51" name="Rounded Rectangle 50">
                <a:extLst>
                  <a:ext uri="{FF2B5EF4-FFF2-40B4-BE49-F238E27FC236}">
                    <a16:creationId xmlns:a16="http://schemas.microsoft.com/office/drawing/2014/main" id="{04FD8F64-9B18-2C06-702B-549A3D6A7E6D}"/>
                  </a:ext>
                </a:extLst>
              </p:cNvPr>
              <p:cNvSpPr/>
              <p:nvPr/>
            </p:nvSpPr>
            <p:spPr>
              <a:xfrm>
                <a:off x="332334" y="5471459"/>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Markets</a:t>
                </a:r>
              </a:p>
            </p:txBody>
          </p:sp>
          <p:cxnSp>
            <p:nvCxnSpPr>
              <p:cNvPr id="52" name="Straight Connector 51">
                <a:extLst>
                  <a:ext uri="{FF2B5EF4-FFF2-40B4-BE49-F238E27FC236}">
                    <a16:creationId xmlns:a16="http://schemas.microsoft.com/office/drawing/2014/main" id="{9C811748-BB21-4365-B13B-8D14A0D2C235}"/>
                  </a:ext>
                </a:extLst>
              </p:cNvPr>
              <p:cNvCxnSpPr>
                <a:cxnSpLocks/>
                <a:stCxn id="48" idx="3"/>
                <a:endCxn id="27" idx="1"/>
              </p:cNvCxnSpPr>
              <p:nvPr/>
            </p:nvCxnSpPr>
            <p:spPr>
              <a:xfrm>
                <a:off x="2780653" y="3733484"/>
                <a:ext cx="1197775" cy="2181881"/>
              </a:xfrm>
              <a:prstGeom prst="line">
                <a:avLst/>
              </a:prstGeom>
            </p:spPr>
            <p:style>
              <a:lnRef idx="1">
                <a:schemeClr val="accent1"/>
              </a:lnRef>
              <a:fillRef idx="0">
                <a:schemeClr val="accent1"/>
              </a:fillRef>
              <a:effectRef idx="0">
                <a:schemeClr val="accent1"/>
              </a:effectRef>
              <a:fontRef idx="minor">
                <a:schemeClr val="tx1"/>
              </a:fontRef>
            </p:style>
          </p:cxnSp>
          <p:cxnSp>
            <p:nvCxnSpPr>
              <p:cNvPr id="55" name="Straight Connector 54">
                <a:extLst>
                  <a:ext uri="{FF2B5EF4-FFF2-40B4-BE49-F238E27FC236}">
                    <a16:creationId xmlns:a16="http://schemas.microsoft.com/office/drawing/2014/main" id="{B2488AD2-7AE6-576C-8A18-F0712408CC74}"/>
                  </a:ext>
                </a:extLst>
              </p:cNvPr>
              <p:cNvCxnSpPr>
                <a:cxnSpLocks/>
                <a:stCxn id="49" idx="3"/>
                <a:endCxn id="27" idx="1"/>
              </p:cNvCxnSpPr>
              <p:nvPr/>
            </p:nvCxnSpPr>
            <p:spPr>
              <a:xfrm>
                <a:off x="2780653" y="4827324"/>
                <a:ext cx="1197775" cy="1088041"/>
              </a:xfrm>
              <a:prstGeom prst="line">
                <a:avLst/>
              </a:prstGeom>
            </p:spPr>
            <p:style>
              <a:lnRef idx="1">
                <a:schemeClr val="accent1"/>
              </a:lnRef>
              <a:fillRef idx="0">
                <a:schemeClr val="accent1"/>
              </a:fillRef>
              <a:effectRef idx="0">
                <a:schemeClr val="accent1"/>
              </a:effectRef>
              <a:fontRef idx="minor">
                <a:schemeClr val="tx1"/>
              </a:fontRef>
            </p:style>
          </p:cxnSp>
          <p:cxnSp>
            <p:nvCxnSpPr>
              <p:cNvPr id="58" name="Straight Connector 57">
                <a:extLst>
                  <a:ext uri="{FF2B5EF4-FFF2-40B4-BE49-F238E27FC236}">
                    <a16:creationId xmlns:a16="http://schemas.microsoft.com/office/drawing/2014/main" id="{764917D3-2825-36F1-25E9-6512511E7D26}"/>
                  </a:ext>
                </a:extLst>
              </p:cNvPr>
              <p:cNvCxnSpPr>
                <a:cxnSpLocks/>
                <a:stCxn id="51" idx="3"/>
                <a:endCxn id="27" idx="1"/>
              </p:cNvCxnSpPr>
              <p:nvPr/>
            </p:nvCxnSpPr>
            <p:spPr>
              <a:xfrm flipV="1">
                <a:off x="2780653" y="5915365"/>
                <a:ext cx="1197775" cy="5799"/>
              </a:xfrm>
              <a:prstGeom prst="line">
                <a:avLst/>
              </a:prstGeom>
            </p:spPr>
            <p:style>
              <a:lnRef idx="1">
                <a:schemeClr val="accent1"/>
              </a:lnRef>
              <a:fillRef idx="0">
                <a:schemeClr val="accent1"/>
              </a:fillRef>
              <a:effectRef idx="0">
                <a:schemeClr val="accent1"/>
              </a:effectRef>
              <a:fontRef idx="minor">
                <a:schemeClr val="tx1"/>
              </a:fontRef>
            </p:style>
          </p:cxnSp>
          <p:cxnSp>
            <p:nvCxnSpPr>
              <p:cNvPr id="84" name="Straight Connector 83">
                <a:extLst>
                  <a:ext uri="{FF2B5EF4-FFF2-40B4-BE49-F238E27FC236}">
                    <a16:creationId xmlns:a16="http://schemas.microsoft.com/office/drawing/2014/main" id="{0634B6EF-6374-28E2-B701-7796A98EA338}"/>
                  </a:ext>
                </a:extLst>
              </p:cNvPr>
              <p:cNvCxnSpPr>
                <a:cxnSpLocks/>
                <a:stCxn id="22" idx="3"/>
                <a:endCxn id="27" idx="1"/>
              </p:cNvCxnSpPr>
              <p:nvPr/>
            </p:nvCxnSpPr>
            <p:spPr>
              <a:xfrm flipV="1">
                <a:off x="2780653" y="5915365"/>
                <a:ext cx="1197775" cy="1121745"/>
              </a:xfrm>
              <a:prstGeom prst="line">
                <a:avLst/>
              </a:prstGeom>
            </p:spPr>
            <p:style>
              <a:lnRef idx="1">
                <a:schemeClr val="accent1"/>
              </a:lnRef>
              <a:fillRef idx="0">
                <a:schemeClr val="accent1"/>
              </a:fillRef>
              <a:effectRef idx="0">
                <a:schemeClr val="accent1"/>
              </a:effectRef>
              <a:fontRef idx="minor">
                <a:schemeClr val="tx1"/>
              </a:fontRef>
            </p:style>
          </p:cxnSp>
          <p:sp>
            <p:nvSpPr>
              <p:cNvPr id="117" name="Rounded Rectangle 116">
                <a:extLst>
                  <a:ext uri="{FF2B5EF4-FFF2-40B4-BE49-F238E27FC236}">
                    <a16:creationId xmlns:a16="http://schemas.microsoft.com/office/drawing/2014/main" id="{FF915890-7FAC-7DAE-90EA-547EC3B2F858}"/>
                  </a:ext>
                </a:extLst>
              </p:cNvPr>
              <p:cNvSpPr/>
              <p:nvPr/>
            </p:nvSpPr>
            <p:spPr>
              <a:xfrm>
                <a:off x="7088939" y="10502318"/>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Partnerships</a:t>
                </a:r>
              </a:p>
            </p:txBody>
          </p:sp>
          <p:sp>
            <p:nvSpPr>
              <p:cNvPr id="119" name="Rounded Rectangle 118">
                <a:extLst>
                  <a:ext uri="{FF2B5EF4-FFF2-40B4-BE49-F238E27FC236}">
                    <a16:creationId xmlns:a16="http://schemas.microsoft.com/office/drawing/2014/main" id="{D4D1EBC6-368B-C893-BB88-A000ACE960B2}"/>
                  </a:ext>
                </a:extLst>
              </p:cNvPr>
              <p:cNvSpPr/>
              <p:nvPr/>
            </p:nvSpPr>
            <p:spPr>
              <a:xfrm>
                <a:off x="6633405" y="2690788"/>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Endogenous Factors </a:t>
                </a:r>
              </a:p>
            </p:txBody>
          </p:sp>
          <p:sp>
            <p:nvSpPr>
              <p:cNvPr id="123" name="Rounded Rectangle 122">
                <a:extLst>
                  <a:ext uri="{FF2B5EF4-FFF2-40B4-BE49-F238E27FC236}">
                    <a16:creationId xmlns:a16="http://schemas.microsoft.com/office/drawing/2014/main" id="{B14C5F3F-202A-3778-F6E6-00B737F45DEB}"/>
                  </a:ext>
                </a:extLst>
              </p:cNvPr>
              <p:cNvSpPr/>
              <p:nvPr/>
            </p:nvSpPr>
            <p:spPr>
              <a:xfrm>
                <a:off x="3766827" y="2730067"/>
                <a:ext cx="2448319" cy="899410"/>
              </a:xfrm>
              <a:prstGeom prst="round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000" i="1" dirty="0"/>
                  <a:t>Exogenous Factors </a:t>
                </a:r>
              </a:p>
            </p:txBody>
          </p:sp>
          <p:cxnSp>
            <p:nvCxnSpPr>
              <p:cNvPr id="133" name="Straight Connector 132">
                <a:extLst>
                  <a:ext uri="{FF2B5EF4-FFF2-40B4-BE49-F238E27FC236}">
                    <a16:creationId xmlns:a16="http://schemas.microsoft.com/office/drawing/2014/main" id="{D9B1609A-B378-0B60-17CA-E03D6F127880}"/>
                  </a:ext>
                </a:extLst>
              </p:cNvPr>
              <p:cNvCxnSpPr>
                <a:cxnSpLocks/>
                <a:stCxn id="123" idx="2"/>
                <a:endCxn id="25" idx="0"/>
              </p:cNvCxnSpPr>
              <p:nvPr/>
            </p:nvCxnSpPr>
            <p:spPr>
              <a:xfrm>
                <a:off x="4990987" y="3629477"/>
                <a:ext cx="1716976" cy="506903"/>
              </a:xfrm>
              <a:prstGeom prst="line">
                <a:avLst/>
              </a:prstGeom>
            </p:spPr>
            <p:style>
              <a:lnRef idx="1">
                <a:schemeClr val="accent1"/>
              </a:lnRef>
              <a:fillRef idx="0">
                <a:schemeClr val="accent1"/>
              </a:fillRef>
              <a:effectRef idx="0">
                <a:schemeClr val="accent1"/>
              </a:effectRef>
              <a:fontRef idx="minor">
                <a:schemeClr val="tx1"/>
              </a:fontRef>
            </p:style>
          </p:cxnSp>
          <p:cxnSp>
            <p:nvCxnSpPr>
              <p:cNvPr id="136" name="Straight Connector 135">
                <a:extLst>
                  <a:ext uri="{FF2B5EF4-FFF2-40B4-BE49-F238E27FC236}">
                    <a16:creationId xmlns:a16="http://schemas.microsoft.com/office/drawing/2014/main" id="{EF2A6738-AC7D-B0A9-93C5-BB72A673E008}"/>
                  </a:ext>
                </a:extLst>
              </p:cNvPr>
              <p:cNvCxnSpPr>
                <a:cxnSpLocks/>
                <a:stCxn id="119" idx="2"/>
                <a:endCxn id="25" idx="0"/>
              </p:cNvCxnSpPr>
              <p:nvPr/>
            </p:nvCxnSpPr>
            <p:spPr>
              <a:xfrm flipH="1">
                <a:off x="6707963" y="3590198"/>
                <a:ext cx="1149602" cy="546182"/>
              </a:xfrm>
              <a:prstGeom prst="line">
                <a:avLst/>
              </a:prstGeom>
            </p:spPr>
            <p:style>
              <a:lnRef idx="1">
                <a:schemeClr val="accent1"/>
              </a:lnRef>
              <a:fillRef idx="0">
                <a:schemeClr val="accent1"/>
              </a:fillRef>
              <a:effectRef idx="0">
                <a:schemeClr val="accent1"/>
              </a:effectRef>
              <a:fontRef idx="minor">
                <a:schemeClr val="tx1"/>
              </a:fontRef>
            </p:style>
          </p:cxnSp>
        </p:grpSp>
        <p:sp>
          <p:nvSpPr>
            <p:cNvPr id="174" name="Oval 173">
              <a:extLst>
                <a:ext uri="{FF2B5EF4-FFF2-40B4-BE49-F238E27FC236}">
                  <a16:creationId xmlns:a16="http://schemas.microsoft.com/office/drawing/2014/main" id="{2B5876A7-7EC3-11D6-8FAB-D130DDAFB5B8}"/>
                </a:ext>
              </a:extLst>
            </p:cNvPr>
            <p:cNvSpPr/>
            <p:nvPr/>
          </p:nvSpPr>
          <p:spPr>
            <a:xfrm>
              <a:off x="9084469" y="6794941"/>
              <a:ext cx="256303" cy="239367"/>
            </a:xfrm>
            <a:prstGeom prst="ellipse">
              <a:avLst/>
            </a:prstGeom>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sz="4800" i="1"/>
            </a:p>
          </p:txBody>
        </p:sp>
      </p:grpSp>
      <p:sp>
        <p:nvSpPr>
          <p:cNvPr id="212" name="Content Placeholder 2">
            <a:extLst>
              <a:ext uri="{FF2B5EF4-FFF2-40B4-BE49-F238E27FC236}">
                <a16:creationId xmlns:a16="http://schemas.microsoft.com/office/drawing/2014/main" id="{2B774A4F-6F7A-0275-D729-5F4D33EC71F4}"/>
              </a:ext>
            </a:extLst>
          </p:cNvPr>
          <p:cNvSpPr>
            <a:spLocks noGrp="1"/>
          </p:cNvSpPr>
          <p:nvPr>
            <p:ph idx="1"/>
          </p:nvPr>
        </p:nvSpPr>
        <p:spPr>
          <a:xfrm>
            <a:off x="16063679" y="2499385"/>
            <a:ext cx="7541818" cy="5478620"/>
          </a:xfrm>
        </p:spPr>
        <p:txBody>
          <a:bodyPr>
            <a:noAutofit/>
          </a:bodyPr>
          <a:lstStyle/>
          <a:p>
            <a:pPr algn="l"/>
            <a:r>
              <a:rPr lang="en-GB" sz="4000" b="0" dirty="0">
                <a:solidFill>
                  <a:srgbClr val="172B4D"/>
                </a:solidFill>
                <a:effectLst/>
                <a:latin typeface="-apple-system"/>
              </a:rPr>
              <a:t>Any modern </a:t>
            </a:r>
            <a:r>
              <a:rPr lang="en-GB" sz="4000" dirty="0">
                <a:solidFill>
                  <a:srgbClr val="172B4D"/>
                </a:solidFill>
                <a:latin typeface="-apple-system"/>
              </a:rPr>
              <a:t>telecommunication business is constantly faced with finding current accurate information but also attempting to plan, coping with the ever changing “</a:t>
            </a:r>
            <a:r>
              <a:rPr lang="en-GB" sz="4000" i="1" dirty="0">
                <a:solidFill>
                  <a:srgbClr val="172B4D"/>
                </a:solidFill>
                <a:latin typeface="-apple-system"/>
              </a:rPr>
              <a:t>W</a:t>
            </a:r>
            <a:r>
              <a:rPr lang="en-GB" sz="4000" i="1" dirty="0">
                <a:solidFill>
                  <a:srgbClr val="172B4D"/>
                </a:solidFill>
                <a:effectLst/>
                <a:latin typeface="-apple-system"/>
              </a:rPr>
              <a:t>hat if ?</a:t>
            </a:r>
            <a:r>
              <a:rPr lang="en-GB" sz="4000" dirty="0">
                <a:solidFill>
                  <a:srgbClr val="172B4D"/>
                </a:solidFill>
                <a:effectLst/>
                <a:latin typeface="-apple-system"/>
              </a:rPr>
              <a:t>” questions from their own </a:t>
            </a:r>
            <a:r>
              <a:rPr lang="en-GB" sz="4000" dirty="0">
                <a:solidFill>
                  <a:srgbClr val="172B4D"/>
                </a:solidFill>
                <a:latin typeface="-apple-system"/>
              </a:rPr>
              <a:t>employees in addition to both </a:t>
            </a:r>
            <a:r>
              <a:rPr lang="en-GB" sz="4000" dirty="0">
                <a:solidFill>
                  <a:srgbClr val="172B4D"/>
                </a:solidFill>
                <a:effectLst/>
                <a:latin typeface="-apple-system"/>
              </a:rPr>
              <a:t>customers and external market influences</a:t>
            </a:r>
          </a:p>
        </p:txBody>
      </p:sp>
      <p:sp>
        <p:nvSpPr>
          <p:cNvPr id="4" name="Google Shape;45;p9">
            <a:extLst>
              <a:ext uri="{FF2B5EF4-FFF2-40B4-BE49-F238E27FC236}">
                <a16:creationId xmlns:a16="http://schemas.microsoft.com/office/drawing/2014/main" id="{FE94601E-1E1A-B4E1-DEDE-ED30A3E8930E}"/>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1039911120"/>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2000"/>
                                  </p:stCondLst>
                                  <p:childTnLst>
                                    <p:set>
                                      <p:cBhvr>
                                        <p:cTn id="6" dur="1" fill="hold">
                                          <p:stCondLst>
                                            <p:cond delay="0"/>
                                          </p:stCondLst>
                                        </p:cTn>
                                        <p:tgtEl>
                                          <p:spTgt spid="217"/>
                                        </p:tgtEl>
                                        <p:attrNameLst>
                                          <p:attrName>style.visibility</p:attrName>
                                        </p:attrNameLst>
                                      </p:cBhvr>
                                      <p:to>
                                        <p:strVal val="visible"/>
                                      </p:to>
                                    </p:set>
                                    <p:animEffect transition="in" filter="dissolve">
                                      <p:cBhvr>
                                        <p:cTn id="7" dur="500"/>
                                        <p:tgtEl>
                                          <p:spTgt spid="217"/>
                                        </p:tgtEl>
                                      </p:cBhvr>
                                    </p:animEffect>
                                  </p:childTnLst>
                                </p:cTn>
                              </p:par>
                            </p:childTnLst>
                          </p:cTn>
                        </p:par>
                        <p:par>
                          <p:cTn id="8" fill="hold">
                            <p:stCondLst>
                              <p:cond delay="2500"/>
                            </p:stCondLst>
                            <p:childTnLst>
                              <p:par>
                                <p:cTn id="9" presetID="9" presetClass="entr" presetSubtype="0" fill="hold" nodeType="afterEffect">
                                  <p:stCondLst>
                                    <p:cond delay="0"/>
                                  </p:stCondLst>
                                  <p:childTnLst>
                                    <p:set>
                                      <p:cBhvr>
                                        <p:cTn id="10" dur="1" fill="hold">
                                          <p:stCondLst>
                                            <p:cond delay="0"/>
                                          </p:stCondLst>
                                        </p:cTn>
                                        <p:tgtEl>
                                          <p:spTgt spid="214"/>
                                        </p:tgtEl>
                                        <p:attrNameLst>
                                          <p:attrName>style.visibility</p:attrName>
                                        </p:attrNameLst>
                                      </p:cBhvr>
                                      <p:to>
                                        <p:strVal val="visible"/>
                                      </p:to>
                                    </p:set>
                                    <p:animEffect transition="in" filter="dissolve">
                                      <p:cBhvr>
                                        <p:cTn id="11" dur="500"/>
                                        <p:tgtEl>
                                          <p:spTgt spid="214"/>
                                        </p:tgtEl>
                                      </p:cBhvr>
                                    </p:animEffect>
                                  </p:childTnLst>
                                </p:cTn>
                              </p:par>
                            </p:childTnLst>
                          </p:cTn>
                        </p:par>
                        <p:par>
                          <p:cTn id="12" fill="hold">
                            <p:stCondLst>
                              <p:cond delay="3000"/>
                            </p:stCondLst>
                            <p:childTnLst>
                              <p:par>
                                <p:cTn id="13" presetID="9" presetClass="entr" presetSubtype="0" fill="hold" nodeType="afterEffect">
                                  <p:stCondLst>
                                    <p:cond delay="0"/>
                                  </p:stCondLst>
                                  <p:childTnLst>
                                    <p:set>
                                      <p:cBhvr>
                                        <p:cTn id="14" dur="1" fill="hold">
                                          <p:stCondLst>
                                            <p:cond delay="0"/>
                                          </p:stCondLst>
                                        </p:cTn>
                                        <p:tgtEl>
                                          <p:spTgt spid="215"/>
                                        </p:tgtEl>
                                        <p:attrNameLst>
                                          <p:attrName>style.visibility</p:attrName>
                                        </p:attrNameLst>
                                      </p:cBhvr>
                                      <p:to>
                                        <p:strVal val="visible"/>
                                      </p:to>
                                    </p:set>
                                    <p:animEffect transition="in" filter="dissolve">
                                      <p:cBhvr>
                                        <p:cTn id="15" dur="500"/>
                                        <p:tgtEl>
                                          <p:spTgt spid="215"/>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2FCE88-DFDD-13CB-81F0-5BEF59FDEF6E}"/>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F79D0CA-298E-E10E-2EE1-48F416121265}"/>
              </a:ext>
            </a:extLst>
          </p:cNvPr>
          <p:cNvSpPr>
            <a:spLocks noGrp="1"/>
          </p:cNvSpPr>
          <p:nvPr>
            <p:ph type="title"/>
          </p:nvPr>
        </p:nvSpPr>
        <p:spPr/>
        <p:txBody>
          <a:bodyPr vert="horz" lIns="91440" tIns="45720" rIns="91440" bIns="45720" rtlCol="0" anchor="ctr">
            <a:normAutofit/>
          </a:bodyPr>
          <a:lstStyle/>
          <a:p>
            <a:r>
              <a:rPr lang="en-GB" dirty="0"/>
              <a:t>PANEL: PHYSICAL TRENCH UTILIZATION</a:t>
            </a:r>
          </a:p>
        </p:txBody>
      </p:sp>
      <p:sp>
        <p:nvSpPr>
          <p:cNvPr id="4" name="Content Placeholder 3">
            <a:extLst>
              <a:ext uri="{FF2B5EF4-FFF2-40B4-BE49-F238E27FC236}">
                <a16:creationId xmlns:a16="http://schemas.microsoft.com/office/drawing/2014/main" id="{3BAC8143-F008-FFE8-C579-F03CA0301BB4}"/>
              </a:ext>
            </a:extLst>
          </p:cNvPr>
          <p:cNvSpPr>
            <a:spLocks noGrp="1"/>
          </p:cNvSpPr>
          <p:nvPr>
            <p:ph idx="1"/>
          </p:nvPr>
        </p:nvSpPr>
        <p:spPr>
          <a:xfrm>
            <a:off x="1682983" y="3636693"/>
            <a:ext cx="9515945" cy="8679533"/>
          </a:xfrm>
          <a:noFill/>
          <a:ln>
            <a:noFill/>
          </a:ln>
        </p:spPr>
        <p:txBody>
          <a:bodyPr spcFirstLastPara="1" wrap="square" lIns="91425" tIns="45700" rIns="91425" bIns="45700" anchor="t" anchorCtr="0">
            <a:normAutofit/>
          </a:bodyPr>
          <a:lstStyle/>
          <a:p>
            <a:r>
              <a:rPr lang="en-GB" sz="5400" dirty="0">
                <a:solidFill>
                  <a:srgbClr val="172B4D"/>
                </a:solidFill>
                <a:latin typeface="-apple-system"/>
              </a:rPr>
              <a:t>For selected trench</a:t>
            </a:r>
          </a:p>
          <a:p>
            <a:pPr lvl="1"/>
            <a:r>
              <a:rPr lang="en-GB" dirty="0"/>
              <a:t>Available capacity is colour filled based on occupied vs. unoccupied from trench total volume &amp; trench consumed volume (from sum of all ducting volume)</a:t>
            </a:r>
          </a:p>
          <a:p>
            <a:pPr marL="1615500" lvl="2" indent="-571500">
              <a:buFont typeface="Arial" panose="020B0604020202020204" pitchFamily="34" charset="0"/>
              <a:buChar char="•"/>
            </a:pPr>
            <a:r>
              <a:rPr lang="en-GB" dirty="0"/>
              <a:t>0% (empty) - white </a:t>
            </a:r>
          </a:p>
          <a:p>
            <a:pPr marL="1615500" lvl="2" indent="-571500">
              <a:buFont typeface="Arial" panose="020B0604020202020204" pitchFamily="34" charset="0"/>
              <a:buChar char="•"/>
            </a:pPr>
            <a:r>
              <a:rPr lang="en-GB" dirty="0"/>
              <a:t>&lt;25% - green</a:t>
            </a:r>
          </a:p>
          <a:p>
            <a:pPr marL="1615500" lvl="2" indent="-571500">
              <a:buFont typeface="Arial" panose="020B0604020202020204" pitchFamily="34" charset="0"/>
              <a:buChar char="•"/>
            </a:pPr>
            <a:r>
              <a:rPr lang="en-GB" dirty="0"/>
              <a:t>&gt;25% .. &lt;99% - yellow</a:t>
            </a:r>
          </a:p>
          <a:p>
            <a:pPr marL="1615500" lvl="2" indent="-571500">
              <a:buFont typeface="Arial" panose="020B0604020202020204" pitchFamily="34" charset="0"/>
              <a:buChar char="•"/>
            </a:pPr>
            <a:r>
              <a:rPr lang="en-GB" dirty="0"/>
              <a:t>100% (full) - red</a:t>
            </a:r>
          </a:p>
          <a:p>
            <a:pPr marL="1615500" lvl="2" indent="-571500">
              <a:buFont typeface="Arial" panose="020B0604020202020204" pitchFamily="34" charset="0"/>
              <a:buChar char="•"/>
            </a:pPr>
            <a:r>
              <a:rPr lang="en-GB" dirty="0"/>
              <a:t>Reserved - </a:t>
            </a:r>
            <a:r>
              <a:rPr lang="en-GB" dirty="0" err="1"/>
              <a:t>gray</a:t>
            </a:r>
            <a:endParaRPr lang="en-GB" dirty="0"/>
          </a:p>
          <a:p>
            <a:pPr lvl="1">
              <a:lnSpc>
                <a:spcPct val="70000"/>
              </a:lnSpc>
            </a:pPr>
            <a:r>
              <a:rPr lang="en-GB" sz="4000" dirty="0"/>
              <a:t>Utilization mix (0%,25%-99%,100%) should be configurable</a:t>
            </a:r>
          </a:p>
        </p:txBody>
      </p:sp>
      <p:grpSp>
        <p:nvGrpSpPr>
          <p:cNvPr id="78" name="Group 77">
            <a:extLst>
              <a:ext uri="{FF2B5EF4-FFF2-40B4-BE49-F238E27FC236}">
                <a16:creationId xmlns:a16="http://schemas.microsoft.com/office/drawing/2014/main" id="{CEF17E0A-3902-31A9-0F54-06E32B34334D}"/>
              </a:ext>
            </a:extLst>
          </p:cNvPr>
          <p:cNvGrpSpPr/>
          <p:nvPr/>
        </p:nvGrpSpPr>
        <p:grpSpPr>
          <a:xfrm>
            <a:off x="11635409" y="5298729"/>
            <a:ext cx="5817704" cy="5256655"/>
            <a:chOff x="11635409" y="5298729"/>
            <a:chExt cx="5817704" cy="5256655"/>
          </a:xfrm>
        </p:grpSpPr>
        <p:sp>
          <p:nvSpPr>
            <p:cNvPr id="75" name="Rectangle 74">
              <a:extLst>
                <a:ext uri="{FF2B5EF4-FFF2-40B4-BE49-F238E27FC236}">
                  <a16:creationId xmlns:a16="http://schemas.microsoft.com/office/drawing/2014/main" id="{BA63CF15-6BEB-4A25-6A38-C83FD3C7F5ED}"/>
                </a:ext>
              </a:extLst>
            </p:cNvPr>
            <p:cNvSpPr/>
            <p:nvPr/>
          </p:nvSpPr>
          <p:spPr>
            <a:xfrm>
              <a:off x="11635409" y="5298729"/>
              <a:ext cx="5817704" cy="5256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 name="Picture 73">
              <a:extLst>
                <a:ext uri="{FF2B5EF4-FFF2-40B4-BE49-F238E27FC236}">
                  <a16:creationId xmlns:a16="http://schemas.microsoft.com/office/drawing/2014/main" id="{6713A794-64A8-049F-607A-94027F8E4ECF}"/>
                </a:ext>
              </a:extLst>
            </p:cNvPr>
            <p:cNvPicPr>
              <a:picLocks noChangeAspect="1"/>
            </p:cNvPicPr>
            <p:nvPr/>
          </p:nvPicPr>
          <p:blipFill>
            <a:blip r:embed="rId3"/>
            <a:stretch>
              <a:fillRect/>
            </a:stretch>
          </p:blipFill>
          <p:spPr>
            <a:xfrm>
              <a:off x="16979545" y="5298729"/>
              <a:ext cx="457200" cy="647700"/>
            </a:xfrm>
            <a:prstGeom prst="rect">
              <a:avLst/>
            </a:prstGeom>
          </p:spPr>
        </p:pic>
        <p:grpSp>
          <p:nvGrpSpPr>
            <p:cNvPr id="7231" name="Group 7230">
              <a:extLst>
                <a:ext uri="{FF2B5EF4-FFF2-40B4-BE49-F238E27FC236}">
                  <a16:creationId xmlns:a16="http://schemas.microsoft.com/office/drawing/2014/main" id="{386A5193-1880-5D2D-70C6-A74289134570}"/>
                </a:ext>
              </a:extLst>
            </p:cNvPr>
            <p:cNvGrpSpPr/>
            <p:nvPr/>
          </p:nvGrpSpPr>
          <p:grpSpPr>
            <a:xfrm>
              <a:off x="12060237" y="5654139"/>
              <a:ext cx="5183879" cy="4548072"/>
              <a:chOff x="12060237" y="5654139"/>
              <a:chExt cx="5183879" cy="4548072"/>
            </a:xfrm>
          </p:grpSpPr>
          <p:grpSp>
            <p:nvGrpSpPr>
              <p:cNvPr id="5" name="Group 4">
                <a:extLst>
                  <a:ext uri="{FF2B5EF4-FFF2-40B4-BE49-F238E27FC236}">
                    <a16:creationId xmlns:a16="http://schemas.microsoft.com/office/drawing/2014/main" id="{7BE974A5-49F4-FD69-6254-0226BB932D77}"/>
                  </a:ext>
                </a:extLst>
              </p:cNvPr>
              <p:cNvGrpSpPr/>
              <p:nvPr/>
            </p:nvGrpSpPr>
            <p:grpSpPr>
              <a:xfrm>
                <a:off x="12101938" y="7252031"/>
                <a:ext cx="2777534" cy="1411307"/>
                <a:chOff x="7277100" y="2379643"/>
                <a:chExt cx="3853859" cy="3637910"/>
              </a:xfrm>
            </p:grpSpPr>
            <p:cxnSp>
              <p:nvCxnSpPr>
                <p:cNvPr id="6" name="Straight Connector 5">
                  <a:extLst>
                    <a:ext uri="{FF2B5EF4-FFF2-40B4-BE49-F238E27FC236}">
                      <a16:creationId xmlns:a16="http://schemas.microsoft.com/office/drawing/2014/main" id="{3377EE82-7699-565B-A246-0166CF41E0CB}"/>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 name="Straight Connector 6">
                  <a:extLst>
                    <a:ext uri="{FF2B5EF4-FFF2-40B4-BE49-F238E27FC236}">
                      <a16:creationId xmlns:a16="http://schemas.microsoft.com/office/drawing/2014/main" id="{3407444F-781F-FFFC-C1E2-EBFB780BA3D5}"/>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8" name="Straight Connector 7">
                  <a:extLst>
                    <a:ext uri="{FF2B5EF4-FFF2-40B4-BE49-F238E27FC236}">
                      <a16:creationId xmlns:a16="http://schemas.microsoft.com/office/drawing/2014/main" id="{B61BFA30-0B85-1C1F-6EBC-7E62ED9F14AE}"/>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9" name="Straight Connector 8">
                  <a:extLst>
                    <a:ext uri="{FF2B5EF4-FFF2-40B4-BE49-F238E27FC236}">
                      <a16:creationId xmlns:a16="http://schemas.microsoft.com/office/drawing/2014/main" id="{6086D100-0D0A-D174-128F-E9118D01C8B1}"/>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10" name="Straight Connector 9">
                  <a:extLst>
                    <a:ext uri="{FF2B5EF4-FFF2-40B4-BE49-F238E27FC236}">
                      <a16:creationId xmlns:a16="http://schemas.microsoft.com/office/drawing/2014/main" id="{DE5F3E8F-326E-F872-BBEC-A007D3CA45E1}"/>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18" name="Straight Connector 17">
                  <a:extLst>
                    <a:ext uri="{FF2B5EF4-FFF2-40B4-BE49-F238E27FC236}">
                      <a16:creationId xmlns:a16="http://schemas.microsoft.com/office/drawing/2014/main" id="{4F9F4320-677D-FE41-06B6-AEFBDB38CC74}"/>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grpSp>
            <p:nvGrpSpPr>
              <p:cNvPr id="19" name="Group 18">
                <a:extLst>
                  <a:ext uri="{FF2B5EF4-FFF2-40B4-BE49-F238E27FC236}">
                    <a16:creationId xmlns:a16="http://schemas.microsoft.com/office/drawing/2014/main" id="{BE172F71-EC8A-38C6-DD38-8A68C59BBFFB}"/>
                  </a:ext>
                </a:extLst>
              </p:cNvPr>
              <p:cNvGrpSpPr/>
              <p:nvPr/>
            </p:nvGrpSpPr>
            <p:grpSpPr>
              <a:xfrm>
                <a:off x="14460446" y="8358718"/>
                <a:ext cx="2777534" cy="1411307"/>
                <a:chOff x="7277100" y="2379643"/>
                <a:chExt cx="3853859" cy="3637910"/>
              </a:xfrm>
            </p:grpSpPr>
            <p:cxnSp>
              <p:nvCxnSpPr>
                <p:cNvPr id="20" name="Straight Connector 19">
                  <a:extLst>
                    <a:ext uri="{FF2B5EF4-FFF2-40B4-BE49-F238E27FC236}">
                      <a16:creationId xmlns:a16="http://schemas.microsoft.com/office/drawing/2014/main" id="{518185D6-0987-3EE8-BBFC-A4EE09F547D4}"/>
                    </a:ext>
                  </a:extLst>
                </p:cNvPr>
                <p:cNvCxnSpPr>
                  <a:cxnSpLocks/>
                </p:cNvCxnSpPr>
                <p:nvPr/>
              </p:nvCxnSpPr>
              <p:spPr>
                <a:xfrm>
                  <a:off x="8083740"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21" name="Straight Connector 20">
                  <a:extLst>
                    <a:ext uri="{FF2B5EF4-FFF2-40B4-BE49-F238E27FC236}">
                      <a16:creationId xmlns:a16="http://schemas.microsoft.com/office/drawing/2014/main" id="{A527712C-F903-6736-AA8F-0A25C97424AA}"/>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23" name="Straight Connector 22">
                  <a:extLst>
                    <a:ext uri="{FF2B5EF4-FFF2-40B4-BE49-F238E27FC236}">
                      <a16:creationId xmlns:a16="http://schemas.microsoft.com/office/drawing/2014/main" id="{CD68D69C-E2FF-749F-B613-77DFFC31FB3D}"/>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24" name="Straight Connector 23">
                  <a:extLst>
                    <a:ext uri="{FF2B5EF4-FFF2-40B4-BE49-F238E27FC236}">
                      <a16:creationId xmlns:a16="http://schemas.microsoft.com/office/drawing/2014/main" id="{F69F8144-147A-3240-3402-1112F69EDD47}"/>
                    </a:ext>
                  </a:extLst>
                </p:cNvPr>
                <p:cNvCxnSpPr>
                  <a:cxnSpLocks/>
                </p:cNvCxnSpPr>
                <p:nvPr/>
              </p:nvCxnSpPr>
              <p:spPr>
                <a:xfrm>
                  <a:off x="7710315" y="2407897"/>
                  <a:ext cx="384662" cy="74224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25" name="Straight Connector 24">
                  <a:extLst>
                    <a:ext uri="{FF2B5EF4-FFF2-40B4-BE49-F238E27FC236}">
                      <a16:creationId xmlns:a16="http://schemas.microsoft.com/office/drawing/2014/main" id="{81CACBB5-3C9A-F33B-5238-9ADE1E2CC3BA}"/>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26" name="Straight Connector 25">
                  <a:extLst>
                    <a:ext uri="{FF2B5EF4-FFF2-40B4-BE49-F238E27FC236}">
                      <a16:creationId xmlns:a16="http://schemas.microsoft.com/office/drawing/2014/main" id="{E13396C3-F1CE-7D7C-EDEA-A9219EDCABA4}"/>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grpSp>
            <p:nvGrpSpPr>
              <p:cNvPr id="27" name="Group 26">
                <a:extLst>
                  <a:ext uri="{FF2B5EF4-FFF2-40B4-BE49-F238E27FC236}">
                    <a16:creationId xmlns:a16="http://schemas.microsoft.com/office/drawing/2014/main" id="{AD0B3CB6-F483-BF9E-7B8C-CCD8018E6A71}"/>
                  </a:ext>
                </a:extLst>
              </p:cNvPr>
              <p:cNvGrpSpPr/>
              <p:nvPr/>
            </p:nvGrpSpPr>
            <p:grpSpPr>
              <a:xfrm>
                <a:off x="12075125" y="5654139"/>
                <a:ext cx="2777534" cy="1411307"/>
                <a:chOff x="7277100" y="2379643"/>
                <a:chExt cx="3853859" cy="3637910"/>
              </a:xfrm>
            </p:grpSpPr>
            <p:cxnSp>
              <p:nvCxnSpPr>
                <p:cNvPr id="28" name="Straight Connector 27">
                  <a:extLst>
                    <a:ext uri="{FF2B5EF4-FFF2-40B4-BE49-F238E27FC236}">
                      <a16:creationId xmlns:a16="http://schemas.microsoft.com/office/drawing/2014/main" id="{90FDA683-84B5-6A6F-34ED-6083B9C9A4C6}"/>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29" name="Straight Connector 28">
                  <a:extLst>
                    <a:ext uri="{FF2B5EF4-FFF2-40B4-BE49-F238E27FC236}">
                      <a16:creationId xmlns:a16="http://schemas.microsoft.com/office/drawing/2014/main" id="{ECE55BBF-8AC6-12BB-7D8B-20B98D55449A}"/>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40" name="Straight Connector 39">
                  <a:extLst>
                    <a:ext uri="{FF2B5EF4-FFF2-40B4-BE49-F238E27FC236}">
                      <a16:creationId xmlns:a16="http://schemas.microsoft.com/office/drawing/2014/main" id="{C19A82D5-1C02-50A2-399B-7EDA9CE725E5}"/>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51" name="Straight Connector 50">
                  <a:extLst>
                    <a:ext uri="{FF2B5EF4-FFF2-40B4-BE49-F238E27FC236}">
                      <a16:creationId xmlns:a16="http://schemas.microsoft.com/office/drawing/2014/main" id="{D7D4BA03-4B76-4E02-58B7-15697AFF3C48}"/>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60" name="Straight Connector 59">
                  <a:extLst>
                    <a:ext uri="{FF2B5EF4-FFF2-40B4-BE49-F238E27FC236}">
                      <a16:creationId xmlns:a16="http://schemas.microsoft.com/office/drawing/2014/main" id="{5F6AD8C2-ABDC-3F29-10CC-4D7B19BA3B25}"/>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69" name="Straight Connector 7168">
                  <a:extLst>
                    <a:ext uri="{FF2B5EF4-FFF2-40B4-BE49-F238E27FC236}">
                      <a16:creationId xmlns:a16="http://schemas.microsoft.com/office/drawing/2014/main" id="{DF8D17F8-2B52-7BE1-7B85-08A3701B21A2}"/>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sp>
            <p:nvSpPr>
              <p:cNvPr id="7170" name="Rectangle: Top Corners Snipped 109">
                <a:extLst>
                  <a:ext uri="{FF2B5EF4-FFF2-40B4-BE49-F238E27FC236}">
                    <a16:creationId xmlns:a16="http://schemas.microsoft.com/office/drawing/2014/main" id="{B8E111D7-A68B-7059-D1A5-8A0FBCA66174}"/>
                  </a:ext>
                </a:extLst>
              </p:cNvPr>
              <p:cNvSpPr/>
              <p:nvPr/>
            </p:nvSpPr>
            <p:spPr>
              <a:xfrm flipV="1">
                <a:off x="12797965" y="7540767"/>
                <a:ext cx="1356574" cy="1045842"/>
              </a:xfrm>
              <a:prstGeom prst="snip2Same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1" name="Rectangle: Top Corners Snipped 110">
                <a:extLst>
                  <a:ext uri="{FF2B5EF4-FFF2-40B4-BE49-F238E27FC236}">
                    <a16:creationId xmlns:a16="http://schemas.microsoft.com/office/drawing/2014/main" id="{91F7EDB8-F808-5002-AFA9-553797DDB4DC}"/>
                  </a:ext>
                </a:extLst>
              </p:cNvPr>
              <p:cNvSpPr/>
              <p:nvPr/>
            </p:nvSpPr>
            <p:spPr>
              <a:xfrm flipV="1">
                <a:off x="15158544" y="8647453"/>
                <a:ext cx="1356574" cy="1061123"/>
              </a:xfrm>
              <a:prstGeom prst="snip2Same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72" name="Rectangle: Top Corners Snipped 111">
                <a:extLst>
                  <a:ext uri="{FF2B5EF4-FFF2-40B4-BE49-F238E27FC236}">
                    <a16:creationId xmlns:a16="http://schemas.microsoft.com/office/drawing/2014/main" id="{4D4CE593-B928-7C19-CD87-C6C7F3518637}"/>
                  </a:ext>
                </a:extLst>
              </p:cNvPr>
              <p:cNvSpPr/>
              <p:nvPr/>
            </p:nvSpPr>
            <p:spPr>
              <a:xfrm flipV="1">
                <a:off x="12767144" y="5959947"/>
                <a:ext cx="1356574" cy="1047985"/>
              </a:xfrm>
              <a:prstGeom prst="snip2Same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173" name="Group 7172">
                <a:extLst>
                  <a:ext uri="{FF2B5EF4-FFF2-40B4-BE49-F238E27FC236}">
                    <a16:creationId xmlns:a16="http://schemas.microsoft.com/office/drawing/2014/main" id="{80A19203-44FF-A05D-EE5C-16B6D753D824}"/>
                  </a:ext>
                </a:extLst>
              </p:cNvPr>
              <p:cNvGrpSpPr/>
              <p:nvPr/>
            </p:nvGrpSpPr>
            <p:grpSpPr>
              <a:xfrm>
                <a:off x="14466582" y="6500310"/>
                <a:ext cx="2777534" cy="1411307"/>
                <a:chOff x="7277100" y="2379643"/>
                <a:chExt cx="3853859" cy="3637910"/>
              </a:xfrm>
            </p:grpSpPr>
            <p:cxnSp>
              <p:nvCxnSpPr>
                <p:cNvPr id="7174" name="Straight Connector 7173">
                  <a:extLst>
                    <a:ext uri="{FF2B5EF4-FFF2-40B4-BE49-F238E27FC236}">
                      <a16:creationId xmlns:a16="http://schemas.microsoft.com/office/drawing/2014/main" id="{42EF2FFC-218A-CC4B-EF6C-093DC7133BD2}"/>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75" name="Straight Connector 7174">
                  <a:extLst>
                    <a:ext uri="{FF2B5EF4-FFF2-40B4-BE49-F238E27FC236}">
                      <a16:creationId xmlns:a16="http://schemas.microsoft.com/office/drawing/2014/main" id="{72B5C71D-DB62-345B-8FF4-75A708A84868}"/>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76" name="Straight Connector 7175">
                  <a:extLst>
                    <a:ext uri="{FF2B5EF4-FFF2-40B4-BE49-F238E27FC236}">
                      <a16:creationId xmlns:a16="http://schemas.microsoft.com/office/drawing/2014/main" id="{613375F5-57E3-0D9A-6832-BE633D191DCB}"/>
                    </a:ext>
                  </a:extLst>
                </p:cNvPr>
                <p:cNvCxnSpPr>
                  <a:cxnSpLocks/>
                </p:cNvCxnSpPr>
                <p:nvPr/>
              </p:nvCxnSpPr>
              <p:spPr>
                <a:xfrm flipH="1">
                  <a:off x="8083739" y="5996509"/>
                  <a:ext cx="2230862" cy="17783"/>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77" name="Straight Connector 7176">
                  <a:extLst>
                    <a:ext uri="{FF2B5EF4-FFF2-40B4-BE49-F238E27FC236}">
                      <a16:creationId xmlns:a16="http://schemas.microsoft.com/office/drawing/2014/main" id="{295E4F89-0561-F14A-4995-2C64207E4A8A}"/>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78" name="Straight Connector 7177">
                  <a:extLst>
                    <a:ext uri="{FF2B5EF4-FFF2-40B4-BE49-F238E27FC236}">
                      <a16:creationId xmlns:a16="http://schemas.microsoft.com/office/drawing/2014/main" id="{45AFE4AB-F0FC-FE61-0C3D-7AE8C9863671}"/>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79" name="Straight Connector 7178">
                  <a:extLst>
                    <a:ext uri="{FF2B5EF4-FFF2-40B4-BE49-F238E27FC236}">
                      <a16:creationId xmlns:a16="http://schemas.microsoft.com/office/drawing/2014/main" id="{6DEB8312-195B-E3CA-E730-BFE86DE2C9B2}"/>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sp>
            <p:nvSpPr>
              <p:cNvPr id="7180" name="Rectangle: Top Corners Snipped 119">
                <a:extLst>
                  <a:ext uri="{FF2B5EF4-FFF2-40B4-BE49-F238E27FC236}">
                    <a16:creationId xmlns:a16="http://schemas.microsoft.com/office/drawing/2014/main" id="{EAEFBC0C-8398-F079-14B9-234E5FC3CFF2}"/>
                  </a:ext>
                </a:extLst>
              </p:cNvPr>
              <p:cNvSpPr/>
              <p:nvPr/>
            </p:nvSpPr>
            <p:spPr>
              <a:xfrm flipV="1">
                <a:off x="15158601" y="6806118"/>
                <a:ext cx="1356574" cy="1047985"/>
              </a:xfrm>
              <a:prstGeom prst="snip2Same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181" name="Group 7180">
                <a:extLst>
                  <a:ext uri="{FF2B5EF4-FFF2-40B4-BE49-F238E27FC236}">
                    <a16:creationId xmlns:a16="http://schemas.microsoft.com/office/drawing/2014/main" id="{F38E4D2E-1793-6873-9CBA-DF0B14D0FF8F}"/>
                  </a:ext>
                </a:extLst>
              </p:cNvPr>
              <p:cNvGrpSpPr/>
              <p:nvPr/>
            </p:nvGrpSpPr>
            <p:grpSpPr>
              <a:xfrm>
                <a:off x="12060237" y="8790904"/>
                <a:ext cx="2777534" cy="1411307"/>
                <a:chOff x="7277100" y="2379643"/>
                <a:chExt cx="3853859" cy="3637910"/>
              </a:xfrm>
            </p:grpSpPr>
            <p:cxnSp>
              <p:nvCxnSpPr>
                <p:cNvPr id="7182" name="Straight Connector 7181">
                  <a:extLst>
                    <a:ext uri="{FF2B5EF4-FFF2-40B4-BE49-F238E27FC236}">
                      <a16:creationId xmlns:a16="http://schemas.microsoft.com/office/drawing/2014/main" id="{CDF33F1C-77B2-2F07-0AC1-7754A9A51569}"/>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83" name="Straight Connector 7182">
                  <a:extLst>
                    <a:ext uri="{FF2B5EF4-FFF2-40B4-BE49-F238E27FC236}">
                      <a16:creationId xmlns:a16="http://schemas.microsoft.com/office/drawing/2014/main" id="{2709E039-D45F-6CB6-BE5E-1BBC3D16452E}"/>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84" name="Straight Connector 7183">
                  <a:extLst>
                    <a:ext uri="{FF2B5EF4-FFF2-40B4-BE49-F238E27FC236}">
                      <a16:creationId xmlns:a16="http://schemas.microsoft.com/office/drawing/2014/main" id="{4D262473-9517-6C1E-3CF9-C061FBC2CEBA}"/>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85" name="Straight Connector 7184">
                  <a:extLst>
                    <a:ext uri="{FF2B5EF4-FFF2-40B4-BE49-F238E27FC236}">
                      <a16:creationId xmlns:a16="http://schemas.microsoft.com/office/drawing/2014/main" id="{16E517CD-94DD-C0CD-E170-A40B7934E850}"/>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86" name="Straight Connector 7185">
                  <a:extLst>
                    <a:ext uri="{FF2B5EF4-FFF2-40B4-BE49-F238E27FC236}">
                      <a16:creationId xmlns:a16="http://schemas.microsoft.com/office/drawing/2014/main" id="{30B7513B-5564-3373-769D-94AF7F41ECEA}"/>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87" name="Straight Connector 7186">
                  <a:extLst>
                    <a:ext uri="{FF2B5EF4-FFF2-40B4-BE49-F238E27FC236}">
                      <a16:creationId xmlns:a16="http://schemas.microsoft.com/office/drawing/2014/main" id="{B834CBCE-6D57-85F0-1C8D-48A0242FFA43}"/>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sp>
            <p:nvSpPr>
              <p:cNvPr id="7188" name="Rectangle: Top Corners Snipped 127">
                <a:extLst>
                  <a:ext uri="{FF2B5EF4-FFF2-40B4-BE49-F238E27FC236}">
                    <a16:creationId xmlns:a16="http://schemas.microsoft.com/office/drawing/2014/main" id="{BC6702F6-5DB9-26E4-1B5F-A983E039FFEB}"/>
                  </a:ext>
                </a:extLst>
              </p:cNvPr>
              <p:cNvSpPr/>
              <p:nvPr/>
            </p:nvSpPr>
            <p:spPr>
              <a:xfrm flipV="1">
                <a:off x="12758335" y="9079639"/>
                <a:ext cx="1356574" cy="1061123"/>
              </a:xfrm>
              <a:prstGeom prst="snip2Same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79" name="Group 78">
            <a:extLst>
              <a:ext uri="{FF2B5EF4-FFF2-40B4-BE49-F238E27FC236}">
                <a16:creationId xmlns:a16="http://schemas.microsoft.com/office/drawing/2014/main" id="{668C4E08-7559-403E-7B31-3AFDDB4CC732}"/>
              </a:ext>
            </a:extLst>
          </p:cNvPr>
          <p:cNvGrpSpPr/>
          <p:nvPr/>
        </p:nvGrpSpPr>
        <p:grpSpPr>
          <a:xfrm>
            <a:off x="17762467" y="5298729"/>
            <a:ext cx="5817704" cy="5256655"/>
            <a:chOff x="17762467" y="5298729"/>
            <a:chExt cx="5817704" cy="5256655"/>
          </a:xfrm>
        </p:grpSpPr>
        <p:sp>
          <p:nvSpPr>
            <p:cNvPr id="76" name="Rectangle 75">
              <a:extLst>
                <a:ext uri="{FF2B5EF4-FFF2-40B4-BE49-F238E27FC236}">
                  <a16:creationId xmlns:a16="http://schemas.microsoft.com/office/drawing/2014/main" id="{92F84EFF-17EA-8FDF-8F73-73B644AC50AC}"/>
                </a:ext>
              </a:extLst>
            </p:cNvPr>
            <p:cNvSpPr/>
            <p:nvPr/>
          </p:nvSpPr>
          <p:spPr>
            <a:xfrm>
              <a:off x="17762467" y="5298729"/>
              <a:ext cx="5817704" cy="525665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7" name="Picture 76">
              <a:extLst>
                <a:ext uri="{FF2B5EF4-FFF2-40B4-BE49-F238E27FC236}">
                  <a16:creationId xmlns:a16="http://schemas.microsoft.com/office/drawing/2014/main" id="{BAA2E814-115B-26DF-A5E2-6CE44EAAE64F}"/>
                </a:ext>
              </a:extLst>
            </p:cNvPr>
            <p:cNvPicPr>
              <a:picLocks noChangeAspect="1"/>
            </p:cNvPicPr>
            <p:nvPr/>
          </p:nvPicPr>
          <p:blipFill>
            <a:blip r:embed="rId3"/>
            <a:stretch>
              <a:fillRect/>
            </a:stretch>
          </p:blipFill>
          <p:spPr>
            <a:xfrm>
              <a:off x="23106603" y="5298729"/>
              <a:ext cx="457200" cy="647700"/>
            </a:xfrm>
            <a:prstGeom prst="rect">
              <a:avLst/>
            </a:prstGeom>
          </p:spPr>
        </p:pic>
        <p:grpSp>
          <p:nvGrpSpPr>
            <p:cNvPr id="7230" name="Group 7229">
              <a:extLst>
                <a:ext uri="{FF2B5EF4-FFF2-40B4-BE49-F238E27FC236}">
                  <a16:creationId xmlns:a16="http://schemas.microsoft.com/office/drawing/2014/main" id="{0262E2B4-E71C-3F92-6D9F-1E0ABD7B3C81}"/>
                </a:ext>
              </a:extLst>
            </p:cNvPr>
            <p:cNvGrpSpPr/>
            <p:nvPr/>
          </p:nvGrpSpPr>
          <p:grpSpPr>
            <a:xfrm>
              <a:off x="17992749" y="5654139"/>
              <a:ext cx="5177490" cy="4553429"/>
              <a:chOff x="17992749" y="5672176"/>
              <a:chExt cx="5177490" cy="4553429"/>
            </a:xfrm>
          </p:grpSpPr>
          <p:grpSp>
            <p:nvGrpSpPr>
              <p:cNvPr id="7190" name="Group 7189">
                <a:extLst>
                  <a:ext uri="{FF2B5EF4-FFF2-40B4-BE49-F238E27FC236}">
                    <a16:creationId xmlns:a16="http://schemas.microsoft.com/office/drawing/2014/main" id="{55E8E67E-E51A-D496-FA51-8DFDEFEB215B}"/>
                  </a:ext>
                </a:extLst>
              </p:cNvPr>
              <p:cNvGrpSpPr/>
              <p:nvPr/>
            </p:nvGrpSpPr>
            <p:grpSpPr>
              <a:xfrm>
                <a:off x="20386569" y="8384160"/>
                <a:ext cx="2777534" cy="1411307"/>
                <a:chOff x="7277100" y="2379643"/>
                <a:chExt cx="3853859" cy="3637910"/>
              </a:xfrm>
            </p:grpSpPr>
            <p:cxnSp>
              <p:nvCxnSpPr>
                <p:cNvPr id="7191" name="Straight Connector 7190">
                  <a:extLst>
                    <a:ext uri="{FF2B5EF4-FFF2-40B4-BE49-F238E27FC236}">
                      <a16:creationId xmlns:a16="http://schemas.microsoft.com/office/drawing/2014/main" id="{BCD10F13-B177-46B3-8E08-8901BC6BAA1D}"/>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92" name="Straight Connector 7191">
                  <a:extLst>
                    <a:ext uri="{FF2B5EF4-FFF2-40B4-BE49-F238E27FC236}">
                      <a16:creationId xmlns:a16="http://schemas.microsoft.com/office/drawing/2014/main" id="{CFC161BF-3C95-0C7F-52FA-523B975C2172}"/>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93" name="Straight Connector 7192">
                  <a:extLst>
                    <a:ext uri="{FF2B5EF4-FFF2-40B4-BE49-F238E27FC236}">
                      <a16:creationId xmlns:a16="http://schemas.microsoft.com/office/drawing/2014/main" id="{C58C01E8-7E81-390B-3C17-596DBB2FBA05}"/>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94" name="Straight Connector 7193">
                  <a:extLst>
                    <a:ext uri="{FF2B5EF4-FFF2-40B4-BE49-F238E27FC236}">
                      <a16:creationId xmlns:a16="http://schemas.microsoft.com/office/drawing/2014/main" id="{2130B3AF-FC6F-EA91-AA12-241A04AD8C91}"/>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95" name="Straight Connector 7194">
                  <a:extLst>
                    <a:ext uri="{FF2B5EF4-FFF2-40B4-BE49-F238E27FC236}">
                      <a16:creationId xmlns:a16="http://schemas.microsoft.com/office/drawing/2014/main" id="{B9658309-2821-037B-EC71-117AB02B5870}"/>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196" name="Straight Connector 7195">
                  <a:extLst>
                    <a:ext uri="{FF2B5EF4-FFF2-40B4-BE49-F238E27FC236}">
                      <a16:creationId xmlns:a16="http://schemas.microsoft.com/office/drawing/2014/main" id="{2450FAF4-7DD5-623B-F49F-E55256B61E2E}"/>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sp>
            <p:nvSpPr>
              <p:cNvPr id="7197" name="Rectangle: Top Corners Snipped 109">
                <a:extLst>
                  <a:ext uri="{FF2B5EF4-FFF2-40B4-BE49-F238E27FC236}">
                    <a16:creationId xmlns:a16="http://schemas.microsoft.com/office/drawing/2014/main" id="{167DB06A-36C4-0E11-23E2-5B7AA5D2CEE1}"/>
                  </a:ext>
                </a:extLst>
              </p:cNvPr>
              <p:cNvSpPr/>
              <p:nvPr/>
            </p:nvSpPr>
            <p:spPr>
              <a:xfrm flipV="1">
                <a:off x="18724088" y="7566209"/>
                <a:ext cx="1356574" cy="1045842"/>
              </a:xfrm>
              <a:prstGeom prst="snip2Same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98" name="Rectangle: Top Corners Snipped 110">
                <a:extLst>
                  <a:ext uri="{FF2B5EF4-FFF2-40B4-BE49-F238E27FC236}">
                    <a16:creationId xmlns:a16="http://schemas.microsoft.com/office/drawing/2014/main" id="{A7862DC4-8DF1-B81A-0EFF-CFF07052611F}"/>
                  </a:ext>
                </a:extLst>
              </p:cNvPr>
              <p:cNvSpPr/>
              <p:nvPr/>
            </p:nvSpPr>
            <p:spPr>
              <a:xfrm flipV="1">
                <a:off x="21084667" y="8672895"/>
                <a:ext cx="1356574" cy="1061123"/>
              </a:xfrm>
              <a:prstGeom prst="snip2SameRect">
                <a:avLst/>
              </a:prstGeom>
              <a:solidFill>
                <a:srgbClr val="FF00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99" name="Rectangle: Top Corners Snipped 111">
                <a:extLst>
                  <a:ext uri="{FF2B5EF4-FFF2-40B4-BE49-F238E27FC236}">
                    <a16:creationId xmlns:a16="http://schemas.microsoft.com/office/drawing/2014/main" id="{DD220BCB-5700-074C-ADA6-89F8D66548BA}"/>
                  </a:ext>
                </a:extLst>
              </p:cNvPr>
              <p:cNvSpPr/>
              <p:nvPr/>
            </p:nvSpPr>
            <p:spPr>
              <a:xfrm flipV="1">
                <a:off x="18728865" y="5985389"/>
                <a:ext cx="1356574" cy="1047985"/>
              </a:xfrm>
              <a:prstGeom prst="snip2SameRect">
                <a:avLst/>
              </a:prstGeom>
              <a:solidFill>
                <a:srgbClr val="00B05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grpSp>
            <p:nvGrpSpPr>
              <p:cNvPr id="7200" name="Group 7199">
                <a:extLst>
                  <a:ext uri="{FF2B5EF4-FFF2-40B4-BE49-F238E27FC236}">
                    <a16:creationId xmlns:a16="http://schemas.microsoft.com/office/drawing/2014/main" id="{979A4FCC-1CB2-3667-E589-1F21007EAEA4}"/>
                  </a:ext>
                </a:extLst>
              </p:cNvPr>
              <p:cNvGrpSpPr/>
              <p:nvPr/>
            </p:nvGrpSpPr>
            <p:grpSpPr>
              <a:xfrm>
                <a:off x="20392705" y="6525752"/>
                <a:ext cx="2777534" cy="1411307"/>
                <a:chOff x="7277100" y="2379643"/>
                <a:chExt cx="3853859" cy="3637910"/>
              </a:xfrm>
            </p:grpSpPr>
            <p:cxnSp>
              <p:nvCxnSpPr>
                <p:cNvPr id="7201" name="Straight Connector 7200">
                  <a:extLst>
                    <a:ext uri="{FF2B5EF4-FFF2-40B4-BE49-F238E27FC236}">
                      <a16:creationId xmlns:a16="http://schemas.microsoft.com/office/drawing/2014/main" id="{1876FCC8-BFB1-B606-FFBB-89834CC7099B}"/>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02" name="Straight Connector 7201">
                  <a:extLst>
                    <a:ext uri="{FF2B5EF4-FFF2-40B4-BE49-F238E27FC236}">
                      <a16:creationId xmlns:a16="http://schemas.microsoft.com/office/drawing/2014/main" id="{7C931826-C529-04E2-FAAF-6DFCFBF3F3B4}"/>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03" name="Straight Connector 7202">
                  <a:extLst>
                    <a:ext uri="{FF2B5EF4-FFF2-40B4-BE49-F238E27FC236}">
                      <a16:creationId xmlns:a16="http://schemas.microsoft.com/office/drawing/2014/main" id="{43741B90-37BE-1C69-C8E8-F70F1F6E40FE}"/>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04" name="Straight Connector 7203">
                  <a:extLst>
                    <a:ext uri="{FF2B5EF4-FFF2-40B4-BE49-F238E27FC236}">
                      <a16:creationId xmlns:a16="http://schemas.microsoft.com/office/drawing/2014/main" id="{2E964125-C589-5C92-27D4-709AC4F376DC}"/>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05" name="Straight Connector 7204">
                  <a:extLst>
                    <a:ext uri="{FF2B5EF4-FFF2-40B4-BE49-F238E27FC236}">
                      <a16:creationId xmlns:a16="http://schemas.microsoft.com/office/drawing/2014/main" id="{B9D192E2-55F8-EA12-8067-AC37581898E7}"/>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06" name="Straight Connector 7205">
                  <a:extLst>
                    <a:ext uri="{FF2B5EF4-FFF2-40B4-BE49-F238E27FC236}">
                      <a16:creationId xmlns:a16="http://schemas.microsoft.com/office/drawing/2014/main" id="{85AE306B-F468-9EEE-4EDE-E5E97BA7577A}"/>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sp>
            <p:nvSpPr>
              <p:cNvPr id="7207" name="Rectangle: Top Corners Snipped 119">
                <a:extLst>
                  <a:ext uri="{FF2B5EF4-FFF2-40B4-BE49-F238E27FC236}">
                    <a16:creationId xmlns:a16="http://schemas.microsoft.com/office/drawing/2014/main" id="{A630730C-D873-6260-07CD-53929ABEBDF2}"/>
                  </a:ext>
                </a:extLst>
              </p:cNvPr>
              <p:cNvSpPr/>
              <p:nvPr/>
            </p:nvSpPr>
            <p:spPr>
              <a:xfrm flipV="1">
                <a:off x="21084724" y="6831560"/>
                <a:ext cx="1356574" cy="1047985"/>
              </a:xfrm>
              <a:prstGeom prst="snip2SameRect">
                <a:avLst/>
              </a:prstGeom>
              <a:solidFill>
                <a:srgbClr val="FFFF00"/>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08" name="Rectangle: Top Corners Snipped 127">
                <a:extLst>
                  <a:ext uri="{FF2B5EF4-FFF2-40B4-BE49-F238E27FC236}">
                    <a16:creationId xmlns:a16="http://schemas.microsoft.com/office/drawing/2014/main" id="{F374231B-8DB4-B1CE-BD32-E6E885CB8263}"/>
                  </a:ext>
                </a:extLst>
              </p:cNvPr>
              <p:cNvSpPr/>
              <p:nvPr/>
            </p:nvSpPr>
            <p:spPr>
              <a:xfrm flipV="1">
                <a:off x="18684458" y="9105081"/>
                <a:ext cx="1356574" cy="1061123"/>
              </a:xfrm>
              <a:prstGeom prst="snip2Same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7209" name="Group 7208">
                <a:extLst>
                  <a:ext uri="{FF2B5EF4-FFF2-40B4-BE49-F238E27FC236}">
                    <a16:creationId xmlns:a16="http://schemas.microsoft.com/office/drawing/2014/main" id="{DF5817FC-8BAF-C1C0-6C7C-565AB6C169AA}"/>
                  </a:ext>
                </a:extLst>
              </p:cNvPr>
              <p:cNvGrpSpPr/>
              <p:nvPr/>
            </p:nvGrpSpPr>
            <p:grpSpPr>
              <a:xfrm>
                <a:off x="18018385" y="5672176"/>
                <a:ext cx="2777534" cy="1411307"/>
                <a:chOff x="7277100" y="2379643"/>
                <a:chExt cx="3853859" cy="3637910"/>
              </a:xfrm>
            </p:grpSpPr>
            <p:cxnSp>
              <p:nvCxnSpPr>
                <p:cNvPr id="7210" name="Straight Connector 7209">
                  <a:extLst>
                    <a:ext uri="{FF2B5EF4-FFF2-40B4-BE49-F238E27FC236}">
                      <a16:creationId xmlns:a16="http://schemas.microsoft.com/office/drawing/2014/main" id="{393D3DB7-4CAC-9F3F-BAC5-41A232EBE9EF}"/>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11" name="Straight Connector 7210">
                  <a:extLst>
                    <a:ext uri="{FF2B5EF4-FFF2-40B4-BE49-F238E27FC236}">
                      <a16:creationId xmlns:a16="http://schemas.microsoft.com/office/drawing/2014/main" id="{08250AC1-6212-56E9-5496-BBE1327AFF09}"/>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12" name="Straight Connector 7211">
                  <a:extLst>
                    <a:ext uri="{FF2B5EF4-FFF2-40B4-BE49-F238E27FC236}">
                      <a16:creationId xmlns:a16="http://schemas.microsoft.com/office/drawing/2014/main" id="{8464ADF0-9C7D-13BB-9646-9795ACD24DD3}"/>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13" name="Straight Connector 7212">
                  <a:extLst>
                    <a:ext uri="{FF2B5EF4-FFF2-40B4-BE49-F238E27FC236}">
                      <a16:creationId xmlns:a16="http://schemas.microsoft.com/office/drawing/2014/main" id="{E7054DC1-FD64-73E9-17A1-F1C6EF41DB61}"/>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14" name="Straight Connector 7213">
                  <a:extLst>
                    <a:ext uri="{FF2B5EF4-FFF2-40B4-BE49-F238E27FC236}">
                      <a16:creationId xmlns:a16="http://schemas.microsoft.com/office/drawing/2014/main" id="{8FF95822-9D40-1DB2-2005-78B36AAFC2FD}"/>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15" name="Straight Connector 7214">
                  <a:extLst>
                    <a:ext uri="{FF2B5EF4-FFF2-40B4-BE49-F238E27FC236}">
                      <a16:creationId xmlns:a16="http://schemas.microsoft.com/office/drawing/2014/main" id="{A429D2DD-3FA2-9C74-CC5C-0D32CDEF84EE}"/>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grpSp>
            <p:nvGrpSpPr>
              <p:cNvPr id="7216" name="Group 7215">
                <a:extLst>
                  <a:ext uri="{FF2B5EF4-FFF2-40B4-BE49-F238E27FC236}">
                    <a16:creationId xmlns:a16="http://schemas.microsoft.com/office/drawing/2014/main" id="{B865B4F8-6D58-369B-E183-F0C081915434}"/>
                  </a:ext>
                </a:extLst>
              </p:cNvPr>
              <p:cNvGrpSpPr/>
              <p:nvPr/>
            </p:nvGrpSpPr>
            <p:grpSpPr>
              <a:xfrm>
                <a:off x="17992749" y="8814298"/>
                <a:ext cx="2777534" cy="1411307"/>
                <a:chOff x="7277100" y="2379643"/>
                <a:chExt cx="3853859" cy="3637910"/>
              </a:xfrm>
            </p:grpSpPr>
            <p:cxnSp>
              <p:nvCxnSpPr>
                <p:cNvPr id="7217" name="Straight Connector 7216">
                  <a:extLst>
                    <a:ext uri="{FF2B5EF4-FFF2-40B4-BE49-F238E27FC236}">
                      <a16:creationId xmlns:a16="http://schemas.microsoft.com/office/drawing/2014/main" id="{924BD00A-D3EF-F996-14F5-E58EA944ACC7}"/>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18" name="Straight Connector 7217">
                  <a:extLst>
                    <a:ext uri="{FF2B5EF4-FFF2-40B4-BE49-F238E27FC236}">
                      <a16:creationId xmlns:a16="http://schemas.microsoft.com/office/drawing/2014/main" id="{5D63EC39-7491-5D52-5B12-C4D8E05DAE0B}"/>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19" name="Straight Connector 7218">
                  <a:extLst>
                    <a:ext uri="{FF2B5EF4-FFF2-40B4-BE49-F238E27FC236}">
                      <a16:creationId xmlns:a16="http://schemas.microsoft.com/office/drawing/2014/main" id="{789E0B71-2CAE-0823-3004-3E297DE6B555}"/>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20" name="Straight Connector 7219">
                  <a:extLst>
                    <a:ext uri="{FF2B5EF4-FFF2-40B4-BE49-F238E27FC236}">
                      <a16:creationId xmlns:a16="http://schemas.microsoft.com/office/drawing/2014/main" id="{BD2909CA-BF6D-6DAC-8D5A-66D1A93E3E30}"/>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21" name="Straight Connector 7220">
                  <a:extLst>
                    <a:ext uri="{FF2B5EF4-FFF2-40B4-BE49-F238E27FC236}">
                      <a16:creationId xmlns:a16="http://schemas.microsoft.com/office/drawing/2014/main" id="{A2B26B75-D6B8-CEA8-6049-55EFAB64B928}"/>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22" name="Straight Connector 7221">
                  <a:extLst>
                    <a:ext uri="{FF2B5EF4-FFF2-40B4-BE49-F238E27FC236}">
                      <a16:creationId xmlns:a16="http://schemas.microsoft.com/office/drawing/2014/main" id="{4C91B776-900E-B3FA-E38D-1AE5000AAA65}"/>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grpSp>
            <p:nvGrpSpPr>
              <p:cNvPr id="7223" name="Group 7222">
                <a:extLst>
                  <a:ext uri="{FF2B5EF4-FFF2-40B4-BE49-F238E27FC236}">
                    <a16:creationId xmlns:a16="http://schemas.microsoft.com/office/drawing/2014/main" id="{D967D6E7-C201-DC0C-8275-56985811A906}"/>
                  </a:ext>
                </a:extLst>
              </p:cNvPr>
              <p:cNvGrpSpPr/>
              <p:nvPr/>
            </p:nvGrpSpPr>
            <p:grpSpPr>
              <a:xfrm>
                <a:off x="18028061" y="7277473"/>
                <a:ext cx="2777534" cy="1411307"/>
                <a:chOff x="7277100" y="2379643"/>
                <a:chExt cx="3853859" cy="3637910"/>
              </a:xfrm>
            </p:grpSpPr>
            <p:cxnSp>
              <p:nvCxnSpPr>
                <p:cNvPr id="7224" name="Straight Connector 7223">
                  <a:extLst>
                    <a:ext uri="{FF2B5EF4-FFF2-40B4-BE49-F238E27FC236}">
                      <a16:creationId xmlns:a16="http://schemas.microsoft.com/office/drawing/2014/main" id="{BE7494C2-DDD8-E047-D5AF-0BC69672DD7C}"/>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25" name="Straight Connector 7224">
                  <a:extLst>
                    <a:ext uri="{FF2B5EF4-FFF2-40B4-BE49-F238E27FC236}">
                      <a16:creationId xmlns:a16="http://schemas.microsoft.com/office/drawing/2014/main" id="{CA2CB438-0930-67CD-17DE-C2B2491620AA}"/>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26" name="Straight Connector 7225">
                  <a:extLst>
                    <a:ext uri="{FF2B5EF4-FFF2-40B4-BE49-F238E27FC236}">
                      <a16:creationId xmlns:a16="http://schemas.microsoft.com/office/drawing/2014/main" id="{A11B647D-02FB-B661-2F82-EFE6DD9305D5}"/>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27" name="Straight Connector 7226">
                  <a:extLst>
                    <a:ext uri="{FF2B5EF4-FFF2-40B4-BE49-F238E27FC236}">
                      <a16:creationId xmlns:a16="http://schemas.microsoft.com/office/drawing/2014/main" id="{D1EC89DF-D9E5-3431-BFC0-00C73A59B0F7}"/>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28" name="Straight Connector 7227">
                  <a:extLst>
                    <a:ext uri="{FF2B5EF4-FFF2-40B4-BE49-F238E27FC236}">
                      <a16:creationId xmlns:a16="http://schemas.microsoft.com/office/drawing/2014/main" id="{C9B942E1-8DCC-E7DC-905A-B93A15275279}"/>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29" name="Straight Connector 7228">
                  <a:extLst>
                    <a:ext uri="{FF2B5EF4-FFF2-40B4-BE49-F238E27FC236}">
                      <a16:creationId xmlns:a16="http://schemas.microsoft.com/office/drawing/2014/main" id="{322A5F92-43C1-8EEF-4E0A-0D9894232461}"/>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grpSp>
      </p:grpSp>
      <p:sp>
        <p:nvSpPr>
          <p:cNvPr id="70" name="Rounded Rectangle 69">
            <a:extLst>
              <a:ext uri="{FF2B5EF4-FFF2-40B4-BE49-F238E27FC236}">
                <a16:creationId xmlns:a16="http://schemas.microsoft.com/office/drawing/2014/main" id="{C5F11ADC-8791-AF12-CED7-F9A9837C621D}"/>
              </a:ext>
            </a:extLst>
          </p:cNvPr>
          <p:cNvSpPr/>
          <p:nvPr/>
        </p:nvSpPr>
        <p:spPr>
          <a:xfrm>
            <a:off x="17575570"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2" name="TextBox 71">
            <a:extLst>
              <a:ext uri="{FF2B5EF4-FFF2-40B4-BE49-F238E27FC236}">
                <a16:creationId xmlns:a16="http://schemas.microsoft.com/office/drawing/2014/main" id="{FC35F42B-96D9-7BAF-DA83-80BECB3BD72B}"/>
              </a:ext>
            </a:extLst>
          </p:cNvPr>
          <p:cNvSpPr txBox="1"/>
          <p:nvPr/>
        </p:nvSpPr>
        <p:spPr>
          <a:xfrm>
            <a:off x="12921547"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73" name="TextBox 72">
            <a:extLst>
              <a:ext uri="{FF2B5EF4-FFF2-40B4-BE49-F238E27FC236}">
                <a16:creationId xmlns:a16="http://schemas.microsoft.com/office/drawing/2014/main" id="{27D6BEA1-B5FE-214F-9984-5D75E8F0831E}"/>
              </a:ext>
            </a:extLst>
          </p:cNvPr>
          <p:cNvSpPr txBox="1"/>
          <p:nvPr/>
        </p:nvSpPr>
        <p:spPr>
          <a:xfrm>
            <a:off x="18850865"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sp>
        <p:nvSpPr>
          <p:cNvPr id="3" name="Google Shape;45;p9">
            <a:extLst>
              <a:ext uri="{FF2B5EF4-FFF2-40B4-BE49-F238E27FC236}">
                <a16:creationId xmlns:a16="http://schemas.microsoft.com/office/drawing/2014/main" id="{CA3FE55C-7582-1AA6-CC73-DBDC233A1413}"/>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2934351947"/>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6ADE5B-5EC7-8AA7-F642-F207539D258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C07746-4869-B6D4-3FBF-3F4260F0FF25}"/>
              </a:ext>
            </a:extLst>
          </p:cNvPr>
          <p:cNvSpPr>
            <a:spLocks noGrp="1"/>
          </p:cNvSpPr>
          <p:nvPr>
            <p:ph type="title"/>
          </p:nvPr>
        </p:nvSpPr>
        <p:spPr/>
        <p:txBody>
          <a:bodyPr vert="horz" lIns="91440" tIns="45720" rIns="91440" bIns="45720" rtlCol="0" anchor="ctr">
            <a:normAutofit/>
          </a:bodyPr>
          <a:lstStyle/>
          <a:p>
            <a:r>
              <a:rPr lang="en-GB" dirty="0"/>
              <a:t>PANEL: GEOGRAPHICAL TRENCH UTILIZATION</a:t>
            </a:r>
          </a:p>
        </p:txBody>
      </p:sp>
      <p:sp>
        <p:nvSpPr>
          <p:cNvPr id="4" name="Content Placeholder 3">
            <a:extLst>
              <a:ext uri="{FF2B5EF4-FFF2-40B4-BE49-F238E27FC236}">
                <a16:creationId xmlns:a16="http://schemas.microsoft.com/office/drawing/2014/main" id="{B45198A5-8C59-73D3-4B43-0F589E0271AC}"/>
              </a:ext>
            </a:extLst>
          </p:cNvPr>
          <p:cNvSpPr>
            <a:spLocks noGrp="1"/>
          </p:cNvSpPr>
          <p:nvPr>
            <p:ph idx="1"/>
          </p:nvPr>
        </p:nvSpPr>
        <p:spPr>
          <a:xfrm>
            <a:off x="1658282" y="3641531"/>
            <a:ext cx="9800204" cy="8679533"/>
          </a:xfrm>
          <a:noFill/>
          <a:ln>
            <a:noFill/>
          </a:ln>
        </p:spPr>
        <p:txBody>
          <a:bodyPr spcFirstLastPara="1" wrap="square" lIns="91425" tIns="45700" rIns="91425" bIns="45700" anchor="t" anchorCtr="0">
            <a:normAutofit fontScale="92500" lnSpcReduction="20000"/>
          </a:bodyPr>
          <a:lstStyle/>
          <a:p>
            <a:r>
              <a:rPr lang="en-GB" sz="5400" dirty="0">
                <a:solidFill>
                  <a:srgbClr val="172B4D"/>
                </a:solidFill>
                <a:latin typeface="-apple-system"/>
              </a:rPr>
              <a:t>Select geographic region</a:t>
            </a:r>
          </a:p>
          <a:p>
            <a:r>
              <a:rPr lang="en-GB" sz="5400" dirty="0">
                <a:solidFill>
                  <a:srgbClr val="172B4D"/>
                </a:solidFill>
                <a:latin typeface="-apple-system"/>
              </a:rPr>
              <a:t>Zoom to desired scale</a:t>
            </a:r>
          </a:p>
          <a:p>
            <a:r>
              <a:rPr lang="en-GB" sz="5400" dirty="0">
                <a:solidFill>
                  <a:srgbClr val="172B4D"/>
                </a:solidFill>
                <a:latin typeface="-apple-system"/>
              </a:rPr>
              <a:t>Display trench route</a:t>
            </a:r>
          </a:p>
          <a:p>
            <a:pPr lvl="1"/>
            <a:r>
              <a:rPr lang="en-GB" dirty="0"/>
              <a:t>Available capacity is colour filled based on occupied vs. unoccupied from trench total volume &amp; trench consumed volume (from sum of all ducting volume)</a:t>
            </a:r>
          </a:p>
          <a:p>
            <a:pPr marL="1615500" lvl="2" indent="-571500">
              <a:buFont typeface="Arial" panose="020B0604020202020204" pitchFamily="34" charset="0"/>
              <a:buChar char="•"/>
            </a:pPr>
            <a:r>
              <a:rPr lang="en-GB" dirty="0"/>
              <a:t>0% (empty) - white </a:t>
            </a:r>
          </a:p>
          <a:p>
            <a:pPr marL="1615500" lvl="2" indent="-571500">
              <a:buFont typeface="Arial" panose="020B0604020202020204" pitchFamily="34" charset="0"/>
              <a:buChar char="•"/>
            </a:pPr>
            <a:r>
              <a:rPr lang="en-GB" dirty="0"/>
              <a:t>&lt;25% - green</a:t>
            </a:r>
          </a:p>
          <a:p>
            <a:pPr marL="1615500" lvl="2" indent="-571500">
              <a:buFont typeface="Arial" panose="020B0604020202020204" pitchFamily="34" charset="0"/>
              <a:buChar char="•"/>
            </a:pPr>
            <a:r>
              <a:rPr lang="en-GB" dirty="0"/>
              <a:t>&gt;25% .. &lt;99% - yellow</a:t>
            </a:r>
          </a:p>
          <a:p>
            <a:pPr marL="1615500" lvl="2" indent="-571500">
              <a:buFont typeface="Arial" panose="020B0604020202020204" pitchFamily="34" charset="0"/>
              <a:buChar char="•"/>
            </a:pPr>
            <a:r>
              <a:rPr lang="en-GB" dirty="0"/>
              <a:t>100% (full) - red</a:t>
            </a:r>
          </a:p>
          <a:p>
            <a:pPr marL="1615500" lvl="2" indent="-571500">
              <a:buFont typeface="Arial" panose="020B0604020202020204" pitchFamily="34" charset="0"/>
              <a:buChar char="•"/>
            </a:pPr>
            <a:r>
              <a:rPr lang="en-GB" dirty="0"/>
              <a:t>Reserved - </a:t>
            </a:r>
            <a:r>
              <a:rPr lang="en-GB" dirty="0" err="1"/>
              <a:t>gray</a:t>
            </a:r>
            <a:endParaRPr lang="en-GB" dirty="0"/>
          </a:p>
          <a:p>
            <a:pPr lvl="1"/>
            <a:r>
              <a:rPr lang="en-GB" sz="4300" dirty="0">
                <a:latin typeface="+mn-lt"/>
              </a:rPr>
              <a:t>Utilization mix (0%,25%-99%,100%) is configurable</a:t>
            </a:r>
          </a:p>
        </p:txBody>
      </p:sp>
      <p:grpSp>
        <p:nvGrpSpPr>
          <p:cNvPr id="7437" name="Group 7436">
            <a:extLst>
              <a:ext uri="{FF2B5EF4-FFF2-40B4-BE49-F238E27FC236}">
                <a16:creationId xmlns:a16="http://schemas.microsoft.com/office/drawing/2014/main" id="{06103349-F913-7F5C-321E-D46B4ADDE7A4}"/>
              </a:ext>
            </a:extLst>
          </p:cNvPr>
          <p:cNvGrpSpPr/>
          <p:nvPr/>
        </p:nvGrpSpPr>
        <p:grpSpPr>
          <a:xfrm>
            <a:off x="11635410" y="5298729"/>
            <a:ext cx="5473148" cy="5077723"/>
            <a:chOff x="11635410" y="5298729"/>
            <a:chExt cx="5473148" cy="5077723"/>
          </a:xfrm>
        </p:grpSpPr>
        <p:sp>
          <p:nvSpPr>
            <p:cNvPr id="7431" name="Rectangle 7430">
              <a:extLst>
                <a:ext uri="{FF2B5EF4-FFF2-40B4-BE49-F238E27FC236}">
                  <a16:creationId xmlns:a16="http://schemas.microsoft.com/office/drawing/2014/main" id="{648B59D0-E800-3148-A2B0-DE063EE7C1C3}"/>
                </a:ext>
              </a:extLst>
            </p:cNvPr>
            <p:cNvSpPr/>
            <p:nvPr/>
          </p:nvSpPr>
          <p:spPr>
            <a:xfrm>
              <a:off x="11635410" y="5298729"/>
              <a:ext cx="5473148" cy="50777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32" name="Picture 7431">
              <a:extLst>
                <a:ext uri="{FF2B5EF4-FFF2-40B4-BE49-F238E27FC236}">
                  <a16:creationId xmlns:a16="http://schemas.microsoft.com/office/drawing/2014/main" id="{F96D1C44-4065-1BF2-3355-4F36943672B2}"/>
                </a:ext>
              </a:extLst>
            </p:cNvPr>
            <p:cNvPicPr>
              <a:picLocks noChangeAspect="1"/>
            </p:cNvPicPr>
            <p:nvPr/>
          </p:nvPicPr>
          <p:blipFill>
            <a:blip r:embed="rId3"/>
            <a:stretch>
              <a:fillRect/>
            </a:stretch>
          </p:blipFill>
          <p:spPr>
            <a:xfrm>
              <a:off x="16651358" y="5298729"/>
              <a:ext cx="457200" cy="647700"/>
            </a:xfrm>
            <a:prstGeom prst="rect">
              <a:avLst/>
            </a:prstGeom>
          </p:spPr>
        </p:pic>
        <p:grpSp>
          <p:nvGrpSpPr>
            <p:cNvPr id="7260" name="Group 7259">
              <a:extLst>
                <a:ext uri="{FF2B5EF4-FFF2-40B4-BE49-F238E27FC236}">
                  <a16:creationId xmlns:a16="http://schemas.microsoft.com/office/drawing/2014/main" id="{E169C224-3BF0-47C0-4D46-EE2B0D7132A6}"/>
                </a:ext>
              </a:extLst>
            </p:cNvPr>
            <p:cNvGrpSpPr/>
            <p:nvPr/>
          </p:nvGrpSpPr>
          <p:grpSpPr>
            <a:xfrm>
              <a:off x="11830231" y="5922639"/>
              <a:ext cx="5035103" cy="4046539"/>
              <a:chOff x="6358058" y="1962067"/>
              <a:chExt cx="5035103" cy="4046539"/>
            </a:xfrm>
          </p:grpSpPr>
          <p:sp>
            <p:nvSpPr>
              <p:cNvPr id="7261" name="Shape">
                <a:extLst>
                  <a:ext uri="{FF2B5EF4-FFF2-40B4-BE49-F238E27FC236}">
                    <a16:creationId xmlns:a16="http://schemas.microsoft.com/office/drawing/2014/main" id="{E50FE803-B605-6196-067C-657DB6550BE8}"/>
                  </a:ext>
                </a:extLst>
              </p:cNvPr>
              <p:cNvSpPr/>
              <p:nvPr/>
            </p:nvSpPr>
            <p:spPr>
              <a:xfrm>
                <a:off x="7075359" y="4644474"/>
                <a:ext cx="2348923" cy="1364132"/>
              </a:xfrm>
              <a:custGeom>
                <a:avLst/>
                <a:gdLst/>
                <a:ahLst/>
                <a:cxnLst>
                  <a:cxn ang="0">
                    <a:pos x="wd2" y="hd2"/>
                  </a:cxn>
                  <a:cxn ang="5400000">
                    <a:pos x="wd2" y="hd2"/>
                  </a:cxn>
                  <a:cxn ang="10800000">
                    <a:pos x="wd2" y="hd2"/>
                  </a:cxn>
                  <a:cxn ang="16200000">
                    <a:pos x="wd2" y="hd2"/>
                  </a:cxn>
                </a:cxnLst>
                <a:rect l="0" t="0" r="r" b="b"/>
                <a:pathLst>
                  <a:path w="21583" h="21512" extrusionOk="0">
                    <a:moveTo>
                      <a:pt x="21504" y="10701"/>
                    </a:moveTo>
                    <a:cubicBezTo>
                      <a:pt x="21415" y="10595"/>
                      <a:pt x="21338" y="10465"/>
                      <a:pt x="21271" y="10317"/>
                    </a:cubicBezTo>
                    <a:cubicBezTo>
                      <a:pt x="21232" y="10372"/>
                      <a:pt x="21130" y="10339"/>
                      <a:pt x="21081" y="10339"/>
                    </a:cubicBezTo>
                    <a:cubicBezTo>
                      <a:pt x="21040" y="10339"/>
                      <a:pt x="20989" y="10353"/>
                      <a:pt x="20950" y="10341"/>
                    </a:cubicBezTo>
                    <a:cubicBezTo>
                      <a:pt x="20924" y="10333"/>
                      <a:pt x="20907" y="10299"/>
                      <a:pt x="20880" y="10295"/>
                    </a:cubicBezTo>
                    <a:cubicBezTo>
                      <a:pt x="20879" y="10247"/>
                      <a:pt x="20864" y="10248"/>
                      <a:pt x="20854" y="10220"/>
                    </a:cubicBezTo>
                    <a:cubicBezTo>
                      <a:pt x="20841" y="10183"/>
                      <a:pt x="20828" y="10130"/>
                      <a:pt x="20811" y="10095"/>
                    </a:cubicBezTo>
                    <a:cubicBezTo>
                      <a:pt x="20786" y="10044"/>
                      <a:pt x="20785" y="10059"/>
                      <a:pt x="20767" y="10004"/>
                    </a:cubicBezTo>
                    <a:cubicBezTo>
                      <a:pt x="20755" y="9967"/>
                      <a:pt x="20744" y="9955"/>
                      <a:pt x="20728" y="9921"/>
                    </a:cubicBezTo>
                    <a:cubicBezTo>
                      <a:pt x="20720" y="9903"/>
                      <a:pt x="20719" y="9874"/>
                      <a:pt x="20711" y="9856"/>
                    </a:cubicBezTo>
                    <a:cubicBezTo>
                      <a:pt x="20699" y="9828"/>
                      <a:pt x="20676" y="9815"/>
                      <a:pt x="20663" y="9782"/>
                    </a:cubicBezTo>
                    <a:cubicBezTo>
                      <a:pt x="20637" y="9718"/>
                      <a:pt x="20611" y="9660"/>
                      <a:pt x="20587" y="9595"/>
                    </a:cubicBezTo>
                    <a:cubicBezTo>
                      <a:pt x="20567" y="9539"/>
                      <a:pt x="20536" y="9503"/>
                      <a:pt x="20517" y="9447"/>
                    </a:cubicBezTo>
                    <a:cubicBezTo>
                      <a:pt x="20498" y="9390"/>
                      <a:pt x="20490" y="9319"/>
                      <a:pt x="20469" y="9260"/>
                    </a:cubicBezTo>
                    <a:cubicBezTo>
                      <a:pt x="20447" y="9195"/>
                      <a:pt x="20408" y="9150"/>
                      <a:pt x="20377" y="9097"/>
                    </a:cubicBezTo>
                    <a:cubicBezTo>
                      <a:pt x="20348" y="9049"/>
                      <a:pt x="20321" y="9007"/>
                      <a:pt x="20295" y="8953"/>
                    </a:cubicBezTo>
                    <a:cubicBezTo>
                      <a:pt x="20267" y="8893"/>
                      <a:pt x="20237" y="8843"/>
                      <a:pt x="20219" y="8769"/>
                    </a:cubicBezTo>
                    <a:cubicBezTo>
                      <a:pt x="20200" y="8693"/>
                      <a:pt x="20209" y="8630"/>
                      <a:pt x="20204" y="8553"/>
                    </a:cubicBezTo>
                    <a:cubicBezTo>
                      <a:pt x="20200" y="8483"/>
                      <a:pt x="20181" y="8447"/>
                      <a:pt x="20182" y="8370"/>
                    </a:cubicBezTo>
                    <a:cubicBezTo>
                      <a:pt x="20182" y="8289"/>
                      <a:pt x="20180" y="8208"/>
                      <a:pt x="20182" y="8127"/>
                    </a:cubicBezTo>
                    <a:cubicBezTo>
                      <a:pt x="20183" y="8030"/>
                      <a:pt x="20202" y="7942"/>
                      <a:pt x="20204" y="7845"/>
                    </a:cubicBezTo>
                    <a:cubicBezTo>
                      <a:pt x="20205" y="7779"/>
                      <a:pt x="20203" y="7711"/>
                      <a:pt x="20204" y="7645"/>
                    </a:cubicBezTo>
                    <a:cubicBezTo>
                      <a:pt x="20204" y="7539"/>
                      <a:pt x="20197" y="7488"/>
                      <a:pt x="20176" y="7393"/>
                    </a:cubicBezTo>
                    <a:cubicBezTo>
                      <a:pt x="20162" y="7331"/>
                      <a:pt x="20163" y="7247"/>
                      <a:pt x="20159" y="7199"/>
                    </a:cubicBezTo>
                    <a:cubicBezTo>
                      <a:pt x="20186" y="7137"/>
                      <a:pt x="20175" y="7074"/>
                      <a:pt x="20192" y="7009"/>
                    </a:cubicBezTo>
                    <a:cubicBezTo>
                      <a:pt x="20204" y="6963"/>
                      <a:pt x="20232" y="6938"/>
                      <a:pt x="20244" y="6896"/>
                    </a:cubicBezTo>
                    <a:cubicBezTo>
                      <a:pt x="20214" y="6923"/>
                      <a:pt x="20190" y="6910"/>
                      <a:pt x="20160" y="6917"/>
                    </a:cubicBezTo>
                    <a:cubicBezTo>
                      <a:pt x="20134" y="6922"/>
                      <a:pt x="20125" y="6945"/>
                      <a:pt x="20104" y="6952"/>
                    </a:cubicBezTo>
                    <a:cubicBezTo>
                      <a:pt x="20053" y="6969"/>
                      <a:pt x="20014" y="6945"/>
                      <a:pt x="19967" y="6918"/>
                    </a:cubicBezTo>
                    <a:cubicBezTo>
                      <a:pt x="19854" y="6852"/>
                      <a:pt x="19743" y="6858"/>
                      <a:pt x="19641" y="6760"/>
                    </a:cubicBezTo>
                    <a:cubicBezTo>
                      <a:pt x="19591" y="6711"/>
                      <a:pt x="19538" y="6680"/>
                      <a:pt x="19493" y="6620"/>
                    </a:cubicBezTo>
                    <a:cubicBezTo>
                      <a:pt x="19462" y="6579"/>
                      <a:pt x="19430" y="6522"/>
                      <a:pt x="19397" y="6480"/>
                    </a:cubicBezTo>
                    <a:cubicBezTo>
                      <a:pt x="19362" y="6436"/>
                      <a:pt x="19306" y="6413"/>
                      <a:pt x="19275" y="6350"/>
                    </a:cubicBezTo>
                    <a:cubicBezTo>
                      <a:pt x="19267" y="6334"/>
                      <a:pt x="19251" y="6279"/>
                      <a:pt x="19244" y="6259"/>
                    </a:cubicBezTo>
                    <a:cubicBezTo>
                      <a:pt x="19237" y="6237"/>
                      <a:pt x="19232" y="6212"/>
                      <a:pt x="19225" y="6190"/>
                    </a:cubicBezTo>
                    <a:cubicBezTo>
                      <a:pt x="19225" y="6187"/>
                      <a:pt x="19224" y="6185"/>
                      <a:pt x="19224" y="6183"/>
                    </a:cubicBezTo>
                    <a:cubicBezTo>
                      <a:pt x="19192" y="6093"/>
                      <a:pt x="19135" y="6071"/>
                      <a:pt x="19103" y="5989"/>
                    </a:cubicBezTo>
                    <a:cubicBezTo>
                      <a:pt x="19087" y="5949"/>
                      <a:pt x="19081" y="5898"/>
                      <a:pt x="19064" y="5858"/>
                    </a:cubicBezTo>
                    <a:cubicBezTo>
                      <a:pt x="19045" y="5812"/>
                      <a:pt x="19018" y="5791"/>
                      <a:pt x="18994" y="5755"/>
                    </a:cubicBezTo>
                    <a:cubicBezTo>
                      <a:pt x="18982" y="5737"/>
                      <a:pt x="18972" y="5724"/>
                      <a:pt x="18964" y="5715"/>
                    </a:cubicBezTo>
                    <a:cubicBezTo>
                      <a:pt x="18942" y="5692"/>
                      <a:pt x="18924" y="5691"/>
                      <a:pt x="18882" y="5691"/>
                    </a:cubicBezTo>
                    <a:cubicBezTo>
                      <a:pt x="18861" y="5692"/>
                      <a:pt x="18837" y="5697"/>
                      <a:pt x="18816" y="5692"/>
                    </a:cubicBezTo>
                    <a:cubicBezTo>
                      <a:pt x="18779" y="5684"/>
                      <a:pt x="18786" y="5674"/>
                      <a:pt x="18758" y="5644"/>
                    </a:cubicBezTo>
                    <a:cubicBezTo>
                      <a:pt x="18672" y="5552"/>
                      <a:pt x="18560" y="5519"/>
                      <a:pt x="18470" y="5423"/>
                    </a:cubicBezTo>
                    <a:cubicBezTo>
                      <a:pt x="18445" y="5396"/>
                      <a:pt x="18435" y="5363"/>
                      <a:pt x="18405" y="5354"/>
                    </a:cubicBezTo>
                    <a:cubicBezTo>
                      <a:pt x="18365" y="5341"/>
                      <a:pt x="18356" y="5359"/>
                      <a:pt x="18318" y="5321"/>
                    </a:cubicBezTo>
                    <a:cubicBezTo>
                      <a:pt x="18284" y="5287"/>
                      <a:pt x="18223" y="5246"/>
                      <a:pt x="18212" y="5179"/>
                    </a:cubicBezTo>
                    <a:cubicBezTo>
                      <a:pt x="18253" y="5184"/>
                      <a:pt x="18257" y="5112"/>
                      <a:pt x="18280" y="5069"/>
                    </a:cubicBezTo>
                    <a:cubicBezTo>
                      <a:pt x="18308" y="5017"/>
                      <a:pt x="18334" y="4969"/>
                      <a:pt x="18361" y="4918"/>
                    </a:cubicBezTo>
                    <a:cubicBezTo>
                      <a:pt x="18424" y="4801"/>
                      <a:pt x="18450" y="4772"/>
                      <a:pt x="18448" y="4595"/>
                    </a:cubicBezTo>
                    <a:cubicBezTo>
                      <a:pt x="18447" y="4513"/>
                      <a:pt x="18463" y="4465"/>
                      <a:pt x="18471" y="4390"/>
                    </a:cubicBezTo>
                    <a:cubicBezTo>
                      <a:pt x="18478" y="4323"/>
                      <a:pt x="18470" y="4236"/>
                      <a:pt x="18470" y="4167"/>
                    </a:cubicBezTo>
                    <a:cubicBezTo>
                      <a:pt x="18469" y="4011"/>
                      <a:pt x="18505" y="3922"/>
                      <a:pt x="18554" y="3810"/>
                    </a:cubicBezTo>
                    <a:cubicBezTo>
                      <a:pt x="18557" y="3793"/>
                      <a:pt x="18559" y="3775"/>
                      <a:pt x="18561" y="3757"/>
                    </a:cubicBezTo>
                    <a:cubicBezTo>
                      <a:pt x="18570" y="3737"/>
                      <a:pt x="18582" y="3722"/>
                      <a:pt x="18596" y="3713"/>
                    </a:cubicBezTo>
                    <a:cubicBezTo>
                      <a:pt x="18606" y="3682"/>
                      <a:pt x="18598" y="3685"/>
                      <a:pt x="18595" y="3647"/>
                    </a:cubicBezTo>
                    <a:cubicBezTo>
                      <a:pt x="18589" y="3561"/>
                      <a:pt x="18579" y="3509"/>
                      <a:pt x="18535" y="3470"/>
                    </a:cubicBezTo>
                    <a:cubicBezTo>
                      <a:pt x="18496" y="3435"/>
                      <a:pt x="18436" y="3439"/>
                      <a:pt x="18409" y="3388"/>
                    </a:cubicBezTo>
                    <a:cubicBezTo>
                      <a:pt x="18391" y="3355"/>
                      <a:pt x="18384" y="3263"/>
                      <a:pt x="18383" y="3219"/>
                    </a:cubicBezTo>
                    <a:cubicBezTo>
                      <a:pt x="18381" y="3161"/>
                      <a:pt x="18374" y="3070"/>
                      <a:pt x="18382" y="3012"/>
                    </a:cubicBezTo>
                    <a:cubicBezTo>
                      <a:pt x="18387" y="2977"/>
                      <a:pt x="18401" y="2959"/>
                      <a:pt x="18406" y="2923"/>
                    </a:cubicBezTo>
                    <a:cubicBezTo>
                      <a:pt x="18409" y="2896"/>
                      <a:pt x="18405" y="2857"/>
                      <a:pt x="18405" y="2829"/>
                    </a:cubicBezTo>
                    <a:cubicBezTo>
                      <a:pt x="18405" y="2749"/>
                      <a:pt x="18396" y="2707"/>
                      <a:pt x="18367" y="2642"/>
                    </a:cubicBezTo>
                    <a:cubicBezTo>
                      <a:pt x="18339" y="2576"/>
                      <a:pt x="18303" y="2558"/>
                      <a:pt x="18263" y="2531"/>
                    </a:cubicBezTo>
                    <a:cubicBezTo>
                      <a:pt x="18249" y="2521"/>
                      <a:pt x="18227" y="2498"/>
                      <a:pt x="18211" y="2492"/>
                    </a:cubicBezTo>
                    <a:cubicBezTo>
                      <a:pt x="18198" y="2487"/>
                      <a:pt x="18177" y="2506"/>
                      <a:pt x="18165" y="2497"/>
                    </a:cubicBezTo>
                    <a:cubicBezTo>
                      <a:pt x="18132" y="2472"/>
                      <a:pt x="18145" y="2402"/>
                      <a:pt x="18145" y="2345"/>
                    </a:cubicBezTo>
                    <a:cubicBezTo>
                      <a:pt x="18145" y="2227"/>
                      <a:pt x="18151" y="2114"/>
                      <a:pt x="18119" y="2011"/>
                    </a:cubicBezTo>
                    <a:cubicBezTo>
                      <a:pt x="18090" y="1919"/>
                      <a:pt x="18069" y="1897"/>
                      <a:pt x="18010" y="1899"/>
                    </a:cubicBezTo>
                    <a:cubicBezTo>
                      <a:pt x="17968" y="1900"/>
                      <a:pt x="17926" y="1899"/>
                      <a:pt x="17885" y="1899"/>
                    </a:cubicBezTo>
                    <a:cubicBezTo>
                      <a:pt x="17819" y="1899"/>
                      <a:pt x="17743" y="1917"/>
                      <a:pt x="17679" y="1896"/>
                    </a:cubicBezTo>
                    <a:cubicBezTo>
                      <a:pt x="17531" y="1847"/>
                      <a:pt x="17406" y="1586"/>
                      <a:pt x="17250" y="1777"/>
                    </a:cubicBezTo>
                    <a:cubicBezTo>
                      <a:pt x="17199" y="1841"/>
                      <a:pt x="17232" y="1902"/>
                      <a:pt x="17192" y="1975"/>
                    </a:cubicBezTo>
                    <a:cubicBezTo>
                      <a:pt x="17168" y="2021"/>
                      <a:pt x="17133" y="2077"/>
                      <a:pt x="17104" y="2115"/>
                    </a:cubicBezTo>
                    <a:cubicBezTo>
                      <a:pt x="17055" y="2180"/>
                      <a:pt x="17011" y="2211"/>
                      <a:pt x="16953" y="2179"/>
                    </a:cubicBezTo>
                    <a:cubicBezTo>
                      <a:pt x="16818" y="2103"/>
                      <a:pt x="16661" y="2074"/>
                      <a:pt x="16579" y="2316"/>
                    </a:cubicBezTo>
                    <a:cubicBezTo>
                      <a:pt x="16565" y="2359"/>
                      <a:pt x="16549" y="2406"/>
                      <a:pt x="16535" y="2450"/>
                    </a:cubicBezTo>
                    <a:cubicBezTo>
                      <a:pt x="16533" y="2455"/>
                      <a:pt x="16515" y="2526"/>
                      <a:pt x="16515" y="2526"/>
                    </a:cubicBezTo>
                    <a:cubicBezTo>
                      <a:pt x="16481" y="2558"/>
                      <a:pt x="16469" y="2493"/>
                      <a:pt x="16455" y="2457"/>
                    </a:cubicBezTo>
                    <a:cubicBezTo>
                      <a:pt x="16439" y="2417"/>
                      <a:pt x="16427" y="2371"/>
                      <a:pt x="16414" y="2326"/>
                    </a:cubicBezTo>
                    <a:cubicBezTo>
                      <a:pt x="16400" y="2279"/>
                      <a:pt x="16387" y="2256"/>
                      <a:pt x="16368" y="2212"/>
                    </a:cubicBezTo>
                    <a:cubicBezTo>
                      <a:pt x="16338" y="2142"/>
                      <a:pt x="16343" y="2105"/>
                      <a:pt x="16286" y="2131"/>
                    </a:cubicBezTo>
                    <a:cubicBezTo>
                      <a:pt x="16264" y="2141"/>
                      <a:pt x="16240" y="2178"/>
                      <a:pt x="16222" y="2206"/>
                    </a:cubicBezTo>
                    <a:cubicBezTo>
                      <a:pt x="16166" y="2291"/>
                      <a:pt x="16118" y="2271"/>
                      <a:pt x="16043" y="2271"/>
                    </a:cubicBezTo>
                    <a:cubicBezTo>
                      <a:pt x="15968" y="2271"/>
                      <a:pt x="15877" y="2295"/>
                      <a:pt x="15805" y="2263"/>
                    </a:cubicBezTo>
                    <a:cubicBezTo>
                      <a:pt x="15766" y="2245"/>
                      <a:pt x="15740" y="2233"/>
                      <a:pt x="15697" y="2234"/>
                    </a:cubicBezTo>
                    <a:cubicBezTo>
                      <a:pt x="15667" y="2234"/>
                      <a:pt x="15627" y="2247"/>
                      <a:pt x="15598" y="2235"/>
                    </a:cubicBezTo>
                    <a:cubicBezTo>
                      <a:pt x="15577" y="2226"/>
                      <a:pt x="15567" y="2206"/>
                      <a:pt x="15546" y="2196"/>
                    </a:cubicBezTo>
                    <a:cubicBezTo>
                      <a:pt x="15533" y="2189"/>
                      <a:pt x="15515" y="2205"/>
                      <a:pt x="15501" y="2191"/>
                    </a:cubicBezTo>
                    <a:cubicBezTo>
                      <a:pt x="15478" y="2169"/>
                      <a:pt x="15485" y="2134"/>
                      <a:pt x="15460" y="2120"/>
                    </a:cubicBezTo>
                    <a:cubicBezTo>
                      <a:pt x="15451" y="2114"/>
                      <a:pt x="15422" y="2122"/>
                      <a:pt x="15415" y="2122"/>
                    </a:cubicBezTo>
                    <a:cubicBezTo>
                      <a:pt x="15350" y="2125"/>
                      <a:pt x="15258" y="2090"/>
                      <a:pt x="15197" y="2120"/>
                    </a:cubicBezTo>
                    <a:cubicBezTo>
                      <a:pt x="15145" y="2146"/>
                      <a:pt x="15165" y="2204"/>
                      <a:pt x="15156" y="2273"/>
                    </a:cubicBezTo>
                    <a:cubicBezTo>
                      <a:pt x="15150" y="2321"/>
                      <a:pt x="15137" y="2366"/>
                      <a:pt x="15129" y="2419"/>
                    </a:cubicBezTo>
                    <a:cubicBezTo>
                      <a:pt x="15114" y="2521"/>
                      <a:pt x="15067" y="2654"/>
                      <a:pt x="15014" y="2717"/>
                    </a:cubicBezTo>
                    <a:cubicBezTo>
                      <a:pt x="14944" y="2803"/>
                      <a:pt x="14881" y="2733"/>
                      <a:pt x="14808" y="2688"/>
                    </a:cubicBezTo>
                    <a:cubicBezTo>
                      <a:pt x="14773" y="2666"/>
                      <a:pt x="14735" y="2630"/>
                      <a:pt x="14700" y="2613"/>
                    </a:cubicBezTo>
                    <a:cubicBezTo>
                      <a:pt x="14663" y="2594"/>
                      <a:pt x="14642" y="2607"/>
                      <a:pt x="14613" y="2561"/>
                    </a:cubicBezTo>
                    <a:cubicBezTo>
                      <a:pt x="14583" y="2512"/>
                      <a:pt x="14581" y="2405"/>
                      <a:pt x="14550" y="2380"/>
                    </a:cubicBezTo>
                    <a:cubicBezTo>
                      <a:pt x="14523" y="2357"/>
                      <a:pt x="14447" y="2380"/>
                      <a:pt x="14418" y="2382"/>
                    </a:cubicBezTo>
                    <a:cubicBezTo>
                      <a:pt x="14317" y="2389"/>
                      <a:pt x="14364" y="2536"/>
                      <a:pt x="14380" y="2643"/>
                    </a:cubicBezTo>
                    <a:cubicBezTo>
                      <a:pt x="14391" y="2715"/>
                      <a:pt x="14415" y="2770"/>
                      <a:pt x="14354" y="2794"/>
                    </a:cubicBezTo>
                    <a:cubicBezTo>
                      <a:pt x="14317" y="2809"/>
                      <a:pt x="14297" y="2776"/>
                      <a:pt x="14268" y="2754"/>
                    </a:cubicBezTo>
                    <a:cubicBezTo>
                      <a:pt x="14199" y="2702"/>
                      <a:pt x="14137" y="2635"/>
                      <a:pt x="14070" y="2579"/>
                    </a:cubicBezTo>
                    <a:cubicBezTo>
                      <a:pt x="14042" y="2554"/>
                      <a:pt x="14018" y="2509"/>
                      <a:pt x="13991" y="2484"/>
                    </a:cubicBezTo>
                    <a:cubicBezTo>
                      <a:pt x="13959" y="2454"/>
                      <a:pt x="13938" y="2456"/>
                      <a:pt x="13898" y="2457"/>
                    </a:cubicBezTo>
                    <a:cubicBezTo>
                      <a:pt x="13823" y="2457"/>
                      <a:pt x="13758" y="2434"/>
                      <a:pt x="13697" y="2522"/>
                    </a:cubicBezTo>
                    <a:cubicBezTo>
                      <a:pt x="13658" y="2578"/>
                      <a:pt x="13638" y="2661"/>
                      <a:pt x="13600" y="2726"/>
                    </a:cubicBezTo>
                    <a:cubicBezTo>
                      <a:pt x="13566" y="2785"/>
                      <a:pt x="13530" y="2871"/>
                      <a:pt x="13488" y="2913"/>
                    </a:cubicBezTo>
                    <a:cubicBezTo>
                      <a:pt x="13409" y="2992"/>
                      <a:pt x="13330" y="2950"/>
                      <a:pt x="13248" y="2985"/>
                    </a:cubicBezTo>
                    <a:cubicBezTo>
                      <a:pt x="13219" y="2998"/>
                      <a:pt x="13182" y="3034"/>
                      <a:pt x="13157" y="3043"/>
                    </a:cubicBezTo>
                    <a:cubicBezTo>
                      <a:pt x="13122" y="3055"/>
                      <a:pt x="13013" y="3015"/>
                      <a:pt x="12977" y="3014"/>
                    </a:cubicBezTo>
                    <a:cubicBezTo>
                      <a:pt x="12887" y="3012"/>
                      <a:pt x="12835" y="2987"/>
                      <a:pt x="12751" y="2955"/>
                    </a:cubicBezTo>
                    <a:cubicBezTo>
                      <a:pt x="12683" y="2930"/>
                      <a:pt x="12594" y="2959"/>
                      <a:pt x="12522" y="2958"/>
                    </a:cubicBezTo>
                    <a:cubicBezTo>
                      <a:pt x="12445" y="2958"/>
                      <a:pt x="12375" y="2971"/>
                      <a:pt x="12302" y="2919"/>
                    </a:cubicBezTo>
                    <a:cubicBezTo>
                      <a:pt x="12222" y="2862"/>
                      <a:pt x="12189" y="2755"/>
                      <a:pt x="12102" y="2734"/>
                    </a:cubicBezTo>
                    <a:cubicBezTo>
                      <a:pt x="12045" y="2721"/>
                      <a:pt x="11945" y="2708"/>
                      <a:pt x="11904" y="2766"/>
                    </a:cubicBezTo>
                    <a:cubicBezTo>
                      <a:pt x="11870" y="2812"/>
                      <a:pt x="11886" y="2872"/>
                      <a:pt x="11842" y="2905"/>
                    </a:cubicBezTo>
                    <a:cubicBezTo>
                      <a:pt x="11834" y="2911"/>
                      <a:pt x="11789" y="2909"/>
                      <a:pt x="11775" y="2915"/>
                    </a:cubicBezTo>
                    <a:cubicBezTo>
                      <a:pt x="11716" y="2939"/>
                      <a:pt x="11651" y="2995"/>
                      <a:pt x="11588" y="2947"/>
                    </a:cubicBezTo>
                    <a:cubicBezTo>
                      <a:pt x="11559" y="2924"/>
                      <a:pt x="11540" y="2858"/>
                      <a:pt x="11516" y="2825"/>
                    </a:cubicBezTo>
                    <a:cubicBezTo>
                      <a:pt x="11491" y="2791"/>
                      <a:pt x="11461" y="2767"/>
                      <a:pt x="11433" y="2735"/>
                    </a:cubicBezTo>
                    <a:cubicBezTo>
                      <a:pt x="11374" y="2667"/>
                      <a:pt x="11313" y="2586"/>
                      <a:pt x="11255" y="2514"/>
                    </a:cubicBezTo>
                    <a:cubicBezTo>
                      <a:pt x="11212" y="2459"/>
                      <a:pt x="11171" y="2339"/>
                      <a:pt x="11127" y="2299"/>
                    </a:cubicBezTo>
                    <a:cubicBezTo>
                      <a:pt x="11108" y="2283"/>
                      <a:pt x="11079" y="2292"/>
                      <a:pt x="11060" y="2278"/>
                    </a:cubicBezTo>
                    <a:cubicBezTo>
                      <a:pt x="11026" y="2252"/>
                      <a:pt x="10998" y="2193"/>
                      <a:pt x="10964" y="2162"/>
                    </a:cubicBezTo>
                    <a:cubicBezTo>
                      <a:pt x="10911" y="2115"/>
                      <a:pt x="10872" y="2082"/>
                      <a:pt x="10826" y="2022"/>
                    </a:cubicBezTo>
                    <a:cubicBezTo>
                      <a:pt x="10787" y="1973"/>
                      <a:pt x="10728" y="1951"/>
                      <a:pt x="10705" y="1865"/>
                    </a:cubicBezTo>
                    <a:cubicBezTo>
                      <a:pt x="10680" y="1777"/>
                      <a:pt x="10706" y="1755"/>
                      <a:pt x="10655" y="1689"/>
                    </a:cubicBezTo>
                    <a:cubicBezTo>
                      <a:pt x="10557" y="1561"/>
                      <a:pt x="10452" y="1443"/>
                      <a:pt x="10335" y="1381"/>
                    </a:cubicBezTo>
                    <a:cubicBezTo>
                      <a:pt x="10184" y="1301"/>
                      <a:pt x="10035" y="1158"/>
                      <a:pt x="9889" y="1048"/>
                    </a:cubicBezTo>
                    <a:cubicBezTo>
                      <a:pt x="9845" y="1015"/>
                      <a:pt x="9762" y="966"/>
                      <a:pt x="9726" y="909"/>
                    </a:cubicBezTo>
                    <a:cubicBezTo>
                      <a:pt x="9682" y="841"/>
                      <a:pt x="9695" y="775"/>
                      <a:pt x="9695" y="671"/>
                    </a:cubicBezTo>
                    <a:cubicBezTo>
                      <a:pt x="9697" y="408"/>
                      <a:pt x="9650" y="339"/>
                      <a:pt x="9500" y="337"/>
                    </a:cubicBezTo>
                    <a:cubicBezTo>
                      <a:pt x="9389" y="336"/>
                      <a:pt x="9294" y="479"/>
                      <a:pt x="9200" y="296"/>
                    </a:cubicBezTo>
                    <a:cubicBezTo>
                      <a:pt x="9186" y="269"/>
                      <a:pt x="9176" y="235"/>
                      <a:pt x="9166" y="199"/>
                    </a:cubicBezTo>
                    <a:cubicBezTo>
                      <a:pt x="9158" y="202"/>
                      <a:pt x="9152" y="208"/>
                      <a:pt x="9147" y="229"/>
                    </a:cubicBezTo>
                    <a:lnTo>
                      <a:pt x="9145" y="243"/>
                    </a:lnTo>
                    <a:cubicBezTo>
                      <a:pt x="9141" y="280"/>
                      <a:pt x="9153" y="327"/>
                      <a:pt x="9147" y="363"/>
                    </a:cubicBezTo>
                    <a:cubicBezTo>
                      <a:pt x="9141" y="395"/>
                      <a:pt x="9121" y="402"/>
                      <a:pt x="9117" y="436"/>
                    </a:cubicBezTo>
                    <a:lnTo>
                      <a:pt x="9145" y="243"/>
                    </a:lnTo>
                    <a:cubicBezTo>
                      <a:pt x="9145" y="241"/>
                      <a:pt x="9145" y="238"/>
                      <a:pt x="9145" y="236"/>
                    </a:cubicBezTo>
                    <a:cubicBezTo>
                      <a:pt x="9146" y="233"/>
                      <a:pt x="9147" y="231"/>
                      <a:pt x="9147" y="229"/>
                    </a:cubicBezTo>
                    <a:lnTo>
                      <a:pt x="9156" y="165"/>
                    </a:lnTo>
                    <a:cubicBezTo>
                      <a:pt x="9127" y="54"/>
                      <a:pt x="9099" y="-52"/>
                      <a:pt x="9012" y="27"/>
                    </a:cubicBezTo>
                    <a:cubicBezTo>
                      <a:pt x="8968" y="68"/>
                      <a:pt x="8942" y="137"/>
                      <a:pt x="8900" y="176"/>
                    </a:cubicBezTo>
                    <a:cubicBezTo>
                      <a:pt x="8874" y="200"/>
                      <a:pt x="8841" y="206"/>
                      <a:pt x="8816" y="237"/>
                    </a:cubicBezTo>
                    <a:cubicBezTo>
                      <a:pt x="8793" y="266"/>
                      <a:pt x="8787" y="307"/>
                      <a:pt x="8766" y="332"/>
                    </a:cubicBezTo>
                    <a:cubicBezTo>
                      <a:pt x="8710" y="396"/>
                      <a:pt x="8644" y="359"/>
                      <a:pt x="8588" y="388"/>
                    </a:cubicBezTo>
                    <a:cubicBezTo>
                      <a:pt x="8534" y="417"/>
                      <a:pt x="8518" y="547"/>
                      <a:pt x="8484" y="618"/>
                    </a:cubicBezTo>
                    <a:cubicBezTo>
                      <a:pt x="8426" y="744"/>
                      <a:pt x="8357" y="876"/>
                      <a:pt x="8289" y="992"/>
                    </a:cubicBezTo>
                    <a:cubicBezTo>
                      <a:pt x="8224" y="1104"/>
                      <a:pt x="8126" y="1247"/>
                      <a:pt x="8039" y="1288"/>
                    </a:cubicBezTo>
                    <a:cubicBezTo>
                      <a:pt x="7991" y="1310"/>
                      <a:pt x="7926" y="1249"/>
                      <a:pt x="7881" y="1296"/>
                    </a:cubicBezTo>
                    <a:cubicBezTo>
                      <a:pt x="7853" y="1326"/>
                      <a:pt x="7827" y="1425"/>
                      <a:pt x="7811" y="1465"/>
                    </a:cubicBezTo>
                    <a:cubicBezTo>
                      <a:pt x="7752" y="1607"/>
                      <a:pt x="7704" y="1760"/>
                      <a:pt x="7647" y="1898"/>
                    </a:cubicBezTo>
                    <a:cubicBezTo>
                      <a:pt x="7619" y="1966"/>
                      <a:pt x="7606" y="2054"/>
                      <a:pt x="7583" y="2124"/>
                    </a:cubicBezTo>
                    <a:cubicBezTo>
                      <a:pt x="7558" y="2200"/>
                      <a:pt x="7511" y="2227"/>
                      <a:pt x="7511" y="2335"/>
                    </a:cubicBezTo>
                    <a:cubicBezTo>
                      <a:pt x="7493" y="2340"/>
                      <a:pt x="7476" y="2347"/>
                      <a:pt x="7458" y="2355"/>
                    </a:cubicBezTo>
                    <a:cubicBezTo>
                      <a:pt x="7454" y="2385"/>
                      <a:pt x="7450" y="2415"/>
                      <a:pt x="7446" y="2445"/>
                    </a:cubicBezTo>
                    <a:cubicBezTo>
                      <a:pt x="7385" y="2451"/>
                      <a:pt x="7351" y="2550"/>
                      <a:pt x="7289" y="2570"/>
                    </a:cubicBezTo>
                    <a:cubicBezTo>
                      <a:pt x="7226" y="2591"/>
                      <a:pt x="7167" y="2539"/>
                      <a:pt x="7132" y="2677"/>
                    </a:cubicBezTo>
                    <a:cubicBezTo>
                      <a:pt x="7111" y="2758"/>
                      <a:pt x="7143" y="2888"/>
                      <a:pt x="7159" y="2959"/>
                    </a:cubicBezTo>
                    <a:cubicBezTo>
                      <a:pt x="7172" y="3020"/>
                      <a:pt x="7206" y="3078"/>
                      <a:pt x="7217" y="3137"/>
                    </a:cubicBezTo>
                    <a:cubicBezTo>
                      <a:pt x="7235" y="3232"/>
                      <a:pt x="7239" y="3338"/>
                      <a:pt x="7257" y="3433"/>
                    </a:cubicBezTo>
                    <a:cubicBezTo>
                      <a:pt x="7272" y="3510"/>
                      <a:pt x="7296" y="3558"/>
                      <a:pt x="7322" y="3627"/>
                    </a:cubicBezTo>
                    <a:cubicBezTo>
                      <a:pt x="7351" y="3705"/>
                      <a:pt x="7358" y="3743"/>
                      <a:pt x="7347" y="3837"/>
                    </a:cubicBezTo>
                    <a:cubicBezTo>
                      <a:pt x="7342" y="3880"/>
                      <a:pt x="7326" y="3901"/>
                      <a:pt x="7321" y="3960"/>
                    </a:cubicBezTo>
                    <a:cubicBezTo>
                      <a:pt x="7318" y="4004"/>
                      <a:pt x="7322" y="4055"/>
                      <a:pt x="7322" y="4100"/>
                    </a:cubicBezTo>
                    <a:cubicBezTo>
                      <a:pt x="7322" y="4303"/>
                      <a:pt x="7335" y="4532"/>
                      <a:pt x="7241" y="4689"/>
                    </a:cubicBezTo>
                    <a:cubicBezTo>
                      <a:pt x="7209" y="4742"/>
                      <a:pt x="7166" y="4765"/>
                      <a:pt x="7129" y="4810"/>
                    </a:cubicBezTo>
                    <a:cubicBezTo>
                      <a:pt x="7064" y="4887"/>
                      <a:pt x="7043" y="4912"/>
                      <a:pt x="6964" y="4909"/>
                    </a:cubicBezTo>
                    <a:cubicBezTo>
                      <a:pt x="6948" y="4908"/>
                      <a:pt x="6879" y="4894"/>
                      <a:pt x="6864" y="4905"/>
                    </a:cubicBezTo>
                    <a:cubicBezTo>
                      <a:pt x="6834" y="4929"/>
                      <a:pt x="6849" y="4945"/>
                      <a:pt x="6830" y="4986"/>
                    </a:cubicBezTo>
                    <a:cubicBezTo>
                      <a:pt x="6802" y="5047"/>
                      <a:pt x="6772" y="5120"/>
                      <a:pt x="6737" y="5175"/>
                    </a:cubicBezTo>
                    <a:cubicBezTo>
                      <a:pt x="6702" y="5230"/>
                      <a:pt x="6642" y="5294"/>
                      <a:pt x="6608" y="5213"/>
                    </a:cubicBezTo>
                    <a:cubicBezTo>
                      <a:pt x="6589" y="5169"/>
                      <a:pt x="6604" y="4971"/>
                      <a:pt x="6612" y="4918"/>
                    </a:cubicBezTo>
                    <a:cubicBezTo>
                      <a:pt x="6630" y="4912"/>
                      <a:pt x="6648" y="4906"/>
                      <a:pt x="6666" y="4899"/>
                    </a:cubicBezTo>
                    <a:cubicBezTo>
                      <a:pt x="6670" y="4749"/>
                      <a:pt x="6765" y="4709"/>
                      <a:pt x="6772" y="4573"/>
                    </a:cubicBezTo>
                    <a:cubicBezTo>
                      <a:pt x="6780" y="4438"/>
                      <a:pt x="6720" y="4444"/>
                      <a:pt x="6656" y="4460"/>
                    </a:cubicBezTo>
                    <a:cubicBezTo>
                      <a:pt x="6528" y="4494"/>
                      <a:pt x="6436" y="4679"/>
                      <a:pt x="6314" y="4729"/>
                    </a:cubicBezTo>
                    <a:cubicBezTo>
                      <a:pt x="6262" y="4750"/>
                      <a:pt x="6223" y="4750"/>
                      <a:pt x="6177" y="4783"/>
                    </a:cubicBezTo>
                    <a:cubicBezTo>
                      <a:pt x="6122" y="4823"/>
                      <a:pt x="6107" y="4851"/>
                      <a:pt x="6064" y="4923"/>
                    </a:cubicBezTo>
                    <a:cubicBezTo>
                      <a:pt x="6030" y="4979"/>
                      <a:pt x="5984" y="5027"/>
                      <a:pt x="5957" y="5088"/>
                    </a:cubicBezTo>
                    <a:cubicBezTo>
                      <a:pt x="5926" y="5157"/>
                      <a:pt x="5933" y="5169"/>
                      <a:pt x="5925" y="5245"/>
                    </a:cubicBezTo>
                    <a:cubicBezTo>
                      <a:pt x="5919" y="5293"/>
                      <a:pt x="5905" y="5330"/>
                      <a:pt x="5899" y="5367"/>
                    </a:cubicBezTo>
                    <a:cubicBezTo>
                      <a:pt x="5892" y="5418"/>
                      <a:pt x="5880" y="5462"/>
                      <a:pt x="5871" y="5507"/>
                    </a:cubicBezTo>
                    <a:cubicBezTo>
                      <a:pt x="5866" y="5530"/>
                      <a:pt x="5861" y="5552"/>
                      <a:pt x="5858" y="5575"/>
                    </a:cubicBezTo>
                    <a:cubicBezTo>
                      <a:pt x="5846" y="5669"/>
                      <a:pt x="5889" y="5762"/>
                      <a:pt x="5830" y="5805"/>
                    </a:cubicBezTo>
                    <a:cubicBezTo>
                      <a:pt x="5756" y="5859"/>
                      <a:pt x="5767" y="5750"/>
                      <a:pt x="5722" y="5899"/>
                    </a:cubicBezTo>
                    <a:cubicBezTo>
                      <a:pt x="5698" y="5977"/>
                      <a:pt x="5696" y="6006"/>
                      <a:pt x="5647" y="6027"/>
                    </a:cubicBezTo>
                    <a:cubicBezTo>
                      <a:pt x="5544" y="6072"/>
                      <a:pt x="5383" y="6027"/>
                      <a:pt x="5275" y="6025"/>
                    </a:cubicBezTo>
                    <a:cubicBezTo>
                      <a:pt x="5143" y="6022"/>
                      <a:pt x="5124" y="6107"/>
                      <a:pt x="5048" y="6249"/>
                    </a:cubicBezTo>
                    <a:cubicBezTo>
                      <a:pt x="4970" y="6395"/>
                      <a:pt x="4860" y="6242"/>
                      <a:pt x="4768" y="6197"/>
                    </a:cubicBezTo>
                    <a:cubicBezTo>
                      <a:pt x="4686" y="6158"/>
                      <a:pt x="4608" y="6129"/>
                      <a:pt x="4528" y="6068"/>
                    </a:cubicBezTo>
                    <a:cubicBezTo>
                      <a:pt x="4439" y="6000"/>
                      <a:pt x="4274" y="5920"/>
                      <a:pt x="4241" y="5747"/>
                    </a:cubicBezTo>
                    <a:cubicBezTo>
                      <a:pt x="4228" y="5674"/>
                      <a:pt x="4257" y="5539"/>
                      <a:pt x="4231" y="5478"/>
                    </a:cubicBezTo>
                    <a:cubicBezTo>
                      <a:pt x="4207" y="5422"/>
                      <a:pt x="4073" y="5349"/>
                      <a:pt x="4039" y="5350"/>
                    </a:cubicBezTo>
                    <a:cubicBezTo>
                      <a:pt x="3859" y="5357"/>
                      <a:pt x="4009" y="5687"/>
                      <a:pt x="3912" y="5793"/>
                    </a:cubicBezTo>
                    <a:cubicBezTo>
                      <a:pt x="3863" y="5847"/>
                      <a:pt x="3809" y="5772"/>
                      <a:pt x="3772" y="5758"/>
                    </a:cubicBezTo>
                    <a:cubicBezTo>
                      <a:pt x="3727" y="5741"/>
                      <a:pt x="3681" y="5744"/>
                      <a:pt x="3633" y="5746"/>
                    </a:cubicBezTo>
                    <a:cubicBezTo>
                      <a:pt x="3564" y="5748"/>
                      <a:pt x="3502" y="5773"/>
                      <a:pt x="3485" y="5635"/>
                    </a:cubicBezTo>
                    <a:cubicBezTo>
                      <a:pt x="3473" y="5538"/>
                      <a:pt x="3496" y="5486"/>
                      <a:pt x="3464" y="5396"/>
                    </a:cubicBezTo>
                    <a:cubicBezTo>
                      <a:pt x="3443" y="5337"/>
                      <a:pt x="3415" y="5272"/>
                      <a:pt x="3394" y="5214"/>
                    </a:cubicBezTo>
                    <a:cubicBezTo>
                      <a:pt x="3374" y="5158"/>
                      <a:pt x="3361" y="5109"/>
                      <a:pt x="3317" y="5089"/>
                    </a:cubicBezTo>
                    <a:cubicBezTo>
                      <a:pt x="3148" y="5009"/>
                      <a:pt x="2820" y="5227"/>
                      <a:pt x="2698" y="4969"/>
                    </a:cubicBezTo>
                    <a:cubicBezTo>
                      <a:pt x="2648" y="4863"/>
                      <a:pt x="2693" y="4801"/>
                      <a:pt x="2705" y="4709"/>
                    </a:cubicBezTo>
                    <a:cubicBezTo>
                      <a:pt x="2718" y="4602"/>
                      <a:pt x="2707" y="4576"/>
                      <a:pt x="2676" y="4517"/>
                    </a:cubicBezTo>
                    <a:cubicBezTo>
                      <a:pt x="2578" y="4338"/>
                      <a:pt x="2247" y="4315"/>
                      <a:pt x="2090" y="4217"/>
                    </a:cubicBezTo>
                    <a:cubicBezTo>
                      <a:pt x="2089" y="4221"/>
                      <a:pt x="2088" y="4224"/>
                      <a:pt x="2087" y="4227"/>
                    </a:cubicBezTo>
                    <a:cubicBezTo>
                      <a:pt x="2030" y="4354"/>
                      <a:pt x="1974" y="4417"/>
                      <a:pt x="1996" y="4585"/>
                    </a:cubicBezTo>
                    <a:cubicBezTo>
                      <a:pt x="2009" y="4685"/>
                      <a:pt x="1984" y="4785"/>
                      <a:pt x="1982" y="4887"/>
                    </a:cubicBezTo>
                    <a:cubicBezTo>
                      <a:pt x="1981" y="4940"/>
                      <a:pt x="2015" y="5017"/>
                      <a:pt x="1963" y="5017"/>
                    </a:cubicBezTo>
                    <a:cubicBezTo>
                      <a:pt x="1975" y="5017"/>
                      <a:pt x="1879" y="5019"/>
                      <a:pt x="1901" y="5029"/>
                    </a:cubicBezTo>
                    <a:cubicBezTo>
                      <a:pt x="1919" y="5037"/>
                      <a:pt x="1940" y="5157"/>
                      <a:pt x="1948" y="5213"/>
                    </a:cubicBezTo>
                    <a:cubicBezTo>
                      <a:pt x="1956" y="5273"/>
                      <a:pt x="1904" y="5371"/>
                      <a:pt x="1887" y="5418"/>
                    </a:cubicBezTo>
                    <a:cubicBezTo>
                      <a:pt x="1874" y="5455"/>
                      <a:pt x="1880" y="5556"/>
                      <a:pt x="1882" y="5602"/>
                    </a:cubicBezTo>
                    <a:cubicBezTo>
                      <a:pt x="1884" y="5699"/>
                      <a:pt x="1799" y="5735"/>
                      <a:pt x="1762" y="5673"/>
                    </a:cubicBezTo>
                    <a:cubicBezTo>
                      <a:pt x="1829" y="5846"/>
                      <a:pt x="1644" y="5661"/>
                      <a:pt x="1616" y="5634"/>
                    </a:cubicBezTo>
                    <a:cubicBezTo>
                      <a:pt x="1523" y="5541"/>
                      <a:pt x="1420" y="5488"/>
                      <a:pt x="1420" y="5724"/>
                    </a:cubicBezTo>
                    <a:cubicBezTo>
                      <a:pt x="1420" y="5736"/>
                      <a:pt x="1432" y="5856"/>
                      <a:pt x="1430" y="5858"/>
                    </a:cubicBezTo>
                    <a:cubicBezTo>
                      <a:pt x="1400" y="5911"/>
                      <a:pt x="1304" y="5888"/>
                      <a:pt x="1263" y="5881"/>
                    </a:cubicBezTo>
                    <a:cubicBezTo>
                      <a:pt x="1190" y="5867"/>
                      <a:pt x="1112" y="5880"/>
                      <a:pt x="1038" y="5880"/>
                    </a:cubicBezTo>
                    <a:cubicBezTo>
                      <a:pt x="1038" y="5880"/>
                      <a:pt x="1054" y="5883"/>
                      <a:pt x="1049" y="5891"/>
                    </a:cubicBezTo>
                    <a:cubicBezTo>
                      <a:pt x="1020" y="5934"/>
                      <a:pt x="889" y="5890"/>
                      <a:pt x="897" y="5984"/>
                    </a:cubicBezTo>
                    <a:cubicBezTo>
                      <a:pt x="904" y="6063"/>
                      <a:pt x="933" y="6144"/>
                      <a:pt x="954" y="6215"/>
                    </a:cubicBezTo>
                    <a:cubicBezTo>
                      <a:pt x="992" y="6342"/>
                      <a:pt x="901" y="6583"/>
                      <a:pt x="864" y="6689"/>
                    </a:cubicBezTo>
                    <a:cubicBezTo>
                      <a:pt x="831" y="6784"/>
                      <a:pt x="823" y="6957"/>
                      <a:pt x="799" y="7075"/>
                    </a:cubicBezTo>
                    <a:cubicBezTo>
                      <a:pt x="786" y="7139"/>
                      <a:pt x="727" y="7188"/>
                      <a:pt x="696" y="7225"/>
                    </a:cubicBezTo>
                    <a:cubicBezTo>
                      <a:pt x="635" y="7301"/>
                      <a:pt x="609" y="7388"/>
                      <a:pt x="576" y="7501"/>
                    </a:cubicBezTo>
                    <a:cubicBezTo>
                      <a:pt x="564" y="7393"/>
                      <a:pt x="424" y="7722"/>
                      <a:pt x="401" y="7775"/>
                    </a:cubicBezTo>
                    <a:cubicBezTo>
                      <a:pt x="371" y="7843"/>
                      <a:pt x="307" y="7861"/>
                      <a:pt x="302" y="7966"/>
                    </a:cubicBezTo>
                    <a:cubicBezTo>
                      <a:pt x="298" y="8066"/>
                      <a:pt x="274" y="8155"/>
                      <a:pt x="273" y="8260"/>
                    </a:cubicBezTo>
                    <a:cubicBezTo>
                      <a:pt x="272" y="8319"/>
                      <a:pt x="277" y="8387"/>
                      <a:pt x="264" y="8444"/>
                    </a:cubicBezTo>
                    <a:cubicBezTo>
                      <a:pt x="255" y="8484"/>
                      <a:pt x="225" y="8486"/>
                      <a:pt x="214" y="8527"/>
                    </a:cubicBezTo>
                    <a:cubicBezTo>
                      <a:pt x="188" y="8631"/>
                      <a:pt x="308" y="8681"/>
                      <a:pt x="198" y="8727"/>
                    </a:cubicBezTo>
                    <a:cubicBezTo>
                      <a:pt x="134" y="8753"/>
                      <a:pt x="132" y="8892"/>
                      <a:pt x="107" y="8978"/>
                    </a:cubicBezTo>
                    <a:cubicBezTo>
                      <a:pt x="88" y="9044"/>
                      <a:pt x="54" y="9094"/>
                      <a:pt x="33" y="9157"/>
                    </a:cubicBezTo>
                    <a:cubicBezTo>
                      <a:pt x="29" y="9169"/>
                      <a:pt x="9" y="9174"/>
                      <a:pt x="16" y="9251"/>
                    </a:cubicBezTo>
                    <a:cubicBezTo>
                      <a:pt x="18" y="9269"/>
                      <a:pt x="36" y="9345"/>
                      <a:pt x="33" y="9364"/>
                    </a:cubicBezTo>
                    <a:cubicBezTo>
                      <a:pt x="22" y="9446"/>
                      <a:pt x="-17" y="9434"/>
                      <a:pt x="8" y="9519"/>
                    </a:cubicBezTo>
                    <a:cubicBezTo>
                      <a:pt x="41" y="9634"/>
                      <a:pt x="99" y="9729"/>
                      <a:pt x="140" y="9835"/>
                    </a:cubicBezTo>
                    <a:cubicBezTo>
                      <a:pt x="181" y="9940"/>
                      <a:pt x="137" y="10066"/>
                      <a:pt x="157" y="10179"/>
                    </a:cubicBezTo>
                    <a:cubicBezTo>
                      <a:pt x="181" y="10309"/>
                      <a:pt x="237" y="10276"/>
                      <a:pt x="192" y="10442"/>
                    </a:cubicBezTo>
                    <a:cubicBezTo>
                      <a:pt x="168" y="10531"/>
                      <a:pt x="192" y="10539"/>
                      <a:pt x="226" y="10620"/>
                    </a:cubicBezTo>
                    <a:cubicBezTo>
                      <a:pt x="254" y="10686"/>
                      <a:pt x="219" y="10682"/>
                      <a:pt x="219" y="10725"/>
                    </a:cubicBezTo>
                    <a:cubicBezTo>
                      <a:pt x="219" y="10788"/>
                      <a:pt x="265" y="10857"/>
                      <a:pt x="275" y="10919"/>
                    </a:cubicBezTo>
                    <a:cubicBezTo>
                      <a:pt x="283" y="10967"/>
                      <a:pt x="260" y="11077"/>
                      <a:pt x="254" y="11123"/>
                    </a:cubicBezTo>
                    <a:cubicBezTo>
                      <a:pt x="241" y="11223"/>
                      <a:pt x="197" y="11260"/>
                      <a:pt x="263" y="11330"/>
                    </a:cubicBezTo>
                    <a:cubicBezTo>
                      <a:pt x="306" y="11377"/>
                      <a:pt x="294" y="11440"/>
                      <a:pt x="279" y="11513"/>
                    </a:cubicBezTo>
                    <a:cubicBezTo>
                      <a:pt x="256" y="11628"/>
                      <a:pt x="356" y="11712"/>
                      <a:pt x="335" y="11779"/>
                    </a:cubicBezTo>
                    <a:cubicBezTo>
                      <a:pt x="287" y="11926"/>
                      <a:pt x="340" y="11944"/>
                      <a:pt x="375" y="12055"/>
                    </a:cubicBezTo>
                    <a:cubicBezTo>
                      <a:pt x="404" y="12147"/>
                      <a:pt x="368" y="12353"/>
                      <a:pt x="405" y="12417"/>
                    </a:cubicBezTo>
                    <a:cubicBezTo>
                      <a:pt x="452" y="12498"/>
                      <a:pt x="508" y="12452"/>
                      <a:pt x="571" y="12432"/>
                    </a:cubicBezTo>
                    <a:cubicBezTo>
                      <a:pt x="637" y="12410"/>
                      <a:pt x="660" y="12338"/>
                      <a:pt x="724" y="12294"/>
                    </a:cubicBezTo>
                    <a:cubicBezTo>
                      <a:pt x="794" y="12245"/>
                      <a:pt x="902" y="12227"/>
                      <a:pt x="978" y="12227"/>
                    </a:cubicBezTo>
                    <a:cubicBezTo>
                      <a:pt x="1040" y="12227"/>
                      <a:pt x="1022" y="12192"/>
                      <a:pt x="1089" y="12243"/>
                    </a:cubicBezTo>
                    <a:cubicBezTo>
                      <a:pt x="1127" y="12272"/>
                      <a:pt x="1184" y="12285"/>
                      <a:pt x="1221" y="12245"/>
                    </a:cubicBezTo>
                    <a:cubicBezTo>
                      <a:pt x="1254" y="12210"/>
                      <a:pt x="1399" y="12168"/>
                      <a:pt x="1411" y="12132"/>
                    </a:cubicBezTo>
                    <a:cubicBezTo>
                      <a:pt x="1469" y="11949"/>
                      <a:pt x="1648" y="12175"/>
                      <a:pt x="1748" y="12190"/>
                    </a:cubicBezTo>
                    <a:cubicBezTo>
                      <a:pt x="1845" y="12205"/>
                      <a:pt x="1866" y="12141"/>
                      <a:pt x="1958" y="12277"/>
                    </a:cubicBezTo>
                    <a:cubicBezTo>
                      <a:pt x="1985" y="12318"/>
                      <a:pt x="2028" y="12362"/>
                      <a:pt x="2016" y="12424"/>
                    </a:cubicBezTo>
                    <a:cubicBezTo>
                      <a:pt x="1990" y="12547"/>
                      <a:pt x="2169" y="12498"/>
                      <a:pt x="2204" y="12538"/>
                    </a:cubicBezTo>
                    <a:cubicBezTo>
                      <a:pt x="2204" y="12538"/>
                      <a:pt x="2239" y="12633"/>
                      <a:pt x="2248" y="12648"/>
                    </a:cubicBezTo>
                    <a:cubicBezTo>
                      <a:pt x="2272" y="12688"/>
                      <a:pt x="2333" y="12710"/>
                      <a:pt x="2365" y="12710"/>
                    </a:cubicBezTo>
                    <a:cubicBezTo>
                      <a:pt x="2361" y="12710"/>
                      <a:pt x="2358" y="12710"/>
                      <a:pt x="2355" y="12710"/>
                    </a:cubicBezTo>
                    <a:cubicBezTo>
                      <a:pt x="2394" y="12710"/>
                      <a:pt x="2439" y="12721"/>
                      <a:pt x="2472" y="12678"/>
                    </a:cubicBezTo>
                    <a:cubicBezTo>
                      <a:pt x="2492" y="12652"/>
                      <a:pt x="2537" y="12772"/>
                      <a:pt x="2551" y="12791"/>
                    </a:cubicBezTo>
                    <a:cubicBezTo>
                      <a:pt x="2612" y="12870"/>
                      <a:pt x="2702" y="12924"/>
                      <a:pt x="2769" y="12998"/>
                    </a:cubicBezTo>
                    <a:cubicBezTo>
                      <a:pt x="2959" y="13210"/>
                      <a:pt x="3160" y="13381"/>
                      <a:pt x="3349" y="13596"/>
                    </a:cubicBezTo>
                    <a:cubicBezTo>
                      <a:pt x="3454" y="13717"/>
                      <a:pt x="3561" y="13829"/>
                      <a:pt x="3638" y="14010"/>
                    </a:cubicBezTo>
                    <a:cubicBezTo>
                      <a:pt x="3704" y="14165"/>
                      <a:pt x="3752" y="14330"/>
                      <a:pt x="3832" y="14469"/>
                    </a:cubicBezTo>
                    <a:cubicBezTo>
                      <a:pt x="3896" y="14578"/>
                      <a:pt x="3949" y="14720"/>
                      <a:pt x="3994" y="14854"/>
                    </a:cubicBezTo>
                    <a:cubicBezTo>
                      <a:pt x="4040" y="14990"/>
                      <a:pt x="4057" y="15150"/>
                      <a:pt x="4103" y="15283"/>
                    </a:cubicBezTo>
                    <a:cubicBezTo>
                      <a:pt x="4150" y="15422"/>
                      <a:pt x="4204" y="15503"/>
                      <a:pt x="4124" y="15603"/>
                    </a:cubicBezTo>
                    <a:cubicBezTo>
                      <a:pt x="4058" y="15687"/>
                      <a:pt x="3987" y="15786"/>
                      <a:pt x="3953" y="15917"/>
                    </a:cubicBezTo>
                    <a:cubicBezTo>
                      <a:pt x="3923" y="16034"/>
                      <a:pt x="3938" y="16080"/>
                      <a:pt x="3976" y="16185"/>
                    </a:cubicBezTo>
                    <a:cubicBezTo>
                      <a:pt x="4006" y="16267"/>
                      <a:pt x="4009" y="16354"/>
                      <a:pt x="4033" y="16438"/>
                    </a:cubicBezTo>
                    <a:cubicBezTo>
                      <a:pt x="4069" y="16563"/>
                      <a:pt x="4155" y="16673"/>
                      <a:pt x="4181" y="16797"/>
                    </a:cubicBezTo>
                    <a:cubicBezTo>
                      <a:pt x="4192" y="16851"/>
                      <a:pt x="4347" y="16812"/>
                      <a:pt x="4375" y="16805"/>
                    </a:cubicBezTo>
                    <a:cubicBezTo>
                      <a:pt x="4406" y="16797"/>
                      <a:pt x="4594" y="16820"/>
                      <a:pt x="4497" y="16922"/>
                    </a:cubicBezTo>
                    <a:cubicBezTo>
                      <a:pt x="4418" y="17005"/>
                      <a:pt x="4496" y="17096"/>
                      <a:pt x="4552" y="17179"/>
                    </a:cubicBezTo>
                    <a:cubicBezTo>
                      <a:pt x="4603" y="17257"/>
                      <a:pt x="4647" y="17349"/>
                      <a:pt x="4717" y="17263"/>
                    </a:cubicBezTo>
                    <a:cubicBezTo>
                      <a:pt x="4703" y="17309"/>
                      <a:pt x="4690" y="17355"/>
                      <a:pt x="4676" y="17401"/>
                    </a:cubicBezTo>
                    <a:cubicBezTo>
                      <a:pt x="4602" y="17221"/>
                      <a:pt x="4606" y="17559"/>
                      <a:pt x="4636" y="17633"/>
                    </a:cubicBezTo>
                    <a:cubicBezTo>
                      <a:pt x="4667" y="17710"/>
                      <a:pt x="4793" y="17572"/>
                      <a:pt x="4822" y="17565"/>
                    </a:cubicBezTo>
                    <a:cubicBezTo>
                      <a:pt x="4870" y="17553"/>
                      <a:pt x="4871" y="17594"/>
                      <a:pt x="4888" y="17655"/>
                    </a:cubicBezTo>
                    <a:cubicBezTo>
                      <a:pt x="4910" y="17738"/>
                      <a:pt x="4843" y="17793"/>
                      <a:pt x="4811" y="17832"/>
                    </a:cubicBezTo>
                    <a:cubicBezTo>
                      <a:pt x="4779" y="17871"/>
                      <a:pt x="4736" y="17940"/>
                      <a:pt x="4696" y="17953"/>
                    </a:cubicBezTo>
                    <a:cubicBezTo>
                      <a:pt x="4665" y="17964"/>
                      <a:pt x="4651" y="17925"/>
                      <a:pt x="4631" y="17993"/>
                    </a:cubicBezTo>
                    <a:cubicBezTo>
                      <a:pt x="4579" y="18163"/>
                      <a:pt x="4631" y="18225"/>
                      <a:pt x="4676" y="18367"/>
                    </a:cubicBezTo>
                    <a:cubicBezTo>
                      <a:pt x="4712" y="18476"/>
                      <a:pt x="4728" y="18618"/>
                      <a:pt x="4777" y="18712"/>
                    </a:cubicBezTo>
                    <a:cubicBezTo>
                      <a:pt x="4846" y="18845"/>
                      <a:pt x="4975" y="18907"/>
                      <a:pt x="4978" y="19111"/>
                    </a:cubicBezTo>
                    <a:cubicBezTo>
                      <a:pt x="4980" y="19263"/>
                      <a:pt x="5065" y="19231"/>
                      <a:pt x="5123" y="19270"/>
                    </a:cubicBezTo>
                    <a:cubicBezTo>
                      <a:pt x="5165" y="19297"/>
                      <a:pt x="5213" y="19501"/>
                      <a:pt x="5199" y="19574"/>
                    </a:cubicBezTo>
                    <a:cubicBezTo>
                      <a:pt x="5186" y="19643"/>
                      <a:pt x="5264" y="19698"/>
                      <a:pt x="5257" y="19781"/>
                    </a:cubicBezTo>
                    <a:cubicBezTo>
                      <a:pt x="5251" y="19867"/>
                      <a:pt x="5233" y="19947"/>
                      <a:pt x="5275" y="20006"/>
                    </a:cubicBezTo>
                    <a:cubicBezTo>
                      <a:pt x="5347" y="20106"/>
                      <a:pt x="5382" y="20163"/>
                      <a:pt x="5478" y="20175"/>
                    </a:cubicBezTo>
                    <a:cubicBezTo>
                      <a:pt x="5508" y="20179"/>
                      <a:pt x="5582" y="20170"/>
                      <a:pt x="5586" y="20239"/>
                    </a:cubicBezTo>
                    <a:cubicBezTo>
                      <a:pt x="5591" y="20318"/>
                      <a:pt x="5818" y="20079"/>
                      <a:pt x="5842" y="20127"/>
                    </a:cubicBezTo>
                    <a:cubicBezTo>
                      <a:pt x="5890" y="20221"/>
                      <a:pt x="5942" y="20298"/>
                      <a:pt x="6003" y="20368"/>
                    </a:cubicBezTo>
                    <a:cubicBezTo>
                      <a:pt x="6056" y="20429"/>
                      <a:pt x="6066" y="20436"/>
                      <a:pt x="6098" y="20534"/>
                    </a:cubicBezTo>
                    <a:cubicBezTo>
                      <a:pt x="6145" y="20679"/>
                      <a:pt x="6202" y="20822"/>
                      <a:pt x="6254" y="20953"/>
                    </a:cubicBezTo>
                    <a:cubicBezTo>
                      <a:pt x="6292" y="21049"/>
                      <a:pt x="6323" y="21103"/>
                      <a:pt x="6376" y="21031"/>
                    </a:cubicBezTo>
                    <a:cubicBezTo>
                      <a:pt x="6434" y="20953"/>
                      <a:pt x="6497" y="21141"/>
                      <a:pt x="6546" y="21162"/>
                    </a:cubicBezTo>
                    <a:cubicBezTo>
                      <a:pt x="6665" y="21213"/>
                      <a:pt x="6726" y="20935"/>
                      <a:pt x="6780" y="21257"/>
                    </a:cubicBezTo>
                    <a:cubicBezTo>
                      <a:pt x="6826" y="21524"/>
                      <a:pt x="6958" y="21363"/>
                      <a:pt x="7043" y="21460"/>
                    </a:cubicBezTo>
                    <a:cubicBezTo>
                      <a:pt x="7077" y="21498"/>
                      <a:pt x="7159" y="21548"/>
                      <a:pt x="7189" y="21472"/>
                    </a:cubicBezTo>
                    <a:cubicBezTo>
                      <a:pt x="7210" y="21418"/>
                      <a:pt x="7165" y="21410"/>
                      <a:pt x="7211" y="21386"/>
                    </a:cubicBezTo>
                    <a:cubicBezTo>
                      <a:pt x="7272" y="21355"/>
                      <a:pt x="7334" y="21333"/>
                      <a:pt x="7396" y="21306"/>
                    </a:cubicBezTo>
                    <a:cubicBezTo>
                      <a:pt x="7463" y="21276"/>
                      <a:pt x="7459" y="21282"/>
                      <a:pt x="7495" y="21202"/>
                    </a:cubicBezTo>
                    <a:cubicBezTo>
                      <a:pt x="7538" y="21105"/>
                      <a:pt x="7581" y="21129"/>
                      <a:pt x="7602" y="20985"/>
                    </a:cubicBezTo>
                    <a:cubicBezTo>
                      <a:pt x="7615" y="20902"/>
                      <a:pt x="7604" y="20918"/>
                      <a:pt x="7572" y="20852"/>
                    </a:cubicBezTo>
                    <a:cubicBezTo>
                      <a:pt x="7533" y="20772"/>
                      <a:pt x="7511" y="20688"/>
                      <a:pt x="7583" y="20657"/>
                    </a:cubicBezTo>
                    <a:cubicBezTo>
                      <a:pt x="7646" y="20630"/>
                      <a:pt x="7579" y="20553"/>
                      <a:pt x="7591" y="20471"/>
                    </a:cubicBezTo>
                    <a:cubicBezTo>
                      <a:pt x="7608" y="20349"/>
                      <a:pt x="7632" y="20360"/>
                      <a:pt x="7697" y="20283"/>
                    </a:cubicBezTo>
                    <a:cubicBezTo>
                      <a:pt x="7761" y="20206"/>
                      <a:pt x="7774" y="20213"/>
                      <a:pt x="7832" y="20332"/>
                    </a:cubicBezTo>
                    <a:cubicBezTo>
                      <a:pt x="7823" y="20314"/>
                      <a:pt x="7828" y="20324"/>
                      <a:pt x="7832" y="20332"/>
                    </a:cubicBezTo>
                    <a:cubicBezTo>
                      <a:pt x="7896" y="20464"/>
                      <a:pt x="7985" y="20233"/>
                      <a:pt x="7965" y="20127"/>
                    </a:cubicBezTo>
                    <a:cubicBezTo>
                      <a:pt x="7941" y="19995"/>
                      <a:pt x="8141" y="19855"/>
                      <a:pt x="8113" y="19711"/>
                    </a:cubicBezTo>
                    <a:cubicBezTo>
                      <a:pt x="8107" y="19677"/>
                      <a:pt x="8067" y="19710"/>
                      <a:pt x="8102" y="19653"/>
                    </a:cubicBezTo>
                    <a:cubicBezTo>
                      <a:pt x="8145" y="19583"/>
                      <a:pt x="8201" y="19542"/>
                      <a:pt x="8244" y="19475"/>
                    </a:cubicBezTo>
                    <a:cubicBezTo>
                      <a:pt x="8283" y="19414"/>
                      <a:pt x="8258" y="19198"/>
                      <a:pt x="8286" y="19108"/>
                    </a:cubicBezTo>
                    <a:cubicBezTo>
                      <a:pt x="8301" y="19061"/>
                      <a:pt x="8337" y="19023"/>
                      <a:pt x="8360" y="18988"/>
                    </a:cubicBezTo>
                    <a:cubicBezTo>
                      <a:pt x="8399" y="18931"/>
                      <a:pt x="8397" y="18815"/>
                      <a:pt x="8405" y="18735"/>
                    </a:cubicBezTo>
                    <a:cubicBezTo>
                      <a:pt x="8420" y="18605"/>
                      <a:pt x="8526" y="18471"/>
                      <a:pt x="8585" y="18404"/>
                    </a:cubicBezTo>
                    <a:cubicBezTo>
                      <a:pt x="8681" y="18296"/>
                      <a:pt x="8766" y="18215"/>
                      <a:pt x="8879" y="18180"/>
                    </a:cubicBezTo>
                    <a:cubicBezTo>
                      <a:pt x="8971" y="18152"/>
                      <a:pt x="9037" y="18056"/>
                      <a:pt x="9116" y="17983"/>
                    </a:cubicBezTo>
                    <a:cubicBezTo>
                      <a:pt x="9155" y="17946"/>
                      <a:pt x="9460" y="17868"/>
                      <a:pt x="9440" y="17759"/>
                    </a:cubicBezTo>
                    <a:cubicBezTo>
                      <a:pt x="9427" y="17687"/>
                      <a:pt x="9633" y="17710"/>
                      <a:pt x="9657" y="17710"/>
                    </a:cubicBezTo>
                    <a:cubicBezTo>
                      <a:pt x="9744" y="17711"/>
                      <a:pt x="9829" y="17737"/>
                      <a:pt x="9914" y="17748"/>
                    </a:cubicBezTo>
                    <a:cubicBezTo>
                      <a:pt x="10009" y="17759"/>
                      <a:pt x="10043" y="17836"/>
                      <a:pt x="10147" y="17803"/>
                    </a:cubicBezTo>
                    <a:cubicBezTo>
                      <a:pt x="10206" y="17785"/>
                      <a:pt x="10262" y="17791"/>
                      <a:pt x="10321" y="17780"/>
                    </a:cubicBezTo>
                    <a:cubicBezTo>
                      <a:pt x="10371" y="17770"/>
                      <a:pt x="10417" y="17816"/>
                      <a:pt x="10465" y="17780"/>
                    </a:cubicBezTo>
                    <a:cubicBezTo>
                      <a:pt x="10496" y="17755"/>
                      <a:pt x="10719" y="17681"/>
                      <a:pt x="10717" y="17649"/>
                    </a:cubicBezTo>
                    <a:cubicBezTo>
                      <a:pt x="10701" y="17465"/>
                      <a:pt x="10574" y="17654"/>
                      <a:pt x="10665" y="17435"/>
                    </a:cubicBezTo>
                    <a:cubicBezTo>
                      <a:pt x="10676" y="17408"/>
                      <a:pt x="10769" y="17260"/>
                      <a:pt x="10769" y="17221"/>
                    </a:cubicBezTo>
                    <a:cubicBezTo>
                      <a:pt x="10769" y="17222"/>
                      <a:pt x="10762" y="17228"/>
                      <a:pt x="10762" y="17232"/>
                    </a:cubicBezTo>
                    <a:cubicBezTo>
                      <a:pt x="10762" y="17201"/>
                      <a:pt x="10912" y="17050"/>
                      <a:pt x="10936" y="17021"/>
                    </a:cubicBezTo>
                    <a:cubicBezTo>
                      <a:pt x="10973" y="16977"/>
                      <a:pt x="11015" y="16947"/>
                      <a:pt x="11047" y="16892"/>
                    </a:cubicBezTo>
                    <a:cubicBezTo>
                      <a:pt x="11100" y="16802"/>
                      <a:pt x="11094" y="16527"/>
                      <a:pt x="11181" y="16487"/>
                    </a:cubicBezTo>
                    <a:cubicBezTo>
                      <a:pt x="11197" y="16480"/>
                      <a:pt x="11187" y="16375"/>
                      <a:pt x="11193" y="16348"/>
                    </a:cubicBezTo>
                    <a:cubicBezTo>
                      <a:pt x="11210" y="16269"/>
                      <a:pt x="11266" y="16226"/>
                      <a:pt x="11307" y="16195"/>
                    </a:cubicBezTo>
                    <a:cubicBezTo>
                      <a:pt x="11378" y="16142"/>
                      <a:pt x="11441" y="16038"/>
                      <a:pt x="11519" y="16019"/>
                    </a:cubicBezTo>
                    <a:cubicBezTo>
                      <a:pt x="11571" y="16008"/>
                      <a:pt x="11641" y="16057"/>
                      <a:pt x="11697" y="16057"/>
                    </a:cubicBezTo>
                    <a:cubicBezTo>
                      <a:pt x="11847" y="16055"/>
                      <a:pt x="12002" y="16038"/>
                      <a:pt x="12153" y="16055"/>
                    </a:cubicBezTo>
                    <a:cubicBezTo>
                      <a:pt x="12168" y="16006"/>
                      <a:pt x="12350" y="15897"/>
                      <a:pt x="12379" y="15957"/>
                    </a:cubicBezTo>
                    <a:cubicBezTo>
                      <a:pt x="12405" y="16008"/>
                      <a:pt x="12470" y="15838"/>
                      <a:pt x="12490" y="15822"/>
                    </a:cubicBezTo>
                    <a:cubicBezTo>
                      <a:pt x="12503" y="15812"/>
                      <a:pt x="12652" y="15781"/>
                      <a:pt x="12649" y="15824"/>
                    </a:cubicBezTo>
                    <a:cubicBezTo>
                      <a:pt x="12648" y="15826"/>
                      <a:pt x="12647" y="15827"/>
                      <a:pt x="12646" y="15827"/>
                    </a:cubicBezTo>
                    <a:cubicBezTo>
                      <a:pt x="12705" y="15799"/>
                      <a:pt x="12830" y="15862"/>
                      <a:pt x="12890" y="15871"/>
                    </a:cubicBezTo>
                    <a:cubicBezTo>
                      <a:pt x="12920" y="15876"/>
                      <a:pt x="12950" y="15882"/>
                      <a:pt x="12981" y="15887"/>
                    </a:cubicBezTo>
                    <a:cubicBezTo>
                      <a:pt x="13063" y="15901"/>
                      <a:pt x="13088" y="15876"/>
                      <a:pt x="13158" y="15813"/>
                    </a:cubicBezTo>
                    <a:cubicBezTo>
                      <a:pt x="13156" y="15815"/>
                      <a:pt x="13198" y="15825"/>
                      <a:pt x="13211" y="15803"/>
                    </a:cubicBezTo>
                    <a:cubicBezTo>
                      <a:pt x="13217" y="15792"/>
                      <a:pt x="13200" y="15774"/>
                      <a:pt x="13203" y="15772"/>
                    </a:cubicBezTo>
                    <a:cubicBezTo>
                      <a:pt x="13260" y="15715"/>
                      <a:pt x="13441" y="15803"/>
                      <a:pt x="13510" y="15809"/>
                    </a:cubicBezTo>
                    <a:cubicBezTo>
                      <a:pt x="13550" y="15813"/>
                      <a:pt x="13565" y="15791"/>
                      <a:pt x="13601" y="15813"/>
                    </a:cubicBezTo>
                    <a:cubicBezTo>
                      <a:pt x="13747" y="15905"/>
                      <a:pt x="13887" y="15882"/>
                      <a:pt x="14043" y="15882"/>
                    </a:cubicBezTo>
                    <a:cubicBezTo>
                      <a:pt x="14051" y="15806"/>
                      <a:pt x="14145" y="15758"/>
                      <a:pt x="14193" y="15762"/>
                    </a:cubicBezTo>
                    <a:cubicBezTo>
                      <a:pt x="14224" y="15765"/>
                      <a:pt x="14363" y="15789"/>
                      <a:pt x="14374" y="15839"/>
                    </a:cubicBezTo>
                    <a:cubicBezTo>
                      <a:pt x="14422" y="16058"/>
                      <a:pt x="14586" y="15904"/>
                      <a:pt x="14658" y="15984"/>
                    </a:cubicBezTo>
                    <a:cubicBezTo>
                      <a:pt x="14710" y="16041"/>
                      <a:pt x="14730" y="16118"/>
                      <a:pt x="14796" y="16134"/>
                    </a:cubicBezTo>
                    <a:cubicBezTo>
                      <a:pt x="14862" y="16149"/>
                      <a:pt x="14929" y="16158"/>
                      <a:pt x="14996" y="16160"/>
                    </a:cubicBezTo>
                    <a:cubicBezTo>
                      <a:pt x="15110" y="16163"/>
                      <a:pt x="15136" y="16069"/>
                      <a:pt x="15161" y="15911"/>
                    </a:cubicBezTo>
                    <a:cubicBezTo>
                      <a:pt x="15191" y="15724"/>
                      <a:pt x="15380" y="15827"/>
                      <a:pt x="15464" y="15840"/>
                    </a:cubicBezTo>
                    <a:cubicBezTo>
                      <a:pt x="15574" y="15856"/>
                      <a:pt x="15672" y="15756"/>
                      <a:pt x="15786" y="15788"/>
                    </a:cubicBezTo>
                    <a:cubicBezTo>
                      <a:pt x="16006" y="15849"/>
                      <a:pt x="16230" y="15736"/>
                      <a:pt x="16454" y="15813"/>
                    </a:cubicBezTo>
                    <a:cubicBezTo>
                      <a:pt x="16451" y="15712"/>
                      <a:pt x="16745" y="15891"/>
                      <a:pt x="16809" y="15837"/>
                    </a:cubicBezTo>
                    <a:cubicBezTo>
                      <a:pt x="16924" y="15737"/>
                      <a:pt x="16889" y="15838"/>
                      <a:pt x="16957" y="15955"/>
                    </a:cubicBezTo>
                    <a:cubicBezTo>
                      <a:pt x="16965" y="15970"/>
                      <a:pt x="17129" y="16205"/>
                      <a:pt x="17125" y="16152"/>
                    </a:cubicBezTo>
                    <a:cubicBezTo>
                      <a:pt x="17122" y="16143"/>
                      <a:pt x="17118" y="16134"/>
                      <a:pt x="17115" y="16125"/>
                    </a:cubicBezTo>
                    <a:cubicBezTo>
                      <a:pt x="17113" y="16062"/>
                      <a:pt x="17307" y="16209"/>
                      <a:pt x="17327" y="16230"/>
                    </a:cubicBezTo>
                    <a:cubicBezTo>
                      <a:pt x="17387" y="16296"/>
                      <a:pt x="17531" y="16245"/>
                      <a:pt x="17594" y="16203"/>
                    </a:cubicBezTo>
                    <a:cubicBezTo>
                      <a:pt x="17655" y="16164"/>
                      <a:pt x="17719" y="16256"/>
                      <a:pt x="17776" y="16217"/>
                    </a:cubicBezTo>
                    <a:cubicBezTo>
                      <a:pt x="17825" y="16183"/>
                      <a:pt x="17854" y="16139"/>
                      <a:pt x="17910" y="16142"/>
                    </a:cubicBezTo>
                    <a:cubicBezTo>
                      <a:pt x="17976" y="16144"/>
                      <a:pt x="17946" y="15724"/>
                      <a:pt x="17953" y="15634"/>
                    </a:cubicBezTo>
                    <a:cubicBezTo>
                      <a:pt x="17961" y="15525"/>
                      <a:pt x="18127" y="15234"/>
                      <a:pt x="18204" y="15262"/>
                    </a:cubicBezTo>
                    <a:cubicBezTo>
                      <a:pt x="18197" y="15259"/>
                      <a:pt x="18176" y="15251"/>
                      <a:pt x="18174" y="15237"/>
                    </a:cubicBezTo>
                    <a:cubicBezTo>
                      <a:pt x="18173" y="15228"/>
                      <a:pt x="18515" y="15252"/>
                      <a:pt x="18565" y="15261"/>
                    </a:cubicBezTo>
                    <a:cubicBezTo>
                      <a:pt x="18559" y="15248"/>
                      <a:pt x="18542" y="15219"/>
                      <a:pt x="18548" y="15199"/>
                    </a:cubicBezTo>
                    <a:cubicBezTo>
                      <a:pt x="18564" y="15149"/>
                      <a:pt x="18715" y="15201"/>
                      <a:pt x="18747" y="15174"/>
                    </a:cubicBezTo>
                    <a:cubicBezTo>
                      <a:pt x="18771" y="15154"/>
                      <a:pt x="18853" y="15098"/>
                      <a:pt x="18866" y="15121"/>
                    </a:cubicBezTo>
                    <a:cubicBezTo>
                      <a:pt x="18898" y="15175"/>
                      <a:pt x="19014" y="15187"/>
                      <a:pt x="19058" y="15201"/>
                    </a:cubicBezTo>
                    <a:cubicBezTo>
                      <a:pt x="19129" y="15224"/>
                      <a:pt x="19175" y="15266"/>
                      <a:pt x="19225" y="15357"/>
                    </a:cubicBezTo>
                    <a:cubicBezTo>
                      <a:pt x="19266" y="15432"/>
                      <a:pt x="19284" y="15492"/>
                      <a:pt x="19331" y="15549"/>
                    </a:cubicBezTo>
                    <a:cubicBezTo>
                      <a:pt x="19394" y="15626"/>
                      <a:pt x="19376" y="15665"/>
                      <a:pt x="19389" y="15779"/>
                    </a:cubicBezTo>
                    <a:cubicBezTo>
                      <a:pt x="19402" y="15901"/>
                      <a:pt x="19408" y="15931"/>
                      <a:pt x="19468" y="15954"/>
                    </a:cubicBezTo>
                    <a:cubicBezTo>
                      <a:pt x="19512" y="15971"/>
                      <a:pt x="19591" y="15957"/>
                      <a:pt x="19630" y="15917"/>
                    </a:cubicBezTo>
                    <a:cubicBezTo>
                      <a:pt x="19687" y="15856"/>
                      <a:pt x="19712" y="15799"/>
                      <a:pt x="19780" y="15829"/>
                    </a:cubicBezTo>
                    <a:cubicBezTo>
                      <a:pt x="19838" y="15855"/>
                      <a:pt x="19799" y="15688"/>
                      <a:pt x="19791" y="15641"/>
                    </a:cubicBezTo>
                    <a:cubicBezTo>
                      <a:pt x="19867" y="15629"/>
                      <a:pt x="19952" y="15615"/>
                      <a:pt x="19952" y="15483"/>
                    </a:cubicBezTo>
                    <a:cubicBezTo>
                      <a:pt x="19952" y="15400"/>
                      <a:pt x="19907" y="15322"/>
                      <a:pt x="19961" y="15256"/>
                    </a:cubicBezTo>
                    <a:cubicBezTo>
                      <a:pt x="20032" y="15170"/>
                      <a:pt x="20121" y="15129"/>
                      <a:pt x="20197" y="15054"/>
                    </a:cubicBezTo>
                    <a:cubicBezTo>
                      <a:pt x="20286" y="14967"/>
                      <a:pt x="20268" y="14884"/>
                      <a:pt x="20271" y="14731"/>
                    </a:cubicBezTo>
                    <a:cubicBezTo>
                      <a:pt x="20273" y="14612"/>
                      <a:pt x="20368" y="14501"/>
                      <a:pt x="20407" y="14417"/>
                    </a:cubicBezTo>
                    <a:cubicBezTo>
                      <a:pt x="20420" y="14390"/>
                      <a:pt x="20407" y="14341"/>
                      <a:pt x="20418" y="14324"/>
                    </a:cubicBezTo>
                    <a:cubicBezTo>
                      <a:pt x="20440" y="14293"/>
                      <a:pt x="20462" y="14261"/>
                      <a:pt x="20484" y="14230"/>
                    </a:cubicBezTo>
                    <a:cubicBezTo>
                      <a:pt x="20547" y="14140"/>
                      <a:pt x="20514" y="14101"/>
                      <a:pt x="20555" y="13985"/>
                    </a:cubicBezTo>
                    <a:cubicBezTo>
                      <a:pt x="20578" y="13919"/>
                      <a:pt x="20566" y="13866"/>
                      <a:pt x="20601" y="13795"/>
                    </a:cubicBezTo>
                    <a:cubicBezTo>
                      <a:pt x="20637" y="13719"/>
                      <a:pt x="20652" y="13647"/>
                      <a:pt x="20659" y="13550"/>
                    </a:cubicBezTo>
                    <a:cubicBezTo>
                      <a:pt x="20664" y="13471"/>
                      <a:pt x="20660" y="13354"/>
                      <a:pt x="20678" y="13282"/>
                    </a:cubicBezTo>
                    <a:cubicBezTo>
                      <a:pt x="20716" y="13128"/>
                      <a:pt x="20770" y="13048"/>
                      <a:pt x="20775" y="12865"/>
                    </a:cubicBezTo>
                    <a:cubicBezTo>
                      <a:pt x="20778" y="12767"/>
                      <a:pt x="20829" y="12709"/>
                      <a:pt x="20837" y="12612"/>
                    </a:cubicBezTo>
                    <a:cubicBezTo>
                      <a:pt x="20849" y="12462"/>
                      <a:pt x="20818" y="12325"/>
                      <a:pt x="20857" y="12181"/>
                    </a:cubicBezTo>
                    <a:cubicBezTo>
                      <a:pt x="20886" y="12071"/>
                      <a:pt x="20946" y="11998"/>
                      <a:pt x="20977" y="11886"/>
                    </a:cubicBezTo>
                    <a:cubicBezTo>
                      <a:pt x="21013" y="11763"/>
                      <a:pt x="21050" y="11669"/>
                      <a:pt x="21109" y="11572"/>
                    </a:cubicBezTo>
                    <a:cubicBezTo>
                      <a:pt x="21175" y="11465"/>
                      <a:pt x="21223" y="11372"/>
                      <a:pt x="21266" y="11231"/>
                    </a:cubicBezTo>
                    <a:cubicBezTo>
                      <a:pt x="21267" y="11228"/>
                      <a:pt x="21337" y="10975"/>
                      <a:pt x="21309" y="10993"/>
                    </a:cubicBezTo>
                    <a:cubicBezTo>
                      <a:pt x="21397" y="10937"/>
                      <a:pt x="21461" y="11063"/>
                      <a:pt x="21528" y="10924"/>
                    </a:cubicBezTo>
                    <a:cubicBezTo>
                      <a:pt x="21531" y="10918"/>
                      <a:pt x="21533" y="10912"/>
                      <a:pt x="21536" y="10907"/>
                    </a:cubicBezTo>
                    <a:cubicBezTo>
                      <a:pt x="21551" y="10874"/>
                      <a:pt x="21567" y="10842"/>
                      <a:pt x="21583" y="10811"/>
                    </a:cubicBezTo>
                    <a:cubicBezTo>
                      <a:pt x="21556" y="10775"/>
                      <a:pt x="21532" y="10734"/>
                      <a:pt x="21504" y="10701"/>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262" name="Shape">
                <a:extLst>
                  <a:ext uri="{FF2B5EF4-FFF2-40B4-BE49-F238E27FC236}">
                    <a16:creationId xmlns:a16="http://schemas.microsoft.com/office/drawing/2014/main" id="{F4327DEE-B937-0E95-D34D-657E9EFD4598}"/>
                  </a:ext>
                </a:extLst>
              </p:cNvPr>
              <p:cNvSpPr/>
              <p:nvPr/>
            </p:nvSpPr>
            <p:spPr>
              <a:xfrm>
                <a:off x="9137601" y="4634510"/>
                <a:ext cx="651103" cy="695466"/>
              </a:xfrm>
              <a:custGeom>
                <a:avLst/>
                <a:gdLst/>
                <a:ahLst/>
                <a:cxnLst>
                  <a:cxn ang="0">
                    <a:pos x="wd2" y="hd2"/>
                  </a:cxn>
                  <a:cxn ang="5400000">
                    <a:pos x="wd2" y="hd2"/>
                  </a:cxn>
                  <a:cxn ang="10800000">
                    <a:pos x="wd2" y="hd2"/>
                  </a:cxn>
                  <a:cxn ang="16200000">
                    <a:pos x="wd2" y="hd2"/>
                  </a:cxn>
                </a:cxnLst>
                <a:rect l="0" t="0" r="r" b="b"/>
                <a:pathLst>
                  <a:path w="21492" h="21581" extrusionOk="0">
                    <a:moveTo>
                      <a:pt x="21441" y="17359"/>
                    </a:moveTo>
                    <a:cubicBezTo>
                      <a:pt x="21385" y="17322"/>
                      <a:pt x="21274" y="17462"/>
                      <a:pt x="21237" y="17487"/>
                    </a:cubicBezTo>
                    <a:cubicBezTo>
                      <a:pt x="21022" y="17632"/>
                      <a:pt x="20301" y="17207"/>
                      <a:pt x="20128" y="17081"/>
                    </a:cubicBezTo>
                    <a:cubicBezTo>
                      <a:pt x="19839" y="16871"/>
                      <a:pt x="19616" y="16628"/>
                      <a:pt x="19595" y="16277"/>
                    </a:cubicBezTo>
                    <a:cubicBezTo>
                      <a:pt x="19582" y="16061"/>
                      <a:pt x="19726" y="15917"/>
                      <a:pt x="19904" y="15823"/>
                    </a:cubicBezTo>
                    <a:cubicBezTo>
                      <a:pt x="20033" y="15755"/>
                      <a:pt x="20093" y="15395"/>
                      <a:pt x="20156" y="15267"/>
                    </a:cubicBezTo>
                    <a:cubicBezTo>
                      <a:pt x="20292" y="14990"/>
                      <a:pt x="20382" y="14741"/>
                      <a:pt x="20586" y="14483"/>
                    </a:cubicBezTo>
                    <a:cubicBezTo>
                      <a:pt x="20609" y="14454"/>
                      <a:pt x="20661" y="14401"/>
                      <a:pt x="20717" y="14339"/>
                    </a:cubicBezTo>
                    <a:cubicBezTo>
                      <a:pt x="20534" y="14386"/>
                      <a:pt x="20290" y="14361"/>
                      <a:pt x="20099" y="14355"/>
                    </a:cubicBezTo>
                    <a:cubicBezTo>
                      <a:pt x="19961" y="14350"/>
                      <a:pt x="19941" y="14330"/>
                      <a:pt x="19833" y="14243"/>
                    </a:cubicBezTo>
                    <a:cubicBezTo>
                      <a:pt x="19804" y="14219"/>
                      <a:pt x="19800" y="14168"/>
                      <a:pt x="19771" y="14146"/>
                    </a:cubicBezTo>
                    <a:cubicBezTo>
                      <a:pt x="19737" y="14120"/>
                      <a:pt x="19664" y="14144"/>
                      <a:pt x="19630" y="14120"/>
                    </a:cubicBezTo>
                    <a:cubicBezTo>
                      <a:pt x="19541" y="14055"/>
                      <a:pt x="19495" y="13992"/>
                      <a:pt x="19397" y="13933"/>
                    </a:cubicBezTo>
                    <a:cubicBezTo>
                      <a:pt x="19301" y="13876"/>
                      <a:pt x="19271" y="13882"/>
                      <a:pt x="19186" y="13852"/>
                    </a:cubicBezTo>
                    <a:cubicBezTo>
                      <a:pt x="19179" y="13849"/>
                      <a:pt x="19174" y="13848"/>
                      <a:pt x="19165" y="13845"/>
                    </a:cubicBezTo>
                    <a:cubicBezTo>
                      <a:pt x="18986" y="13773"/>
                      <a:pt x="18924" y="13607"/>
                      <a:pt x="18873" y="13459"/>
                    </a:cubicBezTo>
                    <a:cubicBezTo>
                      <a:pt x="18806" y="13267"/>
                      <a:pt x="18765" y="13080"/>
                      <a:pt x="18715" y="12890"/>
                    </a:cubicBezTo>
                    <a:cubicBezTo>
                      <a:pt x="18691" y="12797"/>
                      <a:pt x="18712" y="12719"/>
                      <a:pt x="18654" y="12640"/>
                    </a:cubicBezTo>
                    <a:cubicBezTo>
                      <a:pt x="18617" y="12592"/>
                      <a:pt x="18533" y="12551"/>
                      <a:pt x="18484" y="12506"/>
                    </a:cubicBezTo>
                    <a:cubicBezTo>
                      <a:pt x="18353" y="12386"/>
                      <a:pt x="18155" y="12169"/>
                      <a:pt x="18090" y="12012"/>
                    </a:cubicBezTo>
                    <a:cubicBezTo>
                      <a:pt x="18049" y="11911"/>
                      <a:pt x="18035" y="11875"/>
                      <a:pt x="17969" y="11793"/>
                    </a:cubicBezTo>
                    <a:cubicBezTo>
                      <a:pt x="17910" y="11721"/>
                      <a:pt x="17837" y="11648"/>
                      <a:pt x="17781" y="11569"/>
                    </a:cubicBezTo>
                    <a:cubicBezTo>
                      <a:pt x="17729" y="11496"/>
                      <a:pt x="17677" y="11437"/>
                      <a:pt x="17646" y="11354"/>
                    </a:cubicBezTo>
                    <a:cubicBezTo>
                      <a:pt x="17622" y="11290"/>
                      <a:pt x="17633" y="11190"/>
                      <a:pt x="17598" y="11130"/>
                    </a:cubicBezTo>
                    <a:cubicBezTo>
                      <a:pt x="17527" y="11010"/>
                      <a:pt x="17330" y="11057"/>
                      <a:pt x="17232" y="10975"/>
                    </a:cubicBezTo>
                    <a:cubicBezTo>
                      <a:pt x="17173" y="10926"/>
                      <a:pt x="17060" y="10755"/>
                      <a:pt x="17028" y="10701"/>
                    </a:cubicBezTo>
                    <a:cubicBezTo>
                      <a:pt x="16940" y="10553"/>
                      <a:pt x="16990" y="10384"/>
                      <a:pt x="17042" y="10244"/>
                    </a:cubicBezTo>
                    <a:cubicBezTo>
                      <a:pt x="17110" y="10065"/>
                      <a:pt x="17193" y="9908"/>
                      <a:pt x="17257" y="9743"/>
                    </a:cubicBezTo>
                    <a:cubicBezTo>
                      <a:pt x="17307" y="9613"/>
                      <a:pt x="17389" y="9486"/>
                      <a:pt x="17434" y="9362"/>
                    </a:cubicBezTo>
                    <a:cubicBezTo>
                      <a:pt x="17493" y="9194"/>
                      <a:pt x="17536" y="9044"/>
                      <a:pt x="17647" y="8903"/>
                    </a:cubicBezTo>
                    <a:cubicBezTo>
                      <a:pt x="17705" y="8830"/>
                      <a:pt x="17729" y="8730"/>
                      <a:pt x="17781" y="8663"/>
                    </a:cubicBezTo>
                    <a:cubicBezTo>
                      <a:pt x="17822" y="8612"/>
                      <a:pt x="17887" y="8591"/>
                      <a:pt x="17914" y="8532"/>
                    </a:cubicBezTo>
                    <a:cubicBezTo>
                      <a:pt x="17970" y="8409"/>
                      <a:pt x="17919" y="8161"/>
                      <a:pt x="17919" y="8025"/>
                    </a:cubicBezTo>
                    <a:cubicBezTo>
                      <a:pt x="17919" y="7808"/>
                      <a:pt x="17909" y="7638"/>
                      <a:pt x="17836" y="7434"/>
                    </a:cubicBezTo>
                    <a:cubicBezTo>
                      <a:pt x="17790" y="7305"/>
                      <a:pt x="17670" y="7227"/>
                      <a:pt x="17619" y="7109"/>
                    </a:cubicBezTo>
                    <a:cubicBezTo>
                      <a:pt x="17587" y="7036"/>
                      <a:pt x="17591" y="6934"/>
                      <a:pt x="17570" y="6855"/>
                    </a:cubicBezTo>
                    <a:cubicBezTo>
                      <a:pt x="17520" y="6660"/>
                      <a:pt x="17314" y="6448"/>
                      <a:pt x="17102" y="6382"/>
                    </a:cubicBezTo>
                    <a:cubicBezTo>
                      <a:pt x="16929" y="6329"/>
                      <a:pt x="16699" y="6404"/>
                      <a:pt x="16517" y="6380"/>
                    </a:cubicBezTo>
                    <a:cubicBezTo>
                      <a:pt x="16371" y="6362"/>
                      <a:pt x="16379" y="6380"/>
                      <a:pt x="16362" y="6234"/>
                    </a:cubicBezTo>
                    <a:cubicBezTo>
                      <a:pt x="16352" y="6151"/>
                      <a:pt x="16363" y="6061"/>
                      <a:pt x="16363" y="5977"/>
                    </a:cubicBezTo>
                    <a:cubicBezTo>
                      <a:pt x="16363" y="5794"/>
                      <a:pt x="16364" y="5611"/>
                      <a:pt x="16363" y="5428"/>
                    </a:cubicBezTo>
                    <a:cubicBezTo>
                      <a:pt x="16362" y="5219"/>
                      <a:pt x="16355" y="5149"/>
                      <a:pt x="16480" y="4991"/>
                    </a:cubicBezTo>
                    <a:cubicBezTo>
                      <a:pt x="16535" y="4922"/>
                      <a:pt x="16565" y="4832"/>
                      <a:pt x="16629" y="4767"/>
                    </a:cubicBezTo>
                    <a:cubicBezTo>
                      <a:pt x="16709" y="4684"/>
                      <a:pt x="16838" y="4641"/>
                      <a:pt x="16928" y="4568"/>
                    </a:cubicBezTo>
                    <a:cubicBezTo>
                      <a:pt x="17184" y="4361"/>
                      <a:pt x="17388" y="4091"/>
                      <a:pt x="17551" y="3838"/>
                    </a:cubicBezTo>
                    <a:cubicBezTo>
                      <a:pt x="17657" y="3674"/>
                      <a:pt x="17653" y="3562"/>
                      <a:pt x="17702" y="3379"/>
                    </a:cubicBezTo>
                    <a:cubicBezTo>
                      <a:pt x="17758" y="3174"/>
                      <a:pt x="17760" y="3130"/>
                      <a:pt x="17683" y="2943"/>
                    </a:cubicBezTo>
                    <a:cubicBezTo>
                      <a:pt x="17563" y="2652"/>
                      <a:pt x="17449" y="2247"/>
                      <a:pt x="17452" y="1916"/>
                    </a:cubicBezTo>
                    <a:cubicBezTo>
                      <a:pt x="17452" y="1766"/>
                      <a:pt x="17478" y="1602"/>
                      <a:pt x="17429" y="1474"/>
                    </a:cubicBezTo>
                    <a:cubicBezTo>
                      <a:pt x="17417" y="1443"/>
                      <a:pt x="17402" y="1414"/>
                      <a:pt x="17380" y="1388"/>
                    </a:cubicBezTo>
                    <a:cubicBezTo>
                      <a:pt x="17266" y="1254"/>
                      <a:pt x="17058" y="1141"/>
                      <a:pt x="16907" y="1038"/>
                    </a:cubicBezTo>
                    <a:cubicBezTo>
                      <a:pt x="16884" y="1022"/>
                      <a:pt x="16859" y="1007"/>
                      <a:pt x="16835" y="991"/>
                    </a:cubicBezTo>
                    <a:cubicBezTo>
                      <a:pt x="16485" y="765"/>
                      <a:pt x="16125" y="602"/>
                      <a:pt x="15916" y="230"/>
                    </a:cubicBezTo>
                    <a:cubicBezTo>
                      <a:pt x="15891" y="187"/>
                      <a:pt x="15801" y="34"/>
                      <a:pt x="15775" y="17"/>
                    </a:cubicBezTo>
                    <a:cubicBezTo>
                      <a:pt x="15720" y="-19"/>
                      <a:pt x="15573" y="13"/>
                      <a:pt x="15507" y="13"/>
                    </a:cubicBezTo>
                    <a:cubicBezTo>
                      <a:pt x="15325" y="14"/>
                      <a:pt x="15143" y="13"/>
                      <a:pt x="14962" y="13"/>
                    </a:cubicBezTo>
                    <a:cubicBezTo>
                      <a:pt x="14743" y="13"/>
                      <a:pt x="14590" y="12"/>
                      <a:pt x="14399" y="87"/>
                    </a:cubicBezTo>
                    <a:cubicBezTo>
                      <a:pt x="14223" y="156"/>
                      <a:pt x="14138" y="197"/>
                      <a:pt x="13989" y="307"/>
                    </a:cubicBezTo>
                    <a:cubicBezTo>
                      <a:pt x="13927" y="353"/>
                      <a:pt x="13842" y="372"/>
                      <a:pt x="13800" y="420"/>
                    </a:cubicBezTo>
                    <a:cubicBezTo>
                      <a:pt x="13748" y="479"/>
                      <a:pt x="13755" y="605"/>
                      <a:pt x="13698" y="677"/>
                    </a:cubicBezTo>
                    <a:cubicBezTo>
                      <a:pt x="13568" y="838"/>
                      <a:pt x="13429" y="963"/>
                      <a:pt x="13210" y="966"/>
                    </a:cubicBezTo>
                    <a:cubicBezTo>
                      <a:pt x="13015" y="969"/>
                      <a:pt x="12821" y="964"/>
                      <a:pt x="12626" y="966"/>
                    </a:cubicBezTo>
                    <a:cubicBezTo>
                      <a:pt x="12364" y="969"/>
                      <a:pt x="12297" y="1017"/>
                      <a:pt x="12159" y="1215"/>
                    </a:cubicBezTo>
                    <a:cubicBezTo>
                      <a:pt x="11984" y="1466"/>
                      <a:pt x="11699" y="1744"/>
                      <a:pt x="11620" y="2034"/>
                    </a:cubicBezTo>
                    <a:cubicBezTo>
                      <a:pt x="11575" y="2202"/>
                      <a:pt x="11680" y="2429"/>
                      <a:pt x="11579" y="2579"/>
                    </a:cubicBezTo>
                    <a:cubicBezTo>
                      <a:pt x="11503" y="2689"/>
                      <a:pt x="11297" y="2752"/>
                      <a:pt x="11186" y="2796"/>
                    </a:cubicBezTo>
                    <a:cubicBezTo>
                      <a:pt x="11005" y="2867"/>
                      <a:pt x="10923" y="2921"/>
                      <a:pt x="10913" y="3124"/>
                    </a:cubicBezTo>
                    <a:cubicBezTo>
                      <a:pt x="10904" y="3304"/>
                      <a:pt x="10901" y="3494"/>
                      <a:pt x="10912" y="3674"/>
                    </a:cubicBezTo>
                    <a:cubicBezTo>
                      <a:pt x="10922" y="3865"/>
                      <a:pt x="10992" y="4021"/>
                      <a:pt x="10992" y="4222"/>
                    </a:cubicBezTo>
                    <a:cubicBezTo>
                      <a:pt x="10991" y="4406"/>
                      <a:pt x="10992" y="4588"/>
                      <a:pt x="10992" y="4771"/>
                    </a:cubicBezTo>
                    <a:cubicBezTo>
                      <a:pt x="10992" y="4961"/>
                      <a:pt x="11001" y="5140"/>
                      <a:pt x="10953" y="5320"/>
                    </a:cubicBezTo>
                    <a:cubicBezTo>
                      <a:pt x="10899" y="5525"/>
                      <a:pt x="10919" y="5743"/>
                      <a:pt x="10836" y="5950"/>
                    </a:cubicBezTo>
                    <a:cubicBezTo>
                      <a:pt x="10711" y="6260"/>
                      <a:pt x="10412" y="6543"/>
                      <a:pt x="10056" y="6601"/>
                    </a:cubicBezTo>
                    <a:cubicBezTo>
                      <a:pt x="9957" y="6617"/>
                      <a:pt x="9906" y="6659"/>
                      <a:pt x="9811" y="6678"/>
                    </a:cubicBezTo>
                    <a:cubicBezTo>
                      <a:pt x="9745" y="6691"/>
                      <a:pt x="9649" y="6652"/>
                      <a:pt x="9582" y="6670"/>
                    </a:cubicBezTo>
                    <a:cubicBezTo>
                      <a:pt x="9550" y="6679"/>
                      <a:pt x="9514" y="6727"/>
                      <a:pt x="9496" y="6731"/>
                    </a:cubicBezTo>
                    <a:cubicBezTo>
                      <a:pt x="9333" y="6771"/>
                      <a:pt x="9139" y="6747"/>
                      <a:pt x="8968" y="6747"/>
                    </a:cubicBezTo>
                    <a:cubicBezTo>
                      <a:pt x="8867" y="6747"/>
                      <a:pt x="8756" y="6760"/>
                      <a:pt x="8655" y="6749"/>
                    </a:cubicBezTo>
                    <a:cubicBezTo>
                      <a:pt x="8496" y="6732"/>
                      <a:pt x="8518" y="6753"/>
                      <a:pt x="8500" y="6603"/>
                    </a:cubicBezTo>
                    <a:cubicBezTo>
                      <a:pt x="8482" y="6451"/>
                      <a:pt x="8560" y="6226"/>
                      <a:pt x="8507" y="6086"/>
                    </a:cubicBezTo>
                    <a:cubicBezTo>
                      <a:pt x="8376" y="5739"/>
                      <a:pt x="7614" y="6002"/>
                      <a:pt x="7412" y="6158"/>
                    </a:cubicBezTo>
                    <a:cubicBezTo>
                      <a:pt x="7282" y="6259"/>
                      <a:pt x="7214" y="6345"/>
                      <a:pt x="7062" y="6419"/>
                    </a:cubicBezTo>
                    <a:cubicBezTo>
                      <a:pt x="6971" y="6463"/>
                      <a:pt x="6877" y="6501"/>
                      <a:pt x="6787" y="6546"/>
                    </a:cubicBezTo>
                    <a:cubicBezTo>
                      <a:pt x="6634" y="6625"/>
                      <a:pt x="6491" y="6690"/>
                      <a:pt x="6340" y="6768"/>
                    </a:cubicBezTo>
                    <a:cubicBezTo>
                      <a:pt x="6218" y="6832"/>
                      <a:pt x="6072" y="6934"/>
                      <a:pt x="5937" y="6969"/>
                    </a:cubicBezTo>
                    <a:cubicBezTo>
                      <a:pt x="5844" y="6994"/>
                      <a:pt x="5761" y="7005"/>
                      <a:pt x="5668" y="7040"/>
                    </a:cubicBezTo>
                    <a:cubicBezTo>
                      <a:pt x="5570" y="7077"/>
                      <a:pt x="5543" y="7095"/>
                      <a:pt x="5428" y="7121"/>
                    </a:cubicBezTo>
                    <a:cubicBezTo>
                      <a:pt x="5335" y="7142"/>
                      <a:pt x="5240" y="7199"/>
                      <a:pt x="5155" y="7224"/>
                    </a:cubicBezTo>
                    <a:cubicBezTo>
                      <a:pt x="5075" y="7248"/>
                      <a:pt x="5001" y="7238"/>
                      <a:pt x="4918" y="7256"/>
                    </a:cubicBezTo>
                    <a:cubicBezTo>
                      <a:pt x="4819" y="7278"/>
                      <a:pt x="4804" y="7322"/>
                      <a:pt x="4690" y="7335"/>
                    </a:cubicBezTo>
                    <a:cubicBezTo>
                      <a:pt x="4602" y="7344"/>
                      <a:pt x="4504" y="7333"/>
                      <a:pt x="4416" y="7333"/>
                    </a:cubicBezTo>
                    <a:cubicBezTo>
                      <a:pt x="4065" y="7333"/>
                      <a:pt x="3592" y="7264"/>
                      <a:pt x="3400" y="7625"/>
                    </a:cubicBezTo>
                    <a:cubicBezTo>
                      <a:pt x="3317" y="7782"/>
                      <a:pt x="3322" y="8040"/>
                      <a:pt x="3287" y="8217"/>
                    </a:cubicBezTo>
                    <a:cubicBezTo>
                      <a:pt x="3257" y="8364"/>
                      <a:pt x="3287" y="8320"/>
                      <a:pt x="3135" y="8376"/>
                    </a:cubicBezTo>
                    <a:cubicBezTo>
                      <a:pt x="3011" y="8421"/>
                      <a:pt x="2921" y="8430"/>
                      <a:pt x="2788" y="8431"/>
                    </a:cubicBezTo>
                    <a:cubicBezTo>
                      <a:pt x="2450" y="8435"/>
                      <a:pt x="1994" y="8654"/>
                      <a:pt x="1845" y="8944"/>
                    </a:cubicBezTo>
                    <a:cubicBezTo>
                      <a:pt x="1762" y="9105"/>
                      <a:pt x="1681" y="9315"/>
                      <a:pt x="1650" y="9493"/>
                    </a:cubicBezTo>
                    <a:cubicBezTo>
                      <a:pt x="1619" y="9670"/>
                      <a:pt x="1595" y="9823"/>
                      <a:pt x="1458" y="9971"/>
                    </a:cubicBezTo>
                    <a:cubicBezTo>
                      <a:pt x="1237" y="10211"/>
                      <a:pt x="1009" y="10483"/>
                      <a:pt x="722" y="10627"/>
                    </a:cubicBezTo>
                    <a:cubicBezTo>
                      <a:pt x="506" y="10735"/>
                      <a:pt x="348" y="10780"/>
                      <a:pt x="210" y="10994"/>
                    </a:cubicBezTo>
                    <a:cubicBezTo>
                      <a:pt x="136" y="11106"/>
                      <a:pt x="71" y="11260"/>
                      <a:pt x="35" y="11375"/>
                    </a:cubicBezTo>
                    <a:cubicBezTo>
                      <a:pt x="16" y="11435"/>
                      <a:pt x="13" y="11494"/>
                      <a:pt x="0" y="11552"/>
                    </a:cubicBezTo>
                    <a:cubicBezTo>
                      <a:pt x="32" y="11570"/>
                      <a:pt x="67" y="11596"/>
                      <a:pt x="111" y="11631"/>
                    </a:cubicBezTo>
                    <a:cubicBezTo>
                      <a:pt x="197" y="11701"/>
                      <a:pt x="291" y="11742"/>
                      <a:pt x="362" y="11833"/>
                    </a:cubicBezTo>
                    <a:cubicBezTo>
                      <a:pt x="423" y="11912"/>
                      <a:pt x="442" y="12011"/>
                      <a:pt x="500" y="12091"/>
                    </a:cubicBezTo>
                    <a:cubicBezTo>
                      <a:pt x="617" y="12253"/>
                      <a:pt x="819" y="12295"/>
                      <a:pt x="934" y="12473"/>
                    </a:cubicBezTo>
                    <a:cubicBezTo>
                      <a:pt x="936" y="12477"/>
                      <a:pt x="938" y="12482"/>
                      <a:pt x="941" y="12486"/>
                    </a:cubicBezTo>
                    <a:cubicBezTo>
                      <a:pt x="965" y="12529"/>
                      <a:pt x="981" y="12579"/>
                      <a:pt x="1008" y="12621"/>
                    </a:cubicBezTo>
                    <a:cubicBezTo>
                      <a:pt x="1033" y="12662"/>
                      <a:pt x="1092" y="12770"/>
                      <a:pt x="1121" y="12802"/>
                    </a:cubicBezTo>
                    <a:cubicBezTo>
                      <a:pt x="1231" y="12925"/>
                      <a:pt x="1430" y="12970"/>
                      <a:pt x="1556" y="13056"/>
                    </a:cubicBezTo>
                    <a:cubicBezTo>
                      <a:pt x="1677" y="13140"/>
                      <a:pt x="1790" y="13251"/>
                      <a:pt x="1902" y="13333"/>
                    </a:cubicBezTo>
                    <a:cubicBezTo>
                      <a:pt x="2064" y="13450"/>
                      <a:pt x="2254" y="13512"/>
                      <a:pt x="2434" y="13607"/>
                    </a:cubicBezTo>
                    <a:cubicBezTo>
                      <a:pt x="2799" y="13802"/>
                      <a:pt x="3198" y="13790"/>
                      <a:pt x="3603" y="13918"/>
                    </a:cubicBezTo>
                    <a:cubicBezTo>
                      <a:pt x="3772" y="13971"/>
                      <a:pt x="3915" y="14018"/>
                      <a:pt x="4097" y="13985"/>
                    </a:cubicBezTo>
                    <a:cubicBezTo>
                      <a:pt x="4170" y="13972"/>
                      <a:pt x="4204" y="13927"/>
                      <a:pt x="4296" y="13916"/>
                    </a:cubicBezTo>
                    <a:cubicBezTo>
                      <a:pt x="4407" y="13903"/>
                      <a:pt x="4494" y="13927"/>
                      <a:pt x="4601" y="13876"/>
                    </a:cubicBezTo>
                    <a:cubicBezTo>
                      <a:pt x="4556" y="13958"/>
                      <a:pt x="4457" y="14007"/>
                      <a:pt x="4412" y="14099"/>
                    </a:cubicBezTo>
                    <a:cubicBezTo>
                      <a:pt x="4351" y="14226"/>
                      <a:pt x="4391" y="14350"/>
                      <a:pt x="4295" y="14471"/>
                    </a:cubicBezTo>
                    <a:cubicBezTo>
                      <a:pt x="4309" y="14567"/>
                      <a:pt x="4305" y="14731"/>
                      <a:pt x="4356" y="14854"/>
                    </a:cubicBezTo>
                    <a:cubicBezTo>
                      <a:pt x="4432" y="15040"/>
                      <a:pt x="4456" y="15140"/>
                      <a:pt x="4454" y="15349"/>
                    </a:cubicBezTo>
                    <a:cubicBezTo>
                      <a:pt x="4453" y="15480"/>
                      <a:pt x="4461" y="15612"/>
                      <a:pt x="4456" y="15743"/>
                    </a:cubicBezTo>
                    <a:cubicBezTo>
                      <a:pt x="4448" y="15934"/>
                      <a:pt x="4380" y="16108"/>
                      <a:pt x="4375" y="16298"/>
                    </a:cubicBezTo>
                    <a:cubicBezTo>
                      <a:pt x="4371" y="16457"/>
                      <a:pt x="4379" y="16617"/>
                      <a:pt x="4376" y="16776"/>
                    </a:cubicBezTo>
                    <a:cubicBezTo>
                      <a:pt x="4374" y="16928"/>
                      <a:pt x="4439" y="16997"/>
                      <a:pt x="4456" y="17137"/>
                    </a:cubicBezTo>
                    <a:cubicBezTo>
                      <a:pt x="4473" y="17288"/>
                      <a:pt x="4443" y="17412"/>
                      <a:pt x="4508" y="17561"/>
                    </a:cubicBezTo>
                    <a:cubicBezTo>
                      <a:pt x="4573" y="17707"/>
                      <a:pt x="4683" y="17805"/>
                      <a:pt x="4785" y="17923"/>
                    </a:cubicBezTo>
                    <a:cubicBezTo>
                      <a:pt x="4878" y="18031"/>
                      <a:pt x="4975" y="18112"/>
                      <a:pt x="5077" y="18206"/>
                    </a:cubicBezTo>
                    <a:cubicBezTo>
                      <a:pt x="5189" y="18310"/>
                      <a:pt x="5329" y="18400"/>
                      <a:pt x="5409" y="18527"/>
                    </a:cubicBezTo>
                    <a:cubicBezTo>
                      <a:pt x="5483" y="18643"/>
                      <a:pt x="5511" y="18782"/>
                      <a:pt x="5579" y="18894"/>
                    </a:cubicBezTo>
                    <a:cubicBezTo>
                      <a:pt x="5646" y="19006"/>
                      <a:pt x="5761" y="19076"/>
                      <a:pt x="5833" y="19187"/>
                    </a:cubicBezTo>
                    <a:cubicBezTo>
                      <a:pt x="5917" y="19314"/>
                      <a:pt x="6011" y="19429"/>
                      <a:pt x="6103" y="19555"/>
                    </a:cubicBezTo>
                    <a:cubicBezTo>
                      <a:pt x="6150" y="19619"/>
                      <a:pt x="6234" y="19644"/>
                      <a:pt x="6278" y="19700"/>
                    </a:cubicBezTo>
                    <a:cubicBezTo>
                      <a:pt x="6306" y="19735"/>
                      <a:pt x="6307" y="19793"/>
                      <a:pt x="6337" y="19827"/>
                    </a:cubicBezTo>
                    <a:cubicBezTo>
                      <a:pt x="6394" y="19895"/>
                      <a:pt x="6435" y="19918"/>
                      <a:pt x="6478" y="19992"/>
                    </a:cubicBezTo>
                    <a:cubicBezTo>
                      <a:pt x="6542" y="20099"/>
                      <a:pt x="6547" y="20071"/>
                      <a:pt x="6636" y="20171"/>
                    </a:cubicBezTo>
                    <a:cubicBezTo>
                      <a:pt x="6698" y="20239"/>
                      <a:pt x="6745" y="20344"/>
                      <a:pt x="6791" y="20416"/>
                    </a:cubicBezTo>
                    <a:cubicBezTo>
                      <a:pt x="6826" y="20471"/>
                      <a:pt x="6881" y="20470"/>
                      <a:pt x="6883" y="20563"/>
                    </a:cubicBezTo>
                    <a:cubicBezTo>
                      <a:pt x="6981" y="20572"/>
                      <a:pt x="7041" y="20638"/>
                      <a:pt x="7134" y="20654"/>
                    </a:cubicBezTo>
                    <a:cubicBezTo>
                      <a:pt x="7277" y="20678"/>
                      <a:pt x="7461" y="20650"/>
                      <a:pt x="7608" y="20650"/>
                    </a:cubicBezTo>
                    <a:cubicBezTo>
                      <a:pt x="7785" y="20650"/>
                      <a:pt x="8149" y="20715"/>
                      <a:pt x="8289" y="20606"/>
                    </a:cubicBezTo>
                    <a:cubicBezTo>
                      <a:pt x="8529" y="20899"/>
                      <a:pt x="8806" y="21155"/>
                      <a:pt x="9126" y="21364"/>
                    </a:cubicBezTo>
                    <a:cubicBezTo>
                      <a:pt x="9227" y="21429"/>
                      <a:pt x="9314" y="21508"/>
                      <a:pt x="9408" y="21581"/>
                    </a:cubicBezTo>
                    <a:cubicBezTo>
                      <a:pt x="9450" y="21538"/>
                      <a:pt x="9494" y="21498"/>
                      <a:pt x="9543" y="21463"/>
                    </a:cubicBezTo>
                    <a:cubicBezTo>
                      <a:pt x="9688" y="21361"/>
                      <a:pt x="9832" y="21240"/>
                      <a:pt x="9990" y="21159"/>
                    </a:cubicBezTo>
                    <a:cubicBezTo>
                      <a:pt x="10218" y="21043"/>
                      <a:pt x="10271" y="20817"/>
                      <a:pt x="10536" y="20783"/>
                    </a:cubicBezTo>
                    <a:cubicBezTo>
                      <a:pt x="10807" y="20749"/>
                      <a:pt x="10864" y="20783"/>
                      <a:pt x="11117" y="20725"/>
                    </a:cubicBezTo>
                    <a:cubicBezTo>
                      <a:pt x="11345" y="20673"/>
                      <a:pt x="11270" y="20431"/>
                      <a:pt x="11302" y="20236"/>
                    </a:cubicBezTo>
                    <a:cubicBezTo>
                      <a:pt x="11342" y="19997"/>
                      <a:pt x="11608" y="19911"/>
                      <a:pt x="11778" y="19751"/>
                    </a:cubicBezTo>
                    <a:cubicBezTo>
                      <a:pt x="11873" y="19662"/>
                      <a:pt x="11998" y="19424"/>
                      <a:pt x="12166" y="19443"/>
                    </a:cubicBezTo>
                    <a:cubicBezTo>
                      <a:pt x="12446" y="19476"/>
                      <a:pt x="12509" y="18990"/>
                      <a:pt x="12752" y="18905"/>
                    </a:cubicBezTo>
                    <a:cubicBezTo>
                      <a:pt x="13097" y="18785"/>
                      <a:pt x="13501" y="18666"/>
                      <a:pt x="13872" y="18653"/>
                    </a:cubicBezTo>
                    <a:cubicBezTo>
                      <a:pt x="14171" y="18643"/>
                      <a:pt x="14484" y="18690"/>
                      <a:pt x="14781" y="18728"/>
                    </a:cubicBezTo>
                    <a:cubicBezTo>
                      <a:pt x="14876" y="18741"/>
                      <a:pt x="15070" y="18582"/>
                      <a:pt x="15235" y="18588"/>
                    </a:cubicBezTo>
                    <a:cubicBezTo>
                      <a:pt x="15456" y="18598"/>
                      <a:pt x="15423" y="19048"/>
                      <a:pt x="15605" y="19004"/>
                    </a:cubicBezTo>
                    <a:cubicBezTo>
                      <a:pt x="15809" y="18956"/>
                      <a:pt x="15978" y="18973"/>
                      <a:pt x="16183" y="18869"/>
                    </a:cubicBezTo>
                    <a:cubicBezTo>
                      <a:pt x="15924" y="18740"/>
                      <a:pt x="16180" y="18604"/>
                      <a:pt x="16355" y="18599"/>
                    </a:cubicBezTo>
                    <a:cubicBezTo>
                      <a:pt x="16564" y="18592"/>
                      <a:pt x="16857" y="18575"/>
                      <a:pt x="17050" y="18666"/>
                    </a:cubicBezTo>
                    <a:cubicBezTo>
                      <a:pt x="17149" y="18713"/>
                      <a:pt x="17334" y="18590"/>
                      <a:pt x="17438" y="18583"/>
                    </a:cubicBezTo>
                    <a:cubicBezTo>
                      <a:pt x="17559" y="18575"/>
                      <a:pt x="17671" y="18643"/>
                      <a:pt x="17762" y="18708"/>
                    </a:cubicBezTo>
                    <a:cubicBezTo>
                      <a:pt x="17904" y="18810"/>
                      <a:pt x="17905" y="18776"/>
                      <a:pt x="17914" y="18895"/>
                    </a:cubicBezTo>
                    <a:cubicBezTo>
                      <a:pt x="17915" y="18915"/>
                      <a:pt x="18701" y="18728"/>
                      <a:pt x="18803" y="18665"/>
                    </a:cubicBezTo>
                    <a:cubicBezTo>
                      <a:pt x="18798" y="18667"/>
                      <a:pt x="18779" y="18654"/>
                      <a:pt x="18772" y="18656"/>
                    </a:cubicBezTo>
                    <a:cubicBezTo>
                      <a:pt x="19056" y="18550"/>
                      <a:pt x="19376" y="18932"/>
                      <a:pt x="19616" y="18758"/>
                    </a:cubicBezTo>
                    <a:cubicBezTo>
                      <a:pt x="19942" y="18523"/>
                      <a:pt x="20196" y="18377"/>
                      <a:pt x="20617" y="18335"/>
                    </a:cubicBezTo>
                    <a:cubicBezTo>
                      <a:pt x="20936" y="18303"/>
                      <a:pt x="21109" y="18119"/>
                      <a:pt x="21276" y="17874"/>
                    </a:cubicBezTo>
                    <a:cubicBezTo>
                      <a:pt x="21341" y="17776"/>
                      <a:pt x="21600" y="17466"/>
                      <a:pt x="21441" y="17359"/>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7263" name="Group 7262">
                <a:extLst>
                  <a:ext uri="{FF2B5EF4-FFF2-40B4-BE49-F238E27FC236}">
                    <a16:creationId xmlns:a16="http://schemas.microsoft.com/office/drawing/2014/main" id="{C33B2E0F-D90F-28B1-FCAE-29CB4D7C8BE8}"/>
                  </a:ext>
                </a:extLst>
              </p:cNvPr>
              <p:cNvGrpSpPr/>
              <p:nvPr/>
            </p:nvGrpSpPr>
            <p:grpSpPr>
              <a:xfrm>
                <a:off x="8250937" y="3391687"/>
                <a:ext cx="596803" cy="664159"/>
                <a:chOff x="7289822" y="2789142"/>
                <a:chExt cx="708888" cy="788894"/>
              </a:xfrm>
            </p:grpSpPr>
            <p:sp>
              <p:nvSpPr>
                <p:cNvPr id="7314" name="Shape">
                  <a:extLst>
                    <a:ext uri="{FF2B5EF4-FFF2-40B4-BE49-F238E27FC236}">
                      <a16:creationId xmlns:a16="http://schemas.microsoft.com/office/drawing/2014/main" id="{F7CC1931-C2DB-17AB-9B27-2F1466935A2C}"/>
                    </a:ext>
                  </a:extLst>
                </p:cNvPr>
                <p:cNvSpPr/>
                <p:nvPr/>
              </p:nvSpPr>
              <p:spPr>
                <a:xfrm>
                  <a:off x="7414074" y="3084981"/>
                  <a:ext cx="26474" cy="24863"/>
                </a:xfrm>
                <a:custGeom>
                  <a:avLst/>
                  <a:gdLst/>
                  <a:ahLst/>
                  <a:cxnLst>
                    <a:cxn ang="0">
                      <a:pos x="wd2" y="hd2"/>
                    </a:cxn>
                    <a:cxn ang="5400000">
                      <a:pos x="wd2" y="hd2"/>
                    </a:cxn>
                    <a:cxn ang="10800000">
                      <a:pos x="wd2" y="hd2"/>
                    </a:cxn>
                    <a:cxn ang="16200000">
                      <a:pos x="wd2" y="hd2"/>
                    </a:cxn>
                  </a:cxnLst>
                  <a:rect l="0" t="0" r="r" b="b"/>
                  <a:pathLst>
                    <a:path w="21033" h="18772" extrusionOk="0">
                      <a:moveTo>
                        <a:pt x="6155" y="16181"/>
                      </a:moveTo>
                      <a:cubicBezTo>
                        <a:pt x="8646" y="16426"/>
                        <a:pt x="10174" y="14684"/>
                        <a:pt x="12877" y="14640"/>
                      </a:cubicBezTo>
                      <a:cubicBezTo>
                        <a:pt x="14593" y="14617"/>
                        <a:pt x="15392" y="14505"/>
                        <a:pt x="16638" y="15444"/>
                      </a:cubicBezTo>
                      <a:cubicBezTo>
                        <a:pt x="18049" y="16494"/>
                        <a:pt x="17249" y="18370"/>
                        <a:pt x="19224" y="18772"/>
                      </a:cubicBezTo>
                      <a:cubicBezTo>
                        <a:pt x="19341" y="18348"/>
                        <a:pt x="19435" y="17923"/>
                        <a:pt x="19553" y="17499"/>
                      </a:cubicBezTo>
                      <a:lnTo>
                        <a:pt x="21033" y="16092"/>
                      </a:lnTo>
                      <a:cubicBezTo>
                        <a:pt x="19482" y="15957"/>
                        <a:pt x="16943" y="11959"/>
                        <a:pt x="16520" y="10530"/>
                      </a:cubicBezTo>
                      <a:cubicBezTo>
                        <a:pt x="15580" y="7425"/>
                        <a:pt x="19435" y="5035"/>
                        <a:pt x="17813" y="2243"/>
                      </a:cubicBezTo>
                      <a:cubicBezTo>
                        <a:pt x="14875" y="-2828"/>
                        <a:pt x="6014" y="1930"/>
                        <a:pt x="3170" y="4476"/>
                      </a:cubicBezTo>
                      <a:cubicBezTo>
                        <a:pt x="1079" y="6353"/>
                        <a:pt x="-567" y="8877"/>
                        <a:pt x="185" y="11892"/>
                      </a:cubicBezTo>
                      <a:cubicBezTo>
                        <a:pt x="631" y="13701"/>
                        <a:pt x="4040" y="15980"/>
                        <a:pt x="6155" y="16181"/>
                      </a:cubicBezTo>
                      <a:close/>
                    </a:path>
                  </a:pathLst>
                </a:custGeom>
                <a:solidFill>
                  <a:srgbClr val="D5D2D3"/>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15" name="Shape">
                  <a:extLst>
                    <a:ext uri="{FF2B5EF4-FFF2-40B4-BE49-F238E27FC236}">
                      <a16:creationId xmlns:a16="http://schemas.microsoft.com/office/drawing/2014/main" id="{795B04D5-4C54-CD5F-9ECD-3C1E73F81DFF}"/>
                    </a:ext>
                  </a:extLst>
                </p:cNvPr>
                <p:cNvSpPr/>
                <p:nvPr/>
              </p:nvSpPr>
              <p:spPr>
                <a:xfrm>
                  <a:off x="7289822" y="2789142"/>
                  <a:ext cx="708888" cy="788894"/>
                </a:xfrm>
                <a:custGeom>
                  <a:avLst/>
                  <a:gdLst/>
                  <a:ahLst/>
                  <a:cxnLst>
                    <a:cxn ang="0">
                      <a:pos x="wd2" y="hd2"/>
                    </a:cxn>
                    <a:cxn ang="5400000">
                      <a:pos x="wd2" y="hd2"/>
                    </a:cxn>
                    <a:cxn ang="10800000">
                      <a:pos x="wd2" y="hd2"/>
                    </a:cxn>
                    <a:cxn ang="16200000">
                      <a:pos x="wd2" y="hd2"/>
                    </a:cxn>
                  </a:cxnLst>
                  <a:rect l="0" t="0" r="r" b="b"/>
                  <a:pathLst>
                    <a:path w="21589" h="21548" extrusionOk="0">
                      <a:moveTo>
                        <a:pt x="21377" y="17397"/>
                      </a:moveTo>
                      <a:cubicBezTo>
                        <a:pt x="21483" y="17244"/>
                        <a:pt x="21570" y="17102"/>
                        <a:pt x="21587" y="16917"/>
                      </a:cubicBezTo>
                      <a:cubicBezTo>
                        <a:pt x="21600" y="16779"/>
                        <a:pt x="21538" y="16719"/>
                        <a:pt x="21464" y="16619"/>
                      </a:cubicBezTo>
                      <a:cubicBezTo>
                        <a:pt x="21454" y="16606"/>
                        <a:pt x="21443" y="16591"/>
                        <a:pt x="21432" y="16576"/>
                      </a:cubicBezTo>
                      <a:cubicBezTo>
                        <a:pt x="21305" y="16386"/>
                        <a:pt x="21396" y="16151"/>
                        <a:pt x="21359" y="15937"/>
                      </a:cubicBezTo>
                      <a:cubicBezTo>
                        <a:pt x="21344" y="15850"/>
                        <a:pt x="21310" y="15775"/>
                        <a:pt x="21305" y="15686"/>
                      </a:cubicBezTo>
                      <a:cubicBezTo>
                        <a:pt x="21303" y="15629"/>
                        <a:pt x="21325" y="15558"/>
                        <a:pt x="21311" y="15503"/>
                      </a:cubicBezTo>
                      <a:cubicBezTo>
                        <a:pt x="21286" y="15408"/>
                        <a:pt x="21219" y="15296"/>
                        <a:pt x="21178" y="15197"/>
                      </a:cubicBezTo>
                      <a:cubicBezTo>
                        <a:pt x="21129" y="15078"/>
                        <a:pt x="21064" y="14946"/>
                        <a:pt x="20967" y="14849"/>
                      </a:cubicBezTo>
                      <a:cubicBezTo>
                        <a:pt x="20886" y="14769"/>
                        <a:pt x="20689" y="14771"/>
                        <a:pt x="20574" y="14802"/>
                      </a:cubicBezTo>
                      <a:cubicBezTo>
                        <a:pt x="20573" y="14829"/>
                        <a:pt x="20588" y="14847"/>
                        <a:pt x="20619" y="14857"/>
                      </a:cubicBezTo>
                      <a:cubicBezTo>
                        <a:pt x="20567" y="14906"/>
                        <a:pt x="20471" y="14896"/>
                        <a:pt x="20395" y="14930"/>
                      </a:cubicBezTo>
                      <a:cubicBezTo>
                        <a:pt x="20296" y="14974"/>
                        <a:pt x="20327" y="14998"/>
                        <a:pt x="20277" y="15068"/>
                      </a:cubicBezTo>
                      <a:cubicBezTo>
                        <a:pt x="20203" y="15174"/>
                        <a:pt x="20117" y="15284"/>
                        <a:pt x="20044" y="15398"/>
                      </a:cubicBezTo>
                      <a:cubicBezTo>
                        <a:pt x="19812" y="15385"/>
                        <a:pt x="19881" y="15188"/>
                        <a:pt x="19943" y="15072"/>
                      </a:cubicBezTo>
                      <a:cubicBezTo>
                        <a:pt x="19984" y="14994"/>
                        <a:pt x="19982" y="14984"/>
                        <a:pt x="19997" y="14893"/>
                      </a:cubicBezTo>
                      <a:cubicBezTo>
                        <a:pt x="20012" y="14805"/>
                        <a:pt x="20094" y="14767"/>
                        <a:pt x="20117" y="14692"/>
                      </a:cubicBezTo>
                      <a:cubicBezTo>
                        <a:pt x="20139" y="14616"/>
                        <a:pt x="20111" y="14539"/>
                        <a:pt x="20140" y="14460"/>
                      </a:cubicBezTo>
                      <a:cubicBezTo>
                        <a:pt x="20164" y="14400"/>
                        <a:pt x="20202" y="14291"/>
                        <a:pt x="20240" y="14241"/>
                      </a:cubicBezTo>
                      <a:cubicBezTo>
                        <a:pt x="20288" y="14180"/>
                        <a:pt x="20327" y="14182"/>
                        <a:pt x="20343" y="14106"/>
                      </a:cubicBezTo>
                      <a:cubicBezTo>
                        <a:pt x="20358" y="14037"/>
                        <a:pt x="20341" y="13946"/>
                        <a:pt x="20341" y="13874"/>
                      </a:cubicBezTo>
                      <a:cubicBezTo>
                        <a:pt x="20341" y="13706"/>
                        <a:pt x="20356" y="13572"/>
                        <a:pt x="20403" y="13420"/>
                      </a:cubicBezTo>
                      <a:cubicBezTo>
                        <a:pt x="20443" y="13293"/>
                        <a:pt x="20614" y="13188"/>
                        <a:pt x="20690" y="13090"/>
                      </a:cubicBezTo>
                      <a:cubicBezTo>
                        <a:pt x="20734" y="13032"/>
                        <a:pt x="20785" y="12979"/>
                        <a:pt x="20799" y="12905"/>
                      </a:cubicBezTo>
                      <a:cubicBezTo>
                        <a:pt x="20824" y="12780"/>
                        <a:pt x="20769" y="12783"/>
                        <a:pt x="20695" y="12704"/>
                      </a:cubicBezTo>
                      <a:cubicBezTo>
                        <a:pt x="20623" y="12627"/>
                        <a:pt x="20639" y="12557"/>
                        <a:pt x="20538" y="12497"/>
                      </a:cubicBezTo>
                      <a:cubicBezTo>
                        <a:pt x="20458" y="12449"/>
                        <a:pt x="20332" y="12395"/>
                        <a:pt x="20237" y="12386"/>
                      </a:cubicBezTo>
                      <a:cubicBezTo>
                        <a:pt x="20201" y="12290"/>
                        <a:pt x="20228" y="12150"/>
                        <a:pt x="20228" y="12049"/>
                      </a:cubicBezTo>
                      <a:cubicBezTo>
                        <a:pt x="20228" y="11973"/>
                        <a:pt x="20267" y="11807"/>
                        <a:pt x="20221" y="11743"/>
                      </a:cubicBezTo>
                      <a:cubicBezTo>
                        <a:pt x="20164" y="11665"/>
                        <a:pt x="20009" y="11641"/>
                        <a:pt x="19949" y="11549"/>
                      </a:cubicBezTo>
                      <a:cubicBezTo>
                        <a:pt x="19893" y="11462"/>
                        <a:pt x="19859" y="11325"/>
                        <a:pt x="19814" y="11231"/>
                      </a:cubicBezTo>
                      <a:cubicBezTo>
                        <a:pt x="19773" y="11145"/>
                        <a:pt x="19782" y="11058"/>
                        <a:pt x="19717" y="10979"/>
                      </a:cubicBezTo>
                      <a:cubicBezTo>
                        <a:pt x="19649" y="10897"/>
                        <a:pt x="19576" y="10796"/>
                        <a:pt x="19504" y="10710"/>
                      </a:cubicBezTo>
                      <a:cubicBezTo>
                        <a:pt x="19450" y="10645"/>
                        <a:pt x="19317" y="10532"/>
                        <a:pt x="19235" y="10510"/>
                      </a:cubicBezTo>
                      <a:cubicBezTo>
                        <a:pt x="19129" y="10480"/>
                        <a:pt x="18965" y="10507"/>
                        <a:pt x="18854" y="10507"/>
                      </a:cubicBezTo>
                      <a:cubicBezTo>
                        <a:pt x="18773" y="10507"/>
                        <a:pt x="18653" y="10525"/>
                        <a:pt x="18574" y="10498"/>
                      </a:cubicBezTo>
                      <a:cubicBezTo>
                        <a:pt x="18471" y="10464"/>
                        <a:pt x="18503" y="10443"/>
                        <a:pt x="18465" y="10366"/>
                      </a:cubicBezTo>
                      <a:cubicBezTo>
                        <a:pt x="18420" y="10279"/>
                        <a:pt x="18406" y="10227"/>
                        <a:pt x="18409" y="10125"/>
                      </a:cubicBezTo>
                      <a:cubicBezTo>
                        <a:pt x="18410" y="10077"/>
                        <a:pt x="18422" y="10018"/>
                        <a:pt x="18406" y="9972"/>
                      </a:cubicBezTo>
                      <a:cubicBezTo>
                        <a:pt x="18387" y="9920"/>
                        <a:pt x="18324" y="9893"/>
                        <a:pt x="18304" y="9845"/>
                      </a:cubicBezTo>
                      <a:cubicBezTo>
                        <a:pt x="18257" y="9731"/>
                        <a:pt x="18310" y="9702"/>
                        <a:pt x="18168" y="9653"/>
                      </a:cubicBezTo>
                      <a:cubicBezTo>
                        <a:pt x="18118" y="9636"/>
                        <a:pt x="18049" y="9635"/>
                        <a:pt x="18006" y="9605"/>
                      </a:cubicBezTo>
                      <a:cubicBezTo>
                        <a:pt x="17947" y="9563"/>
                        <a:pt x="17976" y="9545"/>
                        <a:pt x="17942" y="9488"/>
                      </a:cubicBezTo>
                      <a:cubicBezTo>
                        <a:pt x="17884" y="9391"/>
                        <a:pt x="17754" y="9389"/>
                        <a:pt x="17699" y="9305"/>
                      </a:cubicBezTo>
                      <a:cubicBezTo>
                        <a:pt x="17643" y="9218"/>
                        <a:pt x="17751" y="9117"/>
                        <a:pt x="17795" y="9031"/>
                      </a:cubicBezTo>
                      <a:cubicBezTo>
                        <a:pt x="17837" y="8949"/>
                        <a:pt x="17864" y="8894"/>
                        <a:pt x="17926" y="8819"/>
                      </a:cubicBezTo>
                      <a:cubicBezTo>
                        <a:pt x="17964" y="8772"/>
                        <a:pt x="17994" y="8785"/>
                        <a:pt x="18003" y="8733"/>
                      </a:cubicBezTo>
                      <a:cubicBezTo>
                        <a:pt x="17881" y="8699"/>
                        <a:pt x="17746" y="8743"/>
                        <a:pt x="17624" y="8711"/>
                      </a:cubicBezTo>
                      <a:cubicBezTo>
                        <a:pt x="17550" y="8692"/>
                        <a:pt x="17448" y="8620"/>
                        <a:pt x="17398" y="8560"/>
                      </a:cubicBezTo>
                      <a:cubicBezTo>
                        <a:pt x="17270" y="8407"/>
                        <a:pt x="17103" y="8258"/>
                        <a:pt x="17092" y="8065"/>
                      </a:cubicBezTo>
                      <a:cubicBezTo>
                        <a:pt x="16871" y="8074"/>
                        <a:pt x="16643" y="8292"/>
                        <a:pt x="16414" y="8217"/>
                      </a:cubicBezTo>
                      <a:cubicBezTo>
                        <a:pt x="16328" y="8189"/>
                        <a:pt x="16342" y="8109"/>
                        <a:pt x="16305" y="8039"/>
                      </a:cubicBezTo>
                      <a:cubicBezTo>
                        <a:pt x="16275" y="7982"/>
                        <a:pt x="16211" y="7940"/>
                        <a:pt x="16192" y="7881"/>
                      </a:cubicBezTo>
                      <a:cubicBezTo>
                        <a:pt x="16176" y="7831"/>
                        <a:pt x="16198" y="7779"/>
                        <a:pt x="16191" y="7728"/>
                      </a:cubicBezTo>
                      <a:cubicBezTo>
                        <a:pt x="16185" y="7670"/>
                        <a:pt x="16151" y="7631"/>
                        <a:pt x="16137" y="7576"/>
                      </a:cubicBezTo>
                      <a:cubicBezTo>
                        <a:pt x="16089" y="7374"/>
                        <a:pt x="16133" y="7120"/>
                        <a:pt x="16133" y="6913"/>
                      </a:cubicBezTo>
                      <a:cubicBezTo>
                        <a:pt x="16133" y="6788"/>
                        <a:pt x="16151" y="6653"/>
                        <a:pt x="16134" y="6529"/>
                      </a:cubicBezTo>
                      <a:cubicBezTo>
                        <a:pt x="16118" y="6414"/>
                        <a:pt x="16088" y="6411"/>
                        <a:pt x="15975" y="6364"/>
                      </a:cubicBezTo>
                      <a:cubicBezTo>
                        <a:pt x="15850" y="6313"/>
                        <a:pt x="15700" y="6263"/>
                        <a:pt x="15562" y="6223"/>
                      </a:cubicBezTo>
                      <a:cubicBezTo>
                        <a:pt x="15496" y="6204"/>
                        <a:pt x="15476" y="6247"/>
                        <a:pt x="15444" y="6177"/>
                      </a:cubicBezTo>
                      <a:cubicBezTo>
                        <a:pt x="15420" y="6121"/>
                        <a:pt x="15481" y="6068"/>
                        <a:pt x="15494" y="6020"/>
                      </a:cubicBezTo>
                      <a:cubicBezTo>
                        <a:pt x="15548" y="5825"/>
                        <a:pt x="15610" y="5617"/>
                        <a:pt x="15677" y="5435"/>
                      </a:cubicBezTo>
                      <a:cubicBezTo>
                        <a:pt x="15722" y="5313"/>
                        <a:pt x="15734" y="5177"/>
                        <a:pt x="15847" y="5080"/>
                      </a:cubicBezTo>
                      <a:cubicBezTo>
                        <a:pt x="15919" y="5019"/>
                        <a:pt x="16019" y="4992"/>
                        <a:pt x="16098" y="4943"/>
                      </a:cubicBezTo>
                      <a:cubicBezTo>
                        <a:pt x="16244" y="4851"/>
                        <a:pt x="16418" y="4717"/>
                        <a:pt x="16349" y="4540"/>
                      </a:cubicBezTo>
                      <a:cubicBezTo>
                        <a:pt x="16314" y="4450"/>
                        <a:pt x="16210" y="4381"/>
                        <a:pt x="16187" y="4289"/>
                      </a:cubicBezTo>
                      <a:cubicBezTo>
                        <a:pt x="16169" y="4217"/>
                        <a:pt x="16169" y="4048"/>
                        <a:pt x="16187" y="3977"/>
                      </a:cubicBezTo>
                      <a:cubicBezTo>
                        <a:pt x="16233" y="3802"/>
                        <a:pt x="16393" y="3695"/>
                        <a:pt x="16474" y="3527"/>
                      </a:cubicBezTo>
                      <a:cubicBezTo>
                        <a:pt x="16527" y="3417"/>
                        <a:pt x="16567" y="3255"/>
                        <a:pt x="16590" y="3138"/>
                      </a:cubicBezTo>
                      <a:cubicBezTo>
                        <a:pt x="16608" y="3043"/>
                        <a:pt x="16636" y="2998"/>
                        <a:pt x="16674" y="2909"/>
                      </a:cubicBezTo>
                      <a:cubicBezTo>
                        <a:pt x="16714" y="2815"/>
                        <a:pt x="16704" y="2709"/>
                        <a:pt x="16702" y="2603"/>
                      </a:cubicBezTo>
                      <a:cubicBezTo>
                        <a:pt x="16700" y="2467"/>
                        <a:pt x="16765" y="2362"/>
                        <a:pt x="16760" y="2224"/>
                      </a:cubicBezTo>
                      <a:cubicBezTo>
                        <a:pt x="16756" y="2122"/>
                        <a:pt x="16729" y="2066"/>
                        <a:pt x="16634" y="2003"/>
                      </a:cubicBezTo>
                      <a:cubicBezTo>
                        <a:pt x="16506" y="1918"/>
                        <a:pt x="16472" y="1942"/>
                        <a:pt x="16474" y="1787"/>
                      </a:cubicBezTo>
                      <a:cubicBezTo>
                        <a:pt x="16476" y="1655"/>
                        <a:pt x="16509" y="1600"/>
                        <a:pt x="16546" y="1481"/>
                      </a:cubicBezTo>
                      <a:cubicBezTo>
                        <a:pt x="16581" y="1372"/>
                        <a:pt x="16545" y="1322"/>
                        <a:pt x="16418" y="1262"/>
                      </a:cubicBezTo>
                      <a:cubicBezTo>
                        <a:pt x="16304" y="1208"/>
                        <a:pt x="16201" y="1235"/>
                        <a:pt x="16104" y="1146"/>
                      </a:cubicBezTo>
                      <a:cubicBezTo>
                        <a:pt x="16001" y="1052"/>
                        <a:pt x="16007" y="955"/>
                        <a:pt x="15882" y="867"/>
                      </a:cubicBezTo>
                      <a:cubicBezTo>
                        <a:pt x="15773" y="791"/>
                        <a:pt x="15596" y="684"/>
                        <a:pt x="15472" y="563"/>
                      </a:cubicBezTo>
                      <a:cubicBezTo>
                        <a:pt x="15399" y="491"/>
                        <a:pt x="15344" y="413"/>
                        <a:pt x="15334" y="334"/>
                      </a:cubicBezTo>
                      <a:cubicBezTo>
                        <a:pt x="15318" y="212"/>
                        <a:pt x="15353" y="135"/>
                        <a:pt x="15209" y="65"/>
                      </a:cubicBezTo>
                      <a:cubicBezTo>
                        <a:pt x="15152" y="37"/>
                        <a:pt x="15089" y="27"/>
                        <a:pt x="15033" y="3"/>
                      </a:cubicBezTo>
                      <a:cubicBezTo>
                        <a:pt x="15001" y="3"/>
                        <a:pt x="14969" y="3"/>
                        <a:pt x="14937" y="3"/>
                      </a:cubicBezTo>
                      <a:cubicBezTo>
                        <a:pt x="14757" y="3"/>
                        <a:pt x="14577" y="3"/>
                        <a:pt x="14397" y="3"/>
                      </a:cubicBezTo>
                      <a:cubicBezTo>
                        <a:pt x="14200" y="3"/>
                        <a:pt x="14082" y="-24"/>
                        <a:pt x="13942" y="104"/>
                      </a:cubicBezTo>
                      <a:cubicBezTo>
                        <a:pt x="13830" y="207"/>
                        <a:pt x="13767" y="298"/>
                        <a:pt x="13700" y="423"/>
                      </a:cubicBezTo>
                      <a:cubicBezTo>
                        <a:pt x="13675" y="470"/>
                        <a:pt x="13656" y="568"/>
                        <a:pt x="13619" y="603"/>
                      </a:cubicBezTo>
                      <a:cubicBezTo>
                        <a:pt x="13552" y="665"/>
                        <a:pt x="13426" y="684"/>
                        <a:pt x="13342" y="716"/>
                      </a:cubicBezTo>
                      <a:cubicBezTo>
                        <a:pt x="13236" y="757"/>
                        <a:pt x="12997" y="824"/>
                        <a:pt x="12930" y="907"/>
                      </a:cubicBezTo>
                      <a:cubicBezTo>
                        <a:pt x="12888" y="957"/>
                        <a:pt x="12881" y="1017"/>
                        <a:pt x="12862" y="1074"/>
                      </a:cubicBezTo>
                      <a:cubicBezTo>
                        <a:pt x="12834" y="1154"/>
                        <a:pt x="12782" y="1233"/>
                        <a:pt x="12767" y="1321"/>
                      </a:cubicBezTo>
                      <a:cubicBezTo>
                        <a:pt x="12643" y="1342"/>
                        <a:pt x="12528" y="1357"/>
                        <a:pt x="12405" y="1378"/>
                      </a:cubicBezTo>
                      <a:cubicBezTo>
                        <a:pt x="12242" y="1405"/>
                        <a:pt x="12267" y="1515"/>
                        <a:pt x="12194" y="1636"/>
                      </a:cubicBezTo>
                      <a:cubicBezTo>
                        <a:pt x="12134" y="1734"/>
                        <a:pt x="12050" y="1786"/>
                        <a:pt x="11979" y="1869"/>
                      </a:cubicBezTo>
                      <a:cubicBezTo>
                        <a:pt x="11914" y="1946"/>
                        <a:pt x="11860" y="2036"/>
                        <a:pt x="11804" y="2113"/>
                      </a:cubicBezTo>
                      <a:cubicBezTo>
                        <a:pt x="11685" y="2277"/>
                        <a:pt x="11557" y="2445"/>
                        <a:pt x="11442" y="2604"/>
                      </a:cubicBezTo>
                      <a:cubicBezTo>
                        <a:pt x="11377" y="2694"/>
                        <a:pt x="11299" y="2749"/>
                        <a:pt x="11186" y="2758"/>
                      </a:cubicBezTo>
                      <a:cubicBezTo>
                        <a:pt x="11047" y="2769"/>
                        <a:pt x="10923" y="2794"/>
                        <a:pt x="10785" y="2807"/>
                      </a:cubicBezTo>
                      <a:cubicBezTo>
                        <a:pt x="10599" y="2823"/>
                        <a:pt x="10327" y="2929"/>
                        <a:pt x="10160" y="3012"/>
                      </a:cubicBezTo>
                      <a:cubicBezTo>
                        <a:pt x="9969" y="3108"/>
                        <a:pt x="9936" y="3284"/>
                        <a:pt x="9764" y="3396"/>
                      </a:cubicBezTo>
                      <a:cubicBezTo>
                        <a:pt x="9674" y="3454"/>
                        <a:pt x="9636" y="3463"/>
                        <a:pt x="9564" y="3548"/>
                      </a:cubicBezTo>
                      <a:cubicBezTo>
                        <a:pt x="9481" y="3645"/>
                        <a:pt x="9382" y="3729"/>
                        <a:pt x="9333" y="3854"/>
                      </a:cubicBezTo>
                      <a:cubicBezTo>
                        <a:pt x="9285" y="3976"/>
                        <a:pt x="9383" y="4056"/>
                        <a:pt x="9366" y="4187"/>
                      </a:cubicBezTo>
                      <a:cubicBezTo>
                        <a:pt x="9352" y="4289"/>
                        <a:pt x="9285" y="4351"/>
                        <a:pt x="9222" y="4440"/>
                      </a:cubicBezTo>
                      <a:cubicBezTo>
                        <a:pt x="9079" y="4647"/>
                        <a:pt x="9074" y="4844"/>
                        <a:pt x="8966" y="5055"/>
                      </a:cubicBezTo>
                      <a:cubicBezTo>
                        <a:pt x="8880" y="5227"/>
                        <a:pt x="8807" y="5415"/>
                        <a:pt x="8797" y="5614"/>
                      </a:cubicBezTo>
                      <a:cubicBezTo>
                        <a:pt x="8786" y="5838"/>
                        <a:pt x="8603" y="6045"/>
                        <a:pt x="8426" y="6196"/>
                      </a:cubicBezTo>
                      <a:cubicBezTo>
                        <a:pt x="8355" y="6257"/>
                        <a:pt x="8243" y="6331"/>
                        <a:pt x="8141" y="6331"/>
                      </a:cubicBezTo>
                      <a:cubicBezTo>
                        <a:pt x="8068" y="6331"/>
                        <a:pt x="8017" y="6288"/>
                        <a:pt x="7948" y="6274"/>
                      </a:cubicBezTo>
                      <a:cubicBezTo>
                        <a:pt x="7846" y="6253"/>
                        <a:pt x="7721" y="6277"/>
                        <a:pt x="7626" y="6301"/>
                      </a:cubicBezTo>
                      <a:cubicBezTo>
                        <a:pt x="7573" y="6315"/>
                        <a:pt x="7506" y="6329"/>
                        <a:pt x="7464" y="6357"/>
                      </a:cubicBezTo>
                      <a:cubicBezTo>
                        <a:pt x="7421" y="6385"/>
                        <a:pt x="7408" y="6440"/>
                        <a:pt x="7363" y="6469"/>
                      </a:cubicBezTo>
                      <a:cubicBezTo>
                        <a:pt x="7273" y="6525"/>
                        <a:pt x="7139" y="6503"/>
                        <a:pt x="7059" y="6580"/>
                      </a:cubicBezTo>
                      <a:cubicBezTo>
                        <a:pt x="7010" y="6628"/>
                        <a:pt x="6970" y="6739"/>
                        <a:pt x="6935" y="6798"/>
                      </a:cubicBezTo>
                      <a:cubicBezTo>
                        <a:pt x="6865" y="6911"/>
                        <a:pt x="6760" y="7028"/>
                        <a:pt x="6703" y="7143"/>
                      </a:cubicBezTo>
                      <a:cubicBezTo>
                        <a:pt x="6655" y="7239"/>
                        <a:pt x="6630" y="7308"/>
                        <a:pt x="6564" y="7397"/>
                      </a:cubicBezTo>
                      <a:cubicBezTo>
                        <a:pt x="6483" y="7505"/>
                        <a:pt x="6445" y="7518"/>
                        <a:pt x="6336" y="7589"/>
                      </a:cubicBezTo>
                      <a:cubicBezTo>
                        <a:pt x="6188" y="7685"/>
                        <a:pt x="6076" y="7835"/>
                        <a:pt x="5983" y="7961"/>
                      </a:cubicBezTo>
                      <a:cubicBezTo>
                        <a:pt x="5927" y="8039"/>
                        <a:pt x="5856" y="8091"/>
                        <a:pt x="5837" y="8187"/>
                      </a:cubicBezTo>
                      <a:cubicBezTo>
                        <a:pt x="5815" y="8305"/>
                        <a:pt x="5839" y="8451"/>
                        <a:pt x="5839" y="8572"/>
                      </a:cubicBezTo>
                      <a:cubicBezTo>
                        <a:pt x="5839" y="8696"/>
                        <a:pt x="5857" y="8831"/>
                        <a:pt x="5841" y="8954"/>
                      </a:cubicBezTo>
                      <a:cubicBezTo>
                        <a:pt x="5835" y="9003"/>
                        <a:pt x="5816" y="9097"/>
                        <a:pt x="5783" y="9137"/>
                      </a:cubicBezTo>
                      <a:cubicBezTo>
                        <a:pt x="5750" y="9176"/>
                        <a:pt x="5710" y="9196"/>
                        <a:pt x="5655" y="9221"/>
                      </a:cubicBezTo>
                      <a:cubicBezTo>
                        <a:pt x="5555" y="9267"/>
                        <a:pt x="5455" y="9359"/>
                        <a:pt x="5351" y="9383"/>
                      </a:cubicBezTo>
                      <a:cubicBezTo>
                        <a:pt x="5217" y="9415"/>
                        <a:pt x="5041" y="9387"/>
                        <a:pt x="4900" y="9387"/>
                      </a:cubicBezTo>
                      <a:cubicBezTo>
                        <a:pt x="4732" y="9388"/>
                        <a:pt x="4632" y="9391"/>
                        <a:pt x="4503" y="9286"/>
                      </a:cubicBezTo>
                      <a:cubicBezTo>
                        <a:pt x="4389" y="9193"/>
                        <a:pt x="4277" y="9087"/>
                        <a:pt x="4174" y="8987"/>
                      </a:cubicBezTo>
                      <a:cubicBezTo>
                        <a:pt x="4104" y="9026"/>
                        <a:pt x="3981" y="9016"/>
                        <a:pt x="3924" y="9077"/>
                      </a:cubicBezTo>
                      <a:cubicBezTo>
                        <a:pt x="3973" y="9216"/>
                        <a:pt x="4005" y="9357"/>
                        <a:pt x="4063" y="9490"/>
                      </a:cubicBezTo>
                      <a:cubicBezTo>
                        <a:pt x="4115" y="9612"/>
                        <a:pt x="4152" y="9706"/>
                        <a:pt x="4135" y="9847"/>
                      </a:cubicBezTo>
                      <a:cubicBezTo>
                        <a:pt x="4120" y="9968"/>
                        <a:pt x="4024" y="10048"/>
                        <a:pt x="3949" y="10150"/>
                      </a:cubicBezTo>
                      <a:cubicBezTo>
                        <a:pt x="3915" y="10197"/>
                        <a:pt x="3895" y="10245"/>
                        <a:pt x="3852" y="10286"/>
                      </a:cubicBezTo>
                      <a:cubicBezTo>
                        <a:pt x="3789" y="10347"/>
                        <a:pt x="3676" y="10340"/>
                        <a:pt x="3631" y="10403"/>
                      </a:cubicBezTo>
                      <a:cubicBezTo>
                        <a:pt x="3565" y="10494"/>
                        <a:pt x="3636" y="10704"/>
                        <a:pt x="3609" y="10812"/>
                      </a:cubicBezTo>
                      <a:cubicBezTo>
                        <a:pt x="3565" y="10990"/>
                        <a:pt x="3562" y="11100"/>
                        <a:pt x="3609" y="11273"/>
                      </a:cubicBezTo>
                      <a:cubicBezTo>
                        <a:pt x="3630" y="11349"/>
                        <a:pt x="3625" y="11407"/>
                        <a:pt x="3662" y="11480"/>
                      </a:cubicBezTo>
                      <a:cubicBezTo>
                        <a:pt x="3699" y="11549"/>
                        <a:pt x="3725" y="11526"/>
                        <a:pt x="3711" y="11603"/>
                      </a:cubicBezTo>
                      <a:cubicBezTo>
                        <a:pt x="3685" y="11744"/>
                        <a:pt x="3533" y="11849"/>
                        <a:pt x="3505" y="11988"/>
                      </a:cubicBezTo>
                      <a:cubicBezTo>
                        <a:pt x="3485" y="12087"/>
                        <a:pt x="3490" y="12269"/>
                        <a:pt x="3541" y="12345"/>
                      </a:cubicBezTo>
                      <a:cubicBezTo>
                        <a:pt x="3599" y="12432"/>
                        <a:pt x="3622" y="12405"/>
                        <a:pt x="3622" y="12523"/>
                      </a:cubicBezTo>
                      <a:cubicBezTo>
                        <a:pt x="3622" y="12539"/>
                        <a:pt x="3622" y="12553"/>
                        <a:pt x="3622" y="12565"/>
                      </a:cubicBezTo>
                      <a:cubicBezTo>
                        <a:pt x="3621" y="12647"/>
                        <a:pt x="3608" y="12664"/>
                        <a:pt x="3508" y="12704"/>
                      </a:cubicBezTo>
                      <a:cubicBezTo>
                        <a:pt x="3497" y="12708"/>
                        <a:pt x="3486" y="12712"/>
                        <a:pt x="3474" y="12715"/>
                      </a:cubicBezTo>
                      <a:cubicBezTo>
                        <a:pt x="3339" y="12759"/>
                        <a:pt x="3225" y="12736"/>
                        <a:pt x="3080" y="12751"/>
                      </a:cubicBezTo>
                      <a:cubicBezTo>
                        <a:pt x="2989" y="12761"/>
                        <a:pt x="2919" y="12801"/>
                        <a:pt x="2825" y="12806"/>
                      </a:cubicBezTo>
                      <a:cubicBezTo>
                        <a:pt x="2731" y="12810"/>
                        <a:pt x="2634" y="12805"/>
                        <a:pt x="2540" y="12805"/>
                      </a:cubicBezTo>
                      <a:cubicBezTo>
                        <a:pt x="2439" y="12805"/>
                        <a:pt x="2209" y="12769"/>
                        <a:pt x="2146" y="12832"/>
                      </a:cubicBezTo>
                      <a:cubicBezTo>
                        <a:pt x="2052" y="12926"/>
                        <a:pt x="2083" y="13146"/>
                        <a:pt x="2085" y="13264"/>
                      </a:cubicBezTo>
                      <a:cubicBezTo>
                        <a:pt x="2087" y="13382"/>
                        <a:pt x="2041" y="13487"/>
                        <a:pt x="1972" y="13591"/>
                      </a:cubicBezTo>
                      <a:cubicBezTo>
                        <a:pt x="1886" y="13722"/>
                        <a:pt x="1733" y="13766"/>
                        <a:pt x="1627" y="13873"/>
                      </a:cubicBezTo>
                      <a:cubicBezTo>
                        <a:pt x="1533" y="13968"/>
                        <a:pt x="1564" y="14156"/>
                        <a:pt x="1448" y="14222"/>
                      </a:cubicBezTo>
                      <a:cubicBezTo>
                        <a:pt x="1318" y="14295"/>
                        <a:pt x="1127" y="14206"/>
                        <a:pt x="1033" y="14131"/>
                      </a:cubicBezTo>
                      <a:cubicBezTo>
                        <a:pt x="950" y="14064"/>
                        <a:pt x="455" y="13505"/>
                        <a:pt x="389" y="13811"/>
                      </a:cubicBezTo>
                      <a:cubicBezTo>
                        <a:pt x="458" y="13851"/>
                        <a:pt x="489" y="14033"/>
                        <a:pt x="494" y="14105"/>
                      </a:cubicBezTo>
                      <a:cubicBezTo>
                        <a:pt x="501" y="14232"/>
                        <a:pt x="493" y="14361"/>
                        <a:pt x="493" y="14488"/>
                      </a:cubicBezTo>
                      <a:cubicBezTo>
                        <a:pt x="493" y="14592"/>
                        <a:pt x="525" y="14739"/>
                        <a:pt x="481" y="14834"/>
                      </a:cubicBezTo>
                      <a:cubicBezTo>
                        <a:pt x="440" y="14924"/>
                        <a:pt x="314" y="15019"/>
                        <a:pt x="277" y="15112"/>
                      </a:cubicBezTo>
                      <a:cubicBezTo>
                        <a:pt x="239" y="15207"/>
                        <a:pt x="265" y="15356"/>
                        <a:pt x="265" y="15457"/>
                      </a:cubicBezTo>
                      <a:cubicBezTo>
                        <a:pt x="265" y="15474"/>
                        <a:pt x="265" y="15488"/>
                        <a:pt x="264" y="15503"/>
                      </a:cubicBezTo>
                      <a:cubicBezTo>
                        <a:pt x="259" y="15620"/>
                        <a:pt x="231" y="15665"/>
                        <a:pt x="164" y="15775"/>
                      </a:cubicBezTo>
                      <a:cubicBezTo>
                        <a:pt x="127" y="15836"/>
                        <a:pt x="99" y="15902"/>
                        <a:pt x="70" y="15968"/>
                      </a:cubicBezTo>
                      <a:cubicBezTo>
                        <a:pt x="56" y="16002"/>
                        <a:pt x="41" y="16037"/>
                        <a:pt x="24" y="16069"/>
                      </a:cubicBezTo>
                      <a:cubicBezTo>
                        <a:pt x="18" y="16081"/>
                        <a:pt x="10" y="16093"/>
                        <a:pt x="0" y="16107"/>
                      </a:cubicBezTo>
                      <a:cubicBezTo>
                        <a:pt x="23" y="16126"/>
                        <a:pt x="46" y="16145"/>
                        <a:pt x="74" y="16160"/>
                      </a:cubicBezTo>
                      <a:cubicBezTo>
                        <a:pt x="114" y="16181"/>
                        <a:pt x="158" y="16200"/>
                        <a:pt x="208" y="16213"/>
                      </a:cubicBezTo>
                      <a:cubicBezTo>
                        <a:pt x="242" y="16222"/>
                        <a:pt x="275" y="16228"/>
                        <a:pt x="306" y="16231"/>
                      </a:cubicBezTo>
                      <a:cubicBezTo>
                        <a:pt x="506" y="16252"/>
                        <a:pt x="655" y="16167"/>
                        <a:pt x="833" y="16083"/>
                      </a:cubicBezTo>
                      <a:cubicBezTo>
                        <a:pt x="1028" y="15991"/>
                        <a:pt x="1246" y="15906"/>
                        <a:pt x="1406" y="15765"/>
                      </a:cubicBezTo>
                      <a:cubicBezTo>
                        <a:pt x="1515" y="15669"/>
                        <a:pt x="1529" y="15638"/>
                        <a:pt x="1688" y="15611"/>
                      </a:cubicBezTo>
                      <a:cubicBezTo>
                        <a:pt x="1733" y="15604"/>
                        <a:pt x="1761" y="15596"/>
                        <a:pt x="1787" y="15584"/>
                      </a:cubicBezTo>
                      <a:cubicBezTo>
                        <a:pt x="1819" y="15568"/>
                        <a:pt x="1846" y="15546"/>
                        <a:pt x="1887" y="15509"/>
                      </a:cubicBezTo>
                      <a:cubicBezTo>
                        <a:pt x="2021" y="15385"/>
                        <a:pt x="2181" y="15286"/>
                        <a:pt x="2201" y="15103"/>
                      </a:cubicBezTo>
                      <a:cubicBezTo>
                        <a:pt x="2214" y="14986"/>
                        <a:pt x="2203" y="14969"/>
                        <a:pt x="2299" y="14885"/>
                      </a:cubicBezTo>
                      <a:cubicBezTo>
                        <a:pt x="2364" y="14828"/>
                        <a:pt x="2416" y="14815"/>
                        <a:pt x="2486" y="14771"/>
                      </a:cubicBezTo>
                      <a:cubicBezTo>
                        <a:pt x="2554" y="14726"/>
                        <a:pt x="2589" y="14666"/>
                        <a:pt x="2666" y="14629"/>
                      </a:cubicBezTo>
                      <a:cubicBezTo>
                        <a:pt x="2686" y="14620"/>
                        <a:pt x="2814" y="14561"/>
                        <a:pt x="2842" y="14552"/>
                      </a:cubicBezTo>
                      <a:cubicBezTo>
                        <a:pt x="2872" y="14544"/>
                        <a:pt x="2888" y="14504"/>
                        <a:pt x="2923" y="14493"/>
                      </a:cubicBezTo>
                      <a:cubicBezTo>
                        <a:pt x="2975" y="14577"/>
                        <a:pt x="3071" y="14667"/>
                        <a:pt x="3096" y="14754"/>
                      </a:cubicBezTo>
                      <a:cubicBezTo>
                        <a:pt x="3122" y="14847"/>
                        <a:pt x="3099" y="14944"/>
                        <a:pt x="3121" y="15038"/>
                      </a:cubicBezTo>
                      <a:cubicBezTo>
                        <a:pt x="3149" y="15050"/>
                        <a:pt x="3164" y="15070"/>
                        <a:pt x="3169" y="15098"/>
                      </a:cubicBezTo>
                      <a:cubicBezTo>
                        <a:pt x="3167" y="15133"/>
                        <a:pt x="3164" y="15170"/>
                        <a:pt x="3162" y="15205"/>
                      </a:cubicBezTo>
                      <a:cubicBezTo>
                        <a:pt x="3170" y="15234"/>
                        <a:pt x="3200" y="15243"/>
                        <a:pt x="3208" y="15265"/>
                      </a:cubicBezTo>
                      <a:cubicBezTo>
                        <a:pt x="3245" y="15365"/>
                        <a:pt x="3255" y="15466"/>
                        <a:pt x="3290" y="15561"/>
                      </a:cubicBezTo>
                      <a:cubicBezTo>
                        <a:pt x="3304" y="15596"/>
                        <a:pt x="3329" y="15632"/>
                        <a:pt x="3356" y="15666"/>
                      </a:cubicBezTo>
                      <a:cubicBezTo>
                        <a:pt x="3386" y="15703"/>
                        <a:pt x="3417" y="15740"/>
                        <a:pt x="3436" y="15777"/>
                      </a:cubicBezTo>
                      <a:cubicBezTo>
                        <a:pt x="3471" y="15840"/>
                        <a:pt x="3497" y="15920"/>
                        <a:pt x="3576" y="15958"/>
                      </a:cubicBezTo>
                      <a:cubicBezTo>
                        <a:pt x="3773" y="16050"/>
                        <a:pt x="3951" y="15870"/>
                        <a:pt x="4054" y="15740"/>
                      </a:cubicBezTo>
                      <a:cubicBezTo>
                        <a:pt x="4064" y="15728"/>
                        <a:pt x="4073" y="15717"/>
                        <a:pt x="4082" y="15705"/>
                      </a:cubicBezTo>
                      <a:cubicBezTo>
                        <a:pt x="4148" y="15622"/>
                        <a:pt x="4212" y="15540"/>
                        <a:pt x="4278" y="15457"/>
                      </a:cubicBezTo>
                      <a:cubicBezTo>
                        <a:pt x="4299" y="15431"/>
                        <a:pt x="4295" y="15394"/>
                        <a:pt x="4316" y="15369"/>
                      </a:cubicBezTo>
                      <a:cubicBezTo>
                        <a:pt x="4342" y="15336"/>
                        <a:pt x="4392" y="15318"/>
                        <a:pt x="4420" y="15281"/>
                      </a:cubicBezTo>
                      <a:cubicBezTo>
                        <a:pt x="4471" y="15215"/>
                        <a:pt x="4470" y="15130"/>
                        <a:pt x="4522" y="15069"/>
                      </a:cubicBezTo>
                      <a:cubicBezTo>
                        <a:pt x="4602" y="14974"/>
                        <a:pt x="4681" y="14998"/>
                        <a:pt x="4817" y="14999"/>
                      </a:cubicBezTo>
                      <a:cubicBezTo>
                        <a:pt x="5025" y="15000"/>
                        <a:pt x="5263" y="14971"/>
                        <a:pt x="5470" y="14998"/>
                      </a:cubicBezTo>
                      <a:cubicBezTo>
                        <a:pt x="5570" y="15011"/>
                        <a:pt x="5651" y="15042"/>
                        <a:pt x="5754" y="15050"/>
                      </a:cubicBezTo>
                      <a:cubicBezTo>
                        <a:pt x="5859" y="15058"/>
                        <a:pt x="5970" y="15071"/>
                        <a:pt x="6067" y="15112"/>
                      </a:cubicBezTo>
                      <a:cubicBezTo>
                        <a:pt x="6269" y="15194"/>
                        <a:pt x="6379" y="15307"/>
                        <a:pt x="6608" y="15306"/>
                      </a:cubicBezTo>
                      <a:cubicBezTo>
                        <a:pt x="6807" y="15304"/>
                        <a:pt x="7006" y="15306"/>
                        <a:pt x="7205" y="15306"/>
                      </a:cubicBezTo>
                      <a:cubicBezTo>
                        <a:pt x="7433" y="15306"/>
                        <a:pt x="7529" y="15303"/>
                        <a:pt x="7695" y="15427"/>
                      </a:cubicBezTo>
                      <a:cubicBezTo>
                        <a:pt x="7872" y="15557"/>
                        <a:pt x="7880" y="15850"/>
                        <a:pt x="8115" y="15907"/>
                      </a:cubicBezTo>
                      <a:cubicBezTo>
                        <a:pt x="8139" y="15912"/>
                        <a:pt x="8162" y="15917"/>
                        <a:pt x="8184" y="15921"/>
                      </a:cubicBezTo>
                      <a:cubicBezTo>
                        <a:pt x="8344" y="15950"/>
                        <a:pt x="8467" y="15946"/>
                        <a:pt x="8598" y="16070"/>
                      </a:cubicBezTo>
                      <a:cubicBezTo>
                        <a:pt x="8740" y="16205"/>
                        <a:pt x="8881" y="16172"/>
                        <a:pt x="9081" y="16172"/>
                      </a:cubicBezTo>
                      <a:cubicBezTo>
                        <a:pt x="9182" y="16172"/>
                        <a:pt x="9294" y="16157"/>
                        <a:pt x="9394" y="16170"/>
                      </a:cubicBezTo>
                      <a:cubicBezTo>
                        <a:pt x="9485" y="16181"/>
                        <a:pt x="9566" y="16226"/>
                        <a:pt x="9649" y="16249"/>
                      </a:cubicBezTo>
                      <a:cubicBezTo>
                        <a:pt x="9813" y="16295"/>
                        <a:pt x="10020" y="16313"/>
                        <a:pt x="10147" y="16440"/>
                      </a:cubicBezTo>
                      <a:cubicBezTo>
                        <a:pt x="10213" y="16506"/>
                        <a:pt x="10217" y="16603"/>
                        <a:pt x="10301" y="16655"/>
                      </a:cubicBezTo>
                      <a:cubicBezTo>
                        <a:pt x="10382" y="16704"/>
                        <a:pt x="10494" y="16682"/>
                        <a:pt x="10588" y="16682"/>
                      </a:cubicBezTo>
                      <a:cubicBezTo>
                        <a:pt x="10693" y="16682"/>
                        <a:pt x="10811" y="16668"/>
                        <a:pt x="10913" y="16679"/>
                      </a:cubicBezTo>
                      <a:cubicBezTo>
                        <a:pt x="11081" y="16697"/>
                        <a:pt x="11106" y="16785"/>
                        <a:pt x="11199" y="16889"/>
                      </a:cubicBezTo>
                      <a:cubicBezTo>
                        <a:pt x="11270" y="16970"/>
                        <a:pt x="11403" y="16994"/>
                        <a:pt x="11474" y="17065"/>
                      </a:cubicBezTo>
                      <a:cubicBezTo>
                        <a:pt x="11541" y="17132"/>
                        <a:pt x="11513" y="17170"/>
                        <a:pt x="11609" y="17196"/>
                      </a:cubicBezTo>
                      <a:cubicBezTo>
                        <a:pt x="11721" y="17225"/>
                        <a:pt x="12119" y="17202"/>
                        <a:pt x="12152" y="17346"/>
                      </a:cubicBezTo>
                      <a:cubicBezTo>
                        <a:pt x="12296" y="17348"/>
                        <a:pt x="12531" y="17311"/>
                        <a:pt x="12623" y="17200"/>
                      </a:cubicBezTo>
                      <a:cubicBezTo>
                        <a:pt x="12752" y="17267"/>
                        <a:pt x="12929" y="17296"/>
                        <a:pt x="13071" y="17373"/>
                      </a:cubicBezTo>
                      <a:cubicBezTo>
                        <a:pt x="13182" y="17432"/>
                        <a:pt x="13261" y="17469"/>
                        <a:pt x="13379" y="17503"/>
                      </a:cubicBezTo>
                      <a:cubicBezTo>
                        <a:pt x="13580" y="17562"/>
                        <a:pt x="13884" y="17709"/>
                        <a:pt x="13920" y="17918"/>
                      </a:cubicBezTo>
                      <a:cubicBezTo>
                        <a:pt x="13937" y="18016"/>
                        <a:pt x="13871" y="18096"/>
                        <a:pt x="13855" y="18186"/>
                      </a:cubicBezTo>
                      <a:cubicBezTo>
                        <a:pt x="13840" y="18275"/>
                        <a:pt x="13890" y="18387"/>
                        <a:pt x="13860" y="18472"/>
                      </a:cubicBezTo>
                      <a:cubicBezTo>
                        <a:pt x="13833" y="18551"/>
                        <a:pt x="13760" y="18560"/>
                        <a:pt x="13688" y="18598"/>
                      </a:cubicBezTo>
                      <a:cubicBezTo>
                        <a:pt x="13561" y="18665"/>
                        <a:pt x="13440" y="18769"/>
                        <a:pt x="13354" y="18878"/>
                      </a:cubicBezTo>
                      <a:cubicBezTo>
                        <a:pt x="13279" y="18973"/>
                        <a:pt x="13251" y="19036"/>
                        <a:pt x="13124" y="19078"/>
                      </a:cubicBezTo>
                      <a:cubicBezTo>
                        <a:pt x="12985" y="19124"/>
                        <a:pt x="12809" y="19160"/>
                        <a:pt x="12686" y="19240"/>
                      </a:cubicBezTo>
                      <a:cubicBezTo>
                        <a:pt x="12546" y="19330"/>
                        <a:pt x="12407" y="19456"/>
                        <a:pt x="12243" y="19535"/>
                      </a:cubicBezTo>
                      <a:cubicBezTo>
                        <a:pt x="12089" y="19610"/>
                        <a:pt x="11787" y="19621"/>
                        <a:pt x="11679" y="19739"/>
                      </a:cubicBezTo>
                      <a:cubicBezTo>
                        <a:pt x="11594" y="19831"/>
                        <a:pt x="11642" y="19999"/>
                        <a:pt x="11667" y="20097"/>
                      </a:cubicBezTo>
                      <a:cubicBezTo>
                        <a:pt x="11687" y="20184"/>
                        <a:pt x="11797" y="20328"/>
                        <a:pt x="11763" y="20401"/>
                      </a:cubicBezTo>
                      <a:cubicBezTo>
                        <a:pt x="11628" y="20436"/>
                        <a:pt x="11595" y="20381"/>
                        <a:pt x="11493" y="20360"/>
                      </a:cubicBezTo>
                      <a:cubicBezTo>
                        <a:pt x="11418" y="20344"/>
                        <a:pt x="11326" y="20353"/>
                        <a:pt x="11247" y="20354"/>
                      </a:cubicBezTo>
                      <a:cubicBezTo>
                        <a:pt x="11094" y="20358"/>
                        <a:pt x="10909" y="20370"/>
                        <a:pt x="10795" y="20471"/>
                      </a:cubicBezTo>
                      <a:cubicBezTo>
                        <a:pt x="10725" y="20535"/>
                        <a:pt x="10738" y="20568"/>
                        <a:pt x="10721" y="20652"/>
                      </a:cubicBezTo>
                      <a:cubicBezTo>
                        <a:pt x="10599" y="20661"/>
                        <a:pt x="10513" y="20745"/>
                        <a:pt x="10393" y="20760"/>
                      </a:cubicBezTo>
                      <a:cubicBezTo>
                        <a:pt x="10276" y="20775"/>
                        <a:pt x="10213" y="20772"/>
                        <a:pt x="10107" y="20822"/>
                      </a:cubicBezTo>
                      <a:cubicBezTo>
                        <a:pt x="10084" y="20928"/>
                        <a:pt x="10316" y="21085"/>
                        <a:pt x="10378" y="21174"/>
                      </a:cubicBezTo>
                      <a:cubicBezTo>
                        <a:pt x="10430" y="21247"/>
                        <a:pt x="10455" y="21334"/>
                        <a:pt x="10488" y="21414"/>
                      </a:cubicBezTo>
                      <a:cubicBezTo>
                        <a:pt x="10537" y="21533"/>
                        <a:pt x="10552" y="21576"/>
                        <a:pt x="10695" y="21530"/>
                      </a:cubicBezTo>
                      <a:cubicBezTo>
                        <a:pt x="10822" y="21489"/>
                        <a:pt x="10859" y="21469"/>
                        <a:pt x="10944" y="21386"/>
                      </a:cubicBezTo>
                      <a:cubicBezTo>
                        <a:pt x="11058" y="21276"/>
                        <a:pt x="11253" y="21187"/>
                        <a:pt x="11405" y="21088"/>
                      </a:cubicBezTo>
                      <a:cubicBezTo>
                        <a:pt x="11496" y="21029"/>
                        <a:pt x="11585" y="20966"/>
                        <a:pt x="11678" y="20907"/>
                      </a:cubicBezTo>
                      <a:cubicBezTo>
                        <a:pt x="11759" y="20855"/>
                        <a:pt x="11870" y="20742"/>
                        <a:pt x="11959" y="20716"/>
                      </a:cubicBezTo>
                      <a:cubicBezTo>
                        <a:pt x="11997" y="20705"/>
                        <a:pt x="12031" y="20722"/>
                        <a:pt x="12068" y="20713"/>
                      </a:cubicBezTo>
                      <a:cubicBezTo>
                        <a:pt x="12235" y="20672"/>
                        <a:pt x="12407" y="20657"/>
                        <a:pt x="12583" y="20612"/>
                      </a:cubicBezTo>
                      <a:cubicBezTo>
                        <a:pt x="12734" y="20573"/>
                        <a:pt x="12780" y="20534"/>
                        <a:pt x="12892" y="20454"/>
                      </a:cubicBezTo>
                      <a:cubicBezTo>
                        <a:pt x="12969" y="20399"/>
                        <a:pt x="13063" y="20384"/>
                        <a:pt x="13135" y="20322"/>
                      </a:cubicBezTo>
                      <a:cubicBezTo>
                        <a:pt x="13239" y="20232"/>
                        <a:pt x="13208" y="20155"/>
                        <a:pt x="13228" y="20051"/>
                      </a:cubicBezTo>
                      <a:cubicBezTo>
                        <a:pt x="13252" y="19923"/>
                        <a:pt x="13344" y="19847"/>
                        <a:pt x="13436" y="19750"/>
                      </a:cubicBezTo>
                      <a:cubicBezTo>
                        <a:pt x="13537" y="19643"/>
                        <a:pt x="13630" y="19586"/>
                        <a:pt x="13770" y="19533"/>
                      </a:cubicBezTo>
                      <a:cubicBezTo>
                        <a:pt x="13951" y="19466"/>
                        <a:pt x="14072" y="19351"/>
                        <a:pt x="14244" y="19281"/>
                      </a:cubicBezTo>
                      <a:cubicBezTo>
                        <a:pt x="14432" y="19205"/>
                        <a:pt x="14598" y="19204"/>
                        <a:pt x="14798" y="19184"/>
                      </a:cubicBezTo>
                      <a:cubicBezTo>
                        <a:pt x="15031" y="19161"/>
                        <a:pt x="15154" y="18979"/>
                        <a:pt x="15381" y="18977"/>
                      </a:cubicBezTo>
                      <a:cubicBezTo>
                        <a:pt x="15546" y="18975"/>
                        <a:pt x="15711" y="18977"/>
                        <a:pt x="15875" y="18977"/>
                      </a:cubicBezTo>
                      <a:cubicBezTo>
                        <a:pt x="16077" y="18977"/>
                        <a:pt x="16280" y="18977"/>
                        <a:pt x="16482" y="18977"/>
                      </a:cubicBezTo>
                      <a:cubicBezTo>
                        <a:pt x="16628" y="18977"/>
                        <a:pt x="16775" y="18977"/>
                        <a:pt x="16923" y="18978"/>
                      </a:cubicBezTo>
                      <a:cubicBezTo>
                        <a:pt x="17014" y="18979"/>
                        <a:pt x="17051" y="18950"/>
                        <a:pt x="17112" y="18938"/>
                      </a:cubicBezTo>
                      <a:cubicBezTo>
                        <a:pt x="17269" y="18908"/>
                        <a:pt x="17374" y="18940"/>
                        <a:pt x="17385" y="18763"/>
                      </a:cubicBezTo>
                      <a:cubicBezTo>
                        <a:pt x="17391" y="18672"/>
                        <a:pt x="17395" y="18568"/>
                        <a:pt x="17371" y="18479"/>
                      </a:cubicBezTo>
                      <a:cubicBezTo>
                        <a:pt x="17353" y="18412"/>
                        <a:pt x="17283" y="18332"/>
                        <a:pt x="17336" y="18260"/>
                      </a:cubicBezTo>
                      <a:cubicBezTo>
                        <a:pt x="17390" y="18184"/>
                        <a:pt x="17743" y="18178"/>
                        <a:pt x="17841" y="18209"/>
                      </a:cubicBezTo>
                      <a:cubicBezTo>
                        <a:pt x="18002" y="18260"/>
                        <a:pt x="17923" y="18434"/>
                        <a:pt x="17955" y="18544"/>
                      </a:cubicBezTo>
                      <a:cubicBezTo>
                        <a:pt x="17996" y="18686"/>
                        <a:pt x="18236" y="18857"/>
                        <a:pt x="18379" y="18905"/>
                      </a:cubicBezTo>
                      <a:cubicBezTo>
                        <a:pt x="18546" y="18960"/>
                        <a:pt x="18765" y="18796"/>
                        <a:pt x="18754" y="18629"/>
                      </a:cubicBezTo>
                      <a:cubicBezTo>
                        <a:pt x="18946" y="18573"/>
                        <a:pt x="19184" y="18641"/>
                        <a:pt x="19384" y="18610"/>
                      </a:cubicBezTo>
                      <a:cubicBezTo>
                        <a:pt x="19539" y="18585"/>
                        <a:pt x="19671" y="18570"/>
                        <a:pt x="19829" y="18570"/>
                      </a:cubicBezTo>
                      <a:cubicBezTo>
                        <a:pt x="19971" y="18570"/>
                        <a:pt x="20113" y="18569"/>
                        <a:pt x="20256" y="18571"/>
                      </a:cubicBezTo>
                      <a:cubicBezTo>
                        <a:pt x="20408" y="18572"/>
                        <a:pt x="20495" y="18525"/>
                        <a:pt x="20638" y="18482"/>
                      </a:cubicBezTo>
                      <a:cubicBezTo>
                        <a:pt x="20739" y="18452"/>
                        <a:pt x="20930" y="18413"/>
                        <a:pt x="21012" y="18354"/>
                      </a:cubicBezTo>
                      <a:cubicBezTo>
                        <a:pt x="21130" y="18269"/>
                        <a:pt x="21058" y="18153"/>
                        <a:pt x="21078" y="18034"/>
                      </a:cubicBezTo>
                      <a:cubicBezTo>
                        <a:pt x="21114" y="17802"/>
                        <a:pt x="21246" y="17587"/>
                        <a:pt x="21377" y="17397"/>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7264" name="Shape">
                <a:extLst>
                  <a:ext uri="{FF2B5EF4-FFF2-40B4-BE49-F238E27FC236}">
                    <a16:creationId xmlns:a16="http://schemas.microsoft.com/office/drawing/2014/main" id="{E2455522-1D19-0606-203B-AECBCE22B685}"/>
                  </a:ext>
                </a:extLst>
              </p:cNvPr>
              <p:cNvSpPr/>
              <p:nvPr/>
            </p:nvSpPr>
            <p:spPr>
              <a:xfrm>
                <a:off x="7070379" y="3745356"/>
                <a:ext cx="1151370" cy="1298756"/>
              </a:xfrm>
              <a:custGeom>
                <a:avLst/>
                <a:gdLst/>
                <a:ahLst/>
                <a:cxnLst>
                  <a:cxn ang="0">
                    <a:pos x="wd2" y="hd2"/>
                  </a:cxn>
                  <a:cxn ang="5400000">
                    <a:pos x="wd2" y="hd2"/>
                  </a:cxn>
                  <a:cxn ang="10800000">
                    <a:pos x="wd2" y="hd2"/>
                  </a:cxn>
                  <a:cxn ang="16200000">
                    <a:pos x="wd2" y="hd2"/>
                  </a:cxn>
                </a:cxnLst>
                <a:rect l="0" t="0" r="r" b="b"/>
                <a:pathLst>
                  <a:path w="21544" h="21497" extrusionOk="0">
                    <a:moveTo>
                      <a:pt x="21450" y="10987"/>
                    </a:moveTo>
                    <a:cubicBezTo>
                      <a:pt x="21391" y="10926"/>
                      <a:pt x="21330" y="10892"/>
                      <a:pt x="21256" y="10849"/>
                    </a:cubicBezTo>
                    <a:cubicBezTo>
                      <a:pt x="21180" y="10805"/>
                      <a:pt x="21164" y="10759"/>
                      <a:pt x="21136" y="10686"/>
                    </a:cubicBezTo>
                    <a:cubicBezTo>
                      <a:pt x="21111" y="10623"/>
                      <a:pt x="21087" y="10568"/>
                      <a:pt x="21052" y="10511"/>
                    </a:cubicBezTo>
                    <a:cubicBezTo>
                      <a:pt x="21014" y="10450"/>
                      <a:pt x="20983" y="10407"/>
                      <a:pt x="20985" y="10335"/>
                    </a:cubicBezTo>
                    <a:cubicBezTo>
                      <a:pt x="20987" y="10252"/>
                      <a:pt x="20916" y="10042"/>
                      <a:pt x="20784" y="10052"/>
                    </a:cubicBezTo>
                    <a:cubicBezTo>
                      <a:pt x="20782" y="10059"/>
                      <a:pt x="20752" y="9963"/>
                      <a:pt x="20750" y="9970"/>
                    </a:cubicBezTo>
                    <a:cubicBezTo>
                      <a:pt x="20768" y="9944"/>
                      <a:pt x="20793" y="9942"/>
                      <a:pt x="20815" y="9959"/>
                    </a:cubicBezTo>
                    <a:cubicBezTo>
                      <a:pt x="20883" y="9920"/>
                      <a:pt x="20939" y="9885"/>
                      <a:pt x="21015" y="9859"/>
                    </a:cubicBezTo>
                    <a:cubicBezTo>
                      <a:pt x="21076" y="9838"/>
                      <a:pt x="21104" y="9799"/>
                      <a:pt x="21147" y="9762"/>
                    </a:cubicBezTo>
                    <a:cubicBezTo>
                      <a:pt x="21202" y="9713"/>
                      <a:pt x="21177" y="9698"/>
                      <a:pt x="21197" y="9632"/>
                    </a:cubicBezTo>
                    <a:cubicBezTo>
                      <a:pt x="21217" y="9565"/>
                      <a:pt x="21257" y="9497"/>
                      <a:pt x="21292" y="9435"/>
                    </a:cubicBezTo>
                    <a:cubicBezTo>
                      <a:pt x="21327" y="9371"/>
                      <a:pt x="21325" y="9213"/>
                      <a:pt x="21302" y="9143"/>
                    </a:cubicBezTo>
                    <a:cubicBezTo>
                      <a:pt x="21298" y="9130"/>
                      <a:pt x="21282" y="9117"/>
                      <a:pt x="21278" y="9099"/>
                    </a:cubicBezTo>
                    <a:cubicBezTo>
                      <a:pt x="21274" y="9080"/>
                      <a:pt x="21279" y="9055"/>
                      <a:pt x="21279" y="9035"/>
                    </a:cubicBezTo>
                    <a:cubicBezTo>
                      <a:pt x="21280" y="8977"/>
                      <a:pt x="21292" y="8908"/>
                      <a:pt x="21273" y="8853"/>
                    </a:cubicBezTo>
                    <a:cubicBezTo>
                      <a:pt x="21248" y="8856"/>
                      <a:pt x="21183" y="8929"/>
                      <a:pt x="21160" y="8949"/>
                    </a:cubicBezTo>
                    <a:cubicBezTo>
                      <a:pt x="21126" y="8979"/>
                      <a:pt x="21099" y="9007"/>
                      <a:pt x="21059" y="9033"/>
                    </a:cubicBezTo>
                    <a:cubicBezTo>
                      <a:pt x="20970" y="9091"/>
                      <a:pt x="20897" y="9128"/>
                      <a:pt x="20793" y="9160"/>
                    </a:cubicBezTo>
                    <a:cubicBezTo>
                      <a:pt x="20687" y="9192"/>
                      <a:pt x="20580" y="9241"/>
                      <a:pt x="20470" y="9265"/>
                    </a:cubicBezTo>
                    <a:cubicBezTo>
                      <a:pt x="20429" y="9274"/>
                      <a:pt x="20388" y="9284"/>
                      <a:pt x="20349" y="9295"/>
                    </a:cubicBezTo>
                    <a:cubicBezTo>
                      <a:pt x="20309" y="9308"/>
                      <a:pt x="20270" y="9324"/>
                      <a:pt x="20232" y="9344"/>
                    </a:cubicBezTo>
                    <a:cubicBezTo>
                      <a:pt x="20187" y="9369"/>
                      <a:pt x="20147" y="9418"/>
                      <a:pt x="20102" y="9438"/>
                    </a:cubicBezTo>
                    <a:cubicBezTo>
                      <a:pt x="20060" y="9457"/>
                      <a:pt x="20017" y="9450"/>
                      <a:pt x="19970" y="9449"/>
                    </a:cubicBezTo>
                    <a:cubicBezTo>
                      <a:pt x="19874" y="9448"/>
                      <a:pt x="19776" y="9461"/>
                      <a:pt x="19689" y="9423"/>
                    </a:cubicBezTo>
                    <a:cubicBezTo>
                      <a:pt x="19604" y="9386"/>
                      <a:pt x="19551" y="9319"/>
                      <a:pt x="19455" y="9299"/>
                    </a:cubicBezTo>
                    <a:cubicBezTo>
                      <a:pt x="19414" y="9291"/>
                      <a:pt x="19376" y="9281"/>
                      <a:pt x="19337" y="9273"/>
                    </a:cubicBezTo>
                    <a:cubicBezTo>
                      <a:pt x="19311" y="9268"/>
                      <a:pt x="19274" y="9274"/>
                      <a:pt x="19249" y="9264"/>
                    </a:cubicBezTo>
                    <a:cubicBezTo>
                      <a:pt x="19226" y="9255"/>
                      <a:pt x="19203" y="9225"/>
                      <a:pt x="19183" y="9214"/>
                    </a:cubicBezTo>
                    <a:cubicBezTo>
                      <a:pt x="19144" y="9192"/>
                      <a:pt x="19099" y="9196"/>
                      <a:pt x="19064" y="9171"/>
                    </a:cubicBezTo>
                    <a:cubicBezTo>
                      <a:pt x="19035" y="9150"/>
                      <a:pt x="19028" y="9117"/>
                      <a:pt x="19007" y="9091"/>
                    </a:cubicBezTo>
                    <a:cubicBezTo>
                      <a:pt x="18982" y="9061"/>
                      <a:pt x="18954" y="9046"/>
                      <a:pt x="18933" y="9007"/>
                    </a:cubicBezTo>
                    <a:cubicBezTo>
                      <a:pt x="18916" y="8978"/>
                      <a:pt x="18908" y="8934"/>
                      <a:pt x="18889" y="8908"/>
                    </a:cubicBezTo>
                    <a:cubicBezTo>
                      <a:pt x="18872" y="8885"/>
                      <a:pt x="18851" y="8864"/>
                      <a:pt x="18834" y="8841"/>
                    </a:cubicBezTo>
                    <a:cubicBezTo>
                      <a:pt x="18817" y="8820"/>
                      <a:pt x="18800" y="8793"/>
                      <a:pt x="18779" y="8773"/>
                    </a:cubicBezTo>
                    <a:cubicBezTo>
                      <a:pt x="18742" y="8738"/>
                      <a:pt x="18721" y="8727"/>
                      <a:pt x="18698" y="8682"/>
                    </a:cubicBezTo>
                    <a:cubicBezTo>
                      <a:pt x="18673" y="8635"/>
                      <a:pt x="18660" y="8613"/>
                      <a:pt x="18602" y="8596"/>
                    </a:cubicBezTo>
                    <a:cubicBezTo>
                      <a:pt x="18510" y="8570"/>
                      <a:pt x="18426" y="8523"/>
                      <a:pt x="18334" y="8499"/>
                    </a:cubicBezTo>
                    <a:cubicBezTo>
                      <a:pt x="18265" y="8481"/>
                      <a:pt x="18184" y="8483"/>
                      <a:pt x="18123" y="8442"/>
                    </a:cubicBezTo>
                    <a:cubicBezTo>
                      <a:pt x="18033" y="8383"/>
                      <a:pt x="18061" y="8318"/>
                      <a:pt x="18040" y="8239"/>
                    </a:cubicBezTo>
                    <a:cubicBezTo>
                      <a:pt x="18027" y="8186"/>
                      <a:pt x="17978" y="8123"/>
                      <a:pt x="17947" y="8076"/>
                    </a:cubicBezTo>
                    <a:cubicBezTo>
                      <a:pt x="17858" y="7941"/>
                      <a:pt x="17744" y="7853"/>
                      <a:pt x="17615" y="7747"/>
                    </a:cubicBezTo>
                    <a:cubicBezTo>
                      <a:pt x="17553" y="7697"/>
                      <a:pt x="17452" y="7655"/>
                      <a:pt x="17430" y="7576"/>
                    </a:cubicBezTo>
                    <a:cubicBezTo>
                      <a:pt x="17417" y="7529"/>
                      <a:pt x="17436" y="7519"/>
                      <a:pt x="17469" y="7487"/>
                    </a:cubicBezTo>
                    <a:cubicBezTo>
                      <a:pt x="17499" y="7458"/>
                      <a:pt x="17515" y="7442"/>
                      <a:pt x="17542" y="7409"/>
                    </a:cubicBezTo>
                    <a:cubicBezTo>
                      <a:pt x="17586" y="7356"/>
                      <a:pt x="17671" y="7338"/>
                      <a:pt x="17712" y="7285"/>
                    </a:cubicBezTo>
                    <a:cubicBezTo>
                      <a:pt x="17763" y="7219"/>
                      <a:pt x="17735" y="7134"/>
                      <a:pt x="17754" y="7061"/>
                    </a:cubicBezTo>
                    <a:cubicBezTo>
                      <a:pt x="17788" y="6935"/>
                      <a:pt x="17826" y="6815"/>
                      <a:pt x="17865" y="6691"/>
                    </a:cubicBezTo>
                    <a:cubicBezTo>
                      <a:pt x="17884" y="6633"/>
                      <a:pt x="17905" y="6577"/>
                      <a:pt x="17896" y="6509"/>
                    </a:cubicBezTo>
                    <a:cubicBezTo>
                      <a:pt x="17888" y="6451"/>
                      <a:pt x="17843" y="6384"/>
                      <a:pt x="17815" y="6327"/>
                    </a:cubicBezTo>
                    <a:cubicBezTo>
                      <a:pt x="17797" y="6291"/>
                      <a:pt x="17792" y="6244"/>
                      <a:pt x="17775" y="6212"/>
                    </a:cubicBezTo>
                    <a:cubicBezTo>
                      <a:pt x="17760" y="6185"/>
                      <a:pt x="17731" y="6175"/>
                      <a:pt x="17705" y="6156"/>
                    </a:cubicBezTo>
                    <a:cubicBezTo>
                      <a:pt x="17632" y="6105"/>
                      <a:pt x="17612" y="6048"/>
                      <a:pt x="17637" y="5969"/>
                    </a:cubicBezTo>
                    <a:cubicBezTo>
                      <a:pt x="17644" y="5948"/>
                      <a:pt x="17674" y="5889"/>
                      <a:pt x="17688" y="5871"/>
                    </a:cubicBezTo>
                    <a:cubicBezTo>
                      <a:pt x="17711" y="5841"/>
                      <a:pt x="17751" y="5833"/>
                      <a:pt x="17751" y="5794"/>
                    </a:cubicBezTo>
                    <a:cubicBezTo>
                      <a:pt x="17751" y="5709"/>
                      <a:pt x="17638" y="5775"/>
                      <a:pt x="17601" y="5800"/>
                    </a:cubicBezTo>
                    <a:cubicBezTo>
                      <a:pt x="17558" y="5828"/>
                      <a:pt x="17535" y="5856"/>
                      <a:pt x="17484" y="5879"/>
                    </a:cubicBezTo>
                    <a:cubicBezTo>
                      <a:pt x="17449" y="5894"/>
                      <a:pt x="17416" y="5913"/>
                      <a:pt x="17381" y="5925"/>
                    </a:cubicBezTo>
                    <a:cubicBezTo>
                      <a:pt x="17351" y="5936"/>
                      <a:pt x="17312" y="5936"/>
                      <a:pt x="17291" y="5961"/>
                    </a:cubicBezTo>
                    <a:cubicBezTo>
                      <a:pt x="17267" y="5990"/>
                      <a:pt x="17280" y="6036"/>
                      <a:pt x="17264" y="6069"/>
                    </a:cubicBezTo>
                    <a:cubicBezTo>
                      <a:pt x="17238" y="6119"/>
                      <a:pt x="17134" y="6199"/>
                      <a:pt x="17072" y="6219"/>
                    </a:cubicBezTo>
                    <a:cubicBezTo>
                      <a:pt x="17005" y="6241"/>
                      <a:pt x="16935" y="6219"/>
                      <a:pt x="16878" y="6201"/>
                    </a:cubicBezTo>
                    <a:cubicBezTo>
                      <a:pt x="16765" y="6164"/>
                      <a:pt x="16539" y="6126"/>
                      <a:pt x="16512" y="6004"/>
                    </a:cubicBezTo>
                    <a:cubicBezTo>
                      <a:pt x="16492" y="5920"/>
                      <a:pt x="16538" y="5857"/>
                      <a:pt x="16580" y="5787"/>
                    </a:cubicBezTo>
                    <a:cubicBezTo>
                      <a:pt x="16609" y="5737"/>
                      <a:pt x="16634" y="5678"/>
                      <a:pt x="16660" y="5627"/>
                    </a:cubicBezTo>
                    <a:cubicBezTo>
                      <a:pt x="16694" y="5560"/>
                      <a:pt x="16706" y="5464"/>
                      <a:pt x="16690" y="5391"/>
                    </a:cubicBezTo>
                    <a:cubicBezTo>
                      <a:pt x="16682" y="5353"/>
                      <a:pt x="16661" y="5327"/>
                      <a:pt x="16659" y="5287"/>
                    </a:cubicBezTo>
                    <a:cubicBezTo>
                      <a:pt x="16657" y="5253"/>
                      <a:pt x="16664" y="5220"/>
                      <a:pt x="16656" y="5187"/>
                    </a:cubicBezTo>
                    <a:cubicBezTo>
                      <a:pt x="16586" y="5168"/>
                      <a:pt x="16484" y="5182"/>
                      <a:pt x="16409" y="5183"/>
                    </a:cubicBezTo>
                    <a:cubicBezTo>
                      <a:pt x="16339" y="5184"/>
                      <a:pt x="16286" y="5159"/>
                      <a:pt x="16218" y="5156"/>
                    </a:cubicBezTo>
                    <a:cubicBezTo>
                      <a:pt x="16156" y="5154"/>
                      <a:pt x="16073" y="5146"/>
                      <a:pt x="16012" y="5156"/>
                    </a:cubicBezTo>
                    <a:cubicBezTo>
                      <a:pt x="15911" y="5172"/>
                      <a:pt x="15887" y="5206"/>
                      <a:pt x="15918" y="5105"/>
                    </a:cubicBezTo>
                    <a:cubicBezTo>
                      <a:pt x="15928" y="5070"/>
                      <a:pt x="15913" y="5033"/>
                      <a:pt x="15923" y="4999"/>
                    </a:cubicBezTo>
                    <a:cubicBezTo>
                      <a:pt x="15930" y="4976"/>
                      <a:pt x="15947" y="4970"/>
                      <a:pt x="15961" y="4950"/>
                    </a:cubicBezTo>
                    <a:cubicBezTo>
                      <a:pt x="15991" y="4906"/>
                      <a:pt x="16023" y="4874"/>
                      <a:pt x="16064" y="4838"/>
                    </a:cubicBezTo>
                    <a:cubicBezTo>
                      <a:pt x="16117" y="4792"/>
                      <a:pt x="16131" y="4783"/>
                      <a:pt x="16130" y="4715"/>
                    </a:cubicBezTo>
                    <a:cubicBezTo>
                      <a:pt x="16130" y="4681"/>
                      <a:pt x="16122" y="4636"/>
                      <a:pt x="16129" y="4603"/>
                    </a:cubicBezTo>
                    <a:cubicBezTo>
                      <a:pt x="16134" y="4576"/>
                      <a:pt x="16155" y="4559"/>
                      <a:pt x="16161" y="4533"/>
                    </a:cubicBezTo>
                    <a:cubicBezTo>
                      <a:pt x="16176" y="4468"/>
                      <a:pt x="16158" y="4415"/>
                      <a:pt x="16182" y="4350"/>
                    </a:cubicBezTo>
                    <a:cubicBezTo>
                      <a:pt x="16205" y="4287"/>
                      <a:pt x="16225" y="4228"/>
                      <a:pt x="16256" y="4168"/>
                    </a:cubicBezTo>
                    <a:cubicBezTo>
                      <a:pt x="16296" y="4092"/>
                      <a:pt x="16251" y="4062"/>
                      <a:pt x="16247" y="3986"/>
                    </a:cubicBezTo>
                    <a:cubicBezTo>
                      <a:pt x="16246" y="3962"/>
                      <a:pt x="16257" y="3930"/>
                      <a:pt x="16249" y="3906"/>
                    </a:cubicBezTo>
                    <a:cubicBezTo>
                      <a:pt x="16240" y="3876"/>
                      <a:pt x="16207" y="3861"/>
                      <a:pt x="16195" y="3830"/>
                    </a:cubicBezTo>
                    <a:cubicBezTo>
                      <a:pt x="16186" y="3808"/>
                      <a:pt x="16182" y="3773"/>
                      <a:pt x="16187" y="3750"/>
                    </a:cubicBezTo>
                    <a:cubicBezTo>
                      <a:pt x="16189" y="3736"/>
                      <a:pt x="16197" y="3726"/>
                      <a:pt x="16211" y="3721"/>
                    </a:cubicBezTo>
                    <a:cubicBezTo>
                      <a:pt x="16220" y="3699"/>
                      <a:pt x="16222" y="3676"/>
                      <a:pt x="16217" y="3653"/>
                    </a:cubicBezTo>
                    <a:cubicBezTo>
                      <a:pt x="16240" y="3596"/>
                      <a:pt x="16278" y="3588"/>
                      <a:pt x="16277" y="3517"/>
                    </a:cubicBezTo>
                    <a:cubicBezTo>
                      <a:pt x="16276" y="3472"/>
                      <a:pt x="16277" y="3427"/>
                      <a:pt x="16277" y="3382"/>
                    </a:cubicBezTo>
                    <a:cubicBezTo>
                      <a:pt x="16277" y="3366"/>
                      <a:pt x="16277" y="3351"/>
                      <a:pt x="16277" y="3336"/>
                    </a:cubicBezTo>
                    <a:cubicBezTo>
                      <a:pt x="16276" y="3275"/>
                      <a:pt x="16305" y="3242"/>
                      <a:pt x="16310" y="3183"/>
                    </a:cubicBezTo>
                    <a:cubicBezTo>
                      <a:pt x="16350" y="3174"/>
                      <a:pt x="16400" y="3179"/>
                      <a:pt x="16447" y="3188"/>
                    </a:cubicBezTo>
                    <a:cubicBezTo>
                      <a:pt x="16451" y="3123"/>
                      <a:pt x="16470" y="3055"/>
                      <a:pt x="16447" y="2995"/>
                    </a:cubicBezTo>
                    <a:cubicBezTo>
                      <a:pt x="16435" y="2964"/>
                      <a:pt x="16404" y="2951"/>
                      <a:pt x="16386" y="2926"/>
                    </a:cubicBezTo>
                    <a:cubicBezTo>
                      <a:pt x="16366" y="2897"/>
                      <a:pt x="16366" y="2868"/>
                      <a:pt x="16347" y="2841"/>
                    </a:cubicBezTo>
                    <a:cubicBezTo>
                      <a:pt x="16333" y="2820"/>
                      <a:pt x="16312" y="2818"/>
                      <a:pt x="16304" y="2789"/>
                    </a:cubicBezTo>
                    <a:cubicBezTo>
                      <a:pt x="16300" y="2777"/>
                      <a:pt x="16305" y="2748"/>
                      <a:pt x="16306" y="2737"/>
                    </a:cubicBezTo>
                    <a:cubicBezTo>
                      <a:pt x="16307" y="2702"/>
                      <a:pt x="16310" y="2666"/>
                      <a:pt x="16299" y="2632"/>
                    </a:cubicBezTo>
                    <a:cubicBezTo>
                      <a:pt x="16252" y="2476"/>
                      <a:pt x="16310" y="2309"/>
                      <a:pt x="16278" y="2150"/>
                    </a:cubicBezTo>
                    <a:cubicBezTo>
                      <a:pt x="16266" y="2092"/>
                      <a:pt x="16220" y="2057"/>
                      <a:pt x="16217" y="1995"/>
                    </a:cubicBezTo>
                    <a:cubicBezTo>
                      <a:pt x="16215" y="1943"/>
                      <a:pt x="16247" y="1805"/>
                      <a:pt x="16190" y="1776"/>
                    </a:cubicBezTo>
                    <a:cubicBezTo>
                      <a:pt x="16087" y="1725"/>
                      <a:pt x="16080" y="1876"/>
                      <a:pt x="16050" y="1911"/>
                    </a:cubicBezTo>
                    <a:cubicBezTo>
                      <a:pt x="15996" y="1973"/>
                      <a:pt x="15920" y="1943"/>
                      <a:pt x="15849" y="1955"/>
                    </a:cubicBezTo>
                    <a:cubicBezTo>
                      <a:pt x="15798" y="1964"/>
                      <a:pt x="15747" y="2008"/>
                      <a:pt x="15699" y="2031"/>
                    </a:cubicBezTo>
                    <a:cubicBezTo>
                      <a:pt x="15651" y="2054"/>
                      <a:pt x="15604" y="2083"/>
                      <a:pt x="15571" y="2112"/>
                    </a:cubicBezTo>
                    <a:cubicBezTo>
                      <a:pt x="15464" y="2202"/>
                      <a:pt x="15467" y="2423"/>
                      <a:pt x="15291" y="2424"/>
                    </a:cubicBezTo>
                    <a:cubicBezTo>
                      <a:pt x="15138" y="2426"/>
                      <a:pt x="14956" y="2448"/>
                      <a:pt x="14806" y="2426"/>
                    </a:cubicBezTo>
                    <a:cubicBezTo>
                      <a:pt x="14738" y="2415"/>
                      <a:pt x="14649" y="2384"/>
                      <a:pt x="14600" y="2341"/>
                    </a:cubicBezTo>
                    <a:cubicBezTo>
                      <a:pt x="14552" y="2299"/>
                      <a:pt x="14507" y="2275"/>
                      <a:pt x="14449" y="2243"/>
                    </a:cubicBezTo>
                    <a:cubicBezTo>
                      <a:pt x="14411" y="2222"/>
                      <a:pt x="14393" y="2193"/>
                      <a:pt x="14358" y="2170"/>
                    </a:cubicBezTo>
                    <a:cubicBezTo>
                      <a:pt x="14333" y="2153"/>
                      <a:pt x="14292" y="2156"/>
                      <a:pt x="14263" y="2138"/>
                    </a:cubicBezTo>
                    <a:cubicBezTo>
                      <a:pt x="14194" y="2095"/>
                      <a:pt x="14233" y="2048"/>
                      <a:pt x="14213" y="1986"/>
                    </a:cubicBezTo>
                    <a:cubicBezTo>
                      <a:pt x="14146" y="1985"/>
                      <a:pt x="14148" y="1946"/>
                      <a:pt x="14101" y="1922"/>
                    </a:cubicBezTo>
                    <a:cubicBezTo>
                      <a:pt x="14048" y="1894"/>
                      <a:pt x="14032" y="1925"/>
                      <a:pt x="13981" y="1932"/>
                    </a:cubicBezTo>
                    <a:cubicBezTo>
                      <a:pt x="13899" y="1943"/>
                      <a:pt x="13838" y="1848"/>
                      <a:pt x="13790" y="1799"/>
                    </a:cubicBezTo>
                    <a:cubicBezTo>
                      <a:pt x="13770" y="1779"/>
                      <a:pt x="13743" y="1739"/>
                      <a:pt x="13718" y="1726"/>
                    </a:cubicBezTo>
                    <a:cubicBezTo>
                      <a:pt x="13688" y="1711"/>
                      <a:pt x="13633" y="1721"/>
                      <a:pt x="13599" y="1722"/>
                    </a:cubicBezTo>
                    <a:cubicBezTo>
                      <a:pt x="13559" y="1722"/>
                      <a:pt x="13505" y="1730"/>
                      <a:pt x="13465" y="1722"/>
                    </a:cubicBezTo>
                    <a:cubicBezTo>
                      <a:pt x="13432" y="1716"/>
                      <a:pt x="13414" y="1701"/>
                      <a:pt x="13381" y="1694"/>
                    </a:cubicBezTo>
                    <a:cubicBezTo>
                      <a:pt x="13321" y="1682"/>
                      <a:pt x="13108" y="1729"/>
                      <a:pt x="13071" y="1681"/>
                    </a:cubicBezTo>
                    <a:cubicBezTo>
                      <a:pt x="13060" y="1667"/>
                      <a:pt x="13075" y="1645"/>
                      <a:pt x="13067" y="1629"/>
                    </a:cubicBezTo>
                    <a:cubicBezTo>
                      <a:pt x="13058" y="1609"/>
                      <a:pt x="13040" y="1607"/>
                      <a:pt x="13028" y="1591"/>
                    </a:cubicBezTo>
                    <a:cubicBezTo>
                      <a:pt x="13002" y="1557"/>
                      <a:pt x="12989" y="1511"/>
                      <a:pt x="12980" y="1467"/>
                    </a:cubicBezTo>
                    <a:cubicBezTo>
                      <a:pt x="12965" y="1389"/>
                      <a:pt x="12945" y="1330"/>
                      <a:pt x="12966" y="1253"/>
                    </a:cubicBezTo>
                    <a:cubicBezTo>
                      <a:pt x="12984" y="1190"/>
                      <a:pt x="13028" y="1118"/>
                      <a:pt x="13005" y="1048"/>
                    </a:cubicBezTo>
                    <a:cubicBezTo>
                      <a:pt x="12924" y="1061"/>
                      <a:pt x="12863" y="1142"/>
                      <a:pt x="12790" y="1175"/>
                    </a:cubicBezTo>
                    <a:cubicBezTo>
                      <a:pt x="12668" y="1231"/>
                      <a:pt x="12609" y="1252"/>
                      <a:pt x="12594" y="1379"/>
                    </a:cubicBezTo>
                    <a:cubicBezTo>
                      <a:pt x="12541" y="1384"/>
                      <a:pt x="12430" y="1400"/>
                      <a:pt x="12390" y="1433"/>
                    </a:cubicBezTo>
                    <a:cubicBezTo>
                      <a:pt x="12363" y="1455"/>
                      <a:pt x="12364" y="1486"/>
                      <a:pt x="12336" y="1508"/>
                    </a:cubicBezTo>
                    <a:cubicBezTo>
                      <a:pt x="12304" y="1534"/>
                      <a:pt x="12247" y="1533"/>
                      <a:pt x="12213" y="1565"/>
                    </a:cubicBezTo>
                    <a:cubicBezTo>
                      <a:pt x="12124" y="1650"/>
                      <a:pt x="12103" y="1752"/>
                      <a:pt x="11951" y="1748"/>
                    </a:cubicBezTo>
                    <a:cubicBezTo>
                      <a:pt x="11864" y="1745"/>
                      <a:pt x="11837" y="1685"/>
                      <a:pt x="11760" y="1656"/>
                    </a:cubicBezTo>
                    <a:cubicBezTo>
                      <a:pt x="11699" y="1633"/>
                      <a:pt x="11625" y="1628"/>
                      <a:pt x="11567" y="1599"/>
                    </a:cubicBezTo>
                    <a:cubicBezTo>
                      <a:pt x="11516" y="1572"/>
                      <a:pt x="11492" y="1520"/>
                      <a:pt x="11458" y="1479"/>
                    </a:cubicBezTo>
                    <a:cubicBezTo>
                      <a:pt x="11426" y="1441"/>
                      <a:pt x="11359" y="1387"/>
                      <a:pt x="11358" y="1336"/>
                    </a:cubicBezTo>
                    <a:cubicBezTo>
                      <a:pt x="11323" y="1328"/>
                      <a:pt x="11259" y="1330"/>
                      <a:pt x="11233" y="1303"/>
                    </a:cubicBezTo>
                    <a:cubicBezTo>
                      <a:pt x="11201" y="1271"/>
                      <a:pt x="11223" y="1224"/>
                      <a:pt x="11213" y="1179"/>
                    </a:cubicBezTo>
                    <a:cubicBezTo>
                      <a:pt x="11121" y="1163"/>
                      <a:pt x="11044" y="1147"/>
                      <a:pt x="10950" y="1149"/>
                    </a:cubicBezTo>
                    <a:cubicBezTo>
                      <a:pt x="10900" y="1150"/>
                      <a:pt x="10822" y="1141"/>
                      <a:pt x="10802" y="1099"/>
                    </a:cubicBezTo>
                    <a:cubicBezTo>
                      <a:pt x="10784" y="1062"/>
                      <a:pt x="10801" y="959"/>
                      <a:pt x="10810" y="921"/>
                    </a:cubicBezTo>
                    <a:cubicBezTo>
                      <a:pt x="10817" y="893"/>
                      <a:pt x="10834" y="876"/>
                      <a:pt x="10833" y="837"/>
                    </a:cubicBezTo>
                    <a:cubicBezTo>
                      <a:pt x="10833" y="811"/>
                      <a:pt x="10833" y="785"/>
                      <a:pt x="10833" y="759"/>
                    </a:cubicBezTo>
                    <a:cubicBezTo>
                      <a:pt x="10834" y="695"/>
                      <a:pt x="10825" y="692"/>
                      <a:pt x="10782" y="648"/>
                    </a:cubicBezTo>
                    <a:cubicBezTo>
                      <a:pt x="10739" y="605"/>
                      <a:pt x="10735" y="559"/>
                      <a:pt x="10657" y="549"/>
                    </a:cubicBezTo>
                    <a:cubicBezTo>
                      <a:pt x="10580" y="539"/>
                      <a:pt x="10549" y="552"/>
                      <a:pt x="10539" y="473"/>
                    </a:cubicBezTo>
                    <a:cubicBezTo>
                      <a:pt x="10532" y="421"/>
                      <a:pt x="10564" y="332"/>
                      <a:pt x="10504" y="294"/>
                    </a:cubicBezTo>
                    <a:cubicBezTo>
                      <a:pt x="10458" y="265"/>
                      <a:pt x="10357" y="303"/>
                      <a:pt x="10303" y="291"/>
                    </a:cubicBezTo>
                    <a:cubicBezTo>
                      <a:pt x="10265" y="284"/>
                      <a:pt x="10228" y="269"/>
                      <a:pt x="10187" y="259"/>
                    </a:cubicBezTo>
                    <a:cubicBezTo>
                      <a:pt x="10062" y="229"/>
                      <a:pt x="10027" y="98"/>
                      <a:pt x="9945" y="28"/>
                    </a:cubicBezTo>
                    <a:cubicBezTo>
                      <a:pt x="9896" y="-14"/>
                      <a:pt x="9811" y="4"/>
                      <a:pt x="9746" y="4"/>
                    </a:cubicBezTo>
                    <a:cubicBezTo>
                      <a:pt x="9673" y="3"/>
                      <a:pt x="9658" y="11"/>
                      <a:pt x="9600" y="37"/>
                    </a:cubicBezTo>
                    <a:cubicBezTo>
                      <a:pt x="9557" y="56"/>
                      <a:pt x="9523" y="67"/>
                      <a:pt x="9482" y="89"/>
                    </a:cubicBezTo>
                    <a:cubicBezTo>
                      <a:pt x="9419" y="122"/>
                      <a:pt x="9391" y="165"/>
                      <a:pt x="9341" y="214"/>
                    </a:cubicBezTo>
                    <a:cubicBezTo>
                      <a:pt x="9211" y="335"/>
                      <a:pt x="8990" y="411"/>
                      <a:pt x="8900" y="557"/>
                    </a:cubicBezTo>
                    <a:cubicBezTo>
                      <a:pt x="8873" y="601"/>
                      <a:pt x="8896" y="596"/>
                      <a:pt x="8835" y="603"/>
                    </a:cubicBezTo>
                    <a:cubicBezTo>
                      <a:pt x="8807" y="606"/>
                      <a:pt x="8779" y="593"/>
                      <a:pt x="8752" y="607"/>
                    </a:cubicBezTo>
                    <a:cubicBezTo>
                      <a:pt x="8733" y="618"/>
                      <a:pt x="8717" y="649"/>
                      <a:pt x="8694" y="663"/>
                    </a:cubicBezTo>
                    <a:cubicBezTo>
                      <a:pt x="8673" y="675"/>
                      <a:pt x="8650" y="674"/>
                      <a:pt x="8629" y="686"/>
                    </a:cubicBezTo>
                    <a:cubicBezTo>
                      <a:pt x="8556" y="724"/>
                      <a:pt x="8538" y="733"/>
                      <a:pt x="8452" y="733"/>
                    </a:cubicBezTo>
                    <a:cubicBezTo>
                      <a:pt x="8399" y="732"/>
                      <a:pt x="8328" y="715"/>
                      <a:pt x="8303" y="757"/>
                    </a:cubicBezTo>
                    <a:cubicBezTo>
                      <a:pt x="8286" y="786"/>
                      <a:pt x="8299" y="830"/>
                      <a:pt x="8271" y="863"/>
                    </a:cubicBezTo>
                    <a:cubicBezTo>
                      <a:pt x="8250" y="887"/>
                      <a:pt x="8227" y="900"/>
                      <a:pt x="8194" y="910"/>
                    </a:cubicBezTo>
                    <a:cubicBezTo>
                      <a:pt x="8131" y="931"/>
                      <a:pt x="8077" y="940"/>
                      <a:pt x="8017" y="973"/>
                    </a:cubicBezTo>
                    <a:cubicBezTo>
                      <a:pt x="7974" y="997"/>
                      <a:pt x="7927" y="1013"/>
                      <a:pt x="7886" y="1037"/>
                    </a:cubicBezTo>
                    <a:cubicBezTo>
                      <a:pt x="7840" y="1064"/>
                      <a:pt x="7817" y="1098"/>
                      <a:pt x="7769" y="1117"/>
                    </a:cubicBezTo>
                    <a:cubicBezTo>
                      <a:pt x="7732" y="1131"/>
                      <a:pt x="7693" y="1159"/>
                      <a:pt x="7658" y="1171"/>
                    </a:cubicBezTo>
                    <a:cubicBezTo>
                      <a:pt x="7626" y="1182"/>
                      <a:pt x="7599" y="1167"/>
                      <a:pt x="7568" y="1174"/>
                    </a:cubicBezTo>
                    <a:cubicBezTo>
                      <a:pt x="7525" y="1183"/>
                      <a:pt x="7484" y="1225"/>
                      <a:pt x="7457" y="1254"/>
                    </a:cubicBezTo>
                    <a:cubicBezTo>
                      <a:pt x="7418" y="1298"/>
                      <a:pt x="7421" y="1327"/>
                      <a:pt x="7422" y="1384"/>
                    </a:cubicBezTo>
                    <a:cubicBezTo>
                      <a:pt x="7423" y="1439"/>
                      <a:pt x="7399" y="1463"/>
                      <a:pt x="7392" y="1513"/>
                    </a:cubicBezTo>
                    <a:cubicBezTo>
                      <a:pt x="7383" y="1572"/>
                      <a:pt x="7371" y="1612"/>
                      <a:pt x="7364" y="1670"/>
                    </a:cubicBezTo>
                    <a:cubicBezTo>
                      <a:pt x="7354" y="1747"/>
                      <a:pt x="7328" y="1716"/>
                      <a:pt x="7274" y="1753"/>
                    </a:cubicBezTo>
                    <a:cubicBezTo>
                      <a:pt x="7238" y="1777"/>
                      <a:pt x="7216" y="1814"/>
                      <a:pt x="7169" y="1824"/>
                    </a:cubicBezTo>
                    <a:cubicBezTo>
                      <a:pt x="7121" y="1834"/>
                      <a:pt x="7060" y="1827"/>
                      <a:pt x="7010" y="1826"/>
                    </a:cubicBezTo>
                    <a:cubicBezTo>
                      <a:pt x="6934" y="1825"/>
                      <a:pt x="6881" y="1853"/>
                      <a:pt x="6803" y="1852"/>
                    </a:cubicBezTo>
                    <a:cubicBezTo>
                      <a:pt x="6746" y="1852"/>
                      <a:pt x="6683" y="1846"/>
                      <a:pt x="6627" y="1858"/>
                    </a:cubicBezTo>
                    <a:cubicBezTo>
                      <a:pt x="6607" y="1863"/>
                      <a:pt x="6555" y="1871"/>
                      <a:pt x="6537" y="1877"/>
                    </a:cubicBezTo>
                    <a:cubicBezTo>
                      <a:pt x="6517" y="1884"/>
                      <a:pt x="6511" y="1894"/>
                      <a:pt x="6502" y="1905"/>
                    </a:cubicBezTo>
                    <a:cubicBezTo>
                      <a:pt x="6497" y="1912"/>
                      <a:pt x="6491" y="1918"/>
                      <a:pt x="6481" y="1925"/>
                    </a:cubicBezTo>
                    <a:cubicBezTo>
                      <a:pt x="6439" y="1955"/>
                      <a:pt x="6386" y="1940"/>
                      <a:pt x="6363" y="1999"/>
                    </a:cubicBezTo>
                    <a:cubicBezTo>
                      <a:pt x="6355" y="1952"/>
                      <a:pt x="6284" y="1959"/>
                      <a:pt x="6258" y="1919"/>
                    </a:cubicBezTo>
                    <a:cubicBezTo>
                      <a:pt x="6248" y="1902"/>
                      <a:pt x="6245" y="1884"/>
                      <a:pt x="6244" y="1866"/>
                    </a:cubicBezTo>
                    <a:cubicBezTo>
                      <a:pt x="6243" y="1837"/>
                      <a:pt x="6249" y="1807"/>
                      <a:pt x="6240" y="1777"/>
                    </a:cubicBezTo>
                    <a:cubicBezTo>
                      <a:pt x="6206" y="1773"/>
                      <a:pt x="6145" y="1810"/>
                      <a:pt x="6098" y="1844"/>
                    </a:cubicBezTo>
                    <a:cubicBezTo>
                      <a:pt x="6075" y="1861"/>
                      <a:pt x="6056" y="1876"/>
                      <a:pt x="6045" y="1885"/>
                    </a:cubicBezTo>
                    <a:cubicBezTo>
                      <a:pt x="5996" y="1925"/>
                      <a:pt x="5962" y="1993"/>
                      <a:pt x="5893" y="2009"/>
                    </a:cubicBezTo>
                    <a:cubicBezTo>
                      <a:pt x="5826" y="2025"/>
                      <a:pt x="5726" y="2008"/>
                      <a:pt x="5656" y="2008"/>
                    </a:cubicBezTo>
                    <a:cubicBezTo>
                      <a:pt x="5578" y="2008"/>
                      <a:pt x="5499" y="2009"/>
                      <a:pt x="5421" y="2008"/>
                    </a:cubicBezTo>
                    <a:cubicBezTo>
                      <a:pt x="5335" y="2007"/>
                      <a:pt x="5292" y="1964"/>
                      <a:pt x="5216" y="1956"/>
                    </a:cubicBezTo>
                    <a:cubicBezTo>
                      <a:pt x="5140" y="1948"/>
                      <a:pt x="5039" y="1959"/>
                      <a:pt x="4978" y="1906"/>
                    </a:cubicBezTo>
                    <a:cubicBezTo>
                      <a:pt x="4919" y="1856"/>
                      <a:pt x="4969" y="1784"/>
                      <a:pt x="4914" y="1729"/>
                    </a:cubicBezTo>
                    <a:cubicBezTo>
                      <a:pt x="4903" y="1718"/>
                      <a:pt x="4892" y="1706"/>
                      <a:pt x="4881" y="1694"/>
                    </a:cubicBezTo>
                    <a:cubicBezTo>
                      <a:pt x="4868" y="1741"/>
                      <a:pt x="4854" y="1787"/>
                      <a:pt x="4824" y="1824"/>
                    </a:cubicBezTo>
                    <a:cubicBezTo>
                      <a:pt x="4760" y="1903"/>
                      <a:pt x="4566" y="1877"/>
                      <a:pt x="4475" y="1903"/>
                    </a:cubicBezTo>
                    <a:cubicBezTo>
                      <a:pt x="4385" y="1929"/>
                      <a:pt x="4230" y="1894"/>
                      <a:pt x="4170" y="1966"/>
                    </a:cubicBezTo>
                    <a:cubicBezTo>
                      <a:pt x="4089" y="2061"/>
                      <a:pt x="4242" y="2179"/>
                      <a:pt x="4017" y="2140"/>
                    </a:cubicBezTo>
                    <a:cubicBezTo>
                      <a:pt x="3860" y="2114"/>
                      <a:pt x="3696" y="2143"/>
                      <a:pt x="3720" y="2328"/>
                    </a:cubicBezTo>
                    <a:cubicBezTo>
                      <a:pt x="3725" y="2368"/>
                      <a:pt x="3742" y="2532"/>
                      <a:pt x="3786" y="2546"/>
                    </a:cubicBezTo>
                    <a:cubicBezTo>
                      <a:pt x="3850" y="2565"/>
                      <a:pt x="3790" y="2784"/>
                      <a:pt x="3791" y="2828"/>
                    </a:cubicBezTo>
                    <a:cubicBezTo>
                      <a:pt x="3793" y="2897"/>
                      <a:pt x="3831" y="2933"/>
                      <a:pt x="3879" y="2983"/>
                    </a:cubicBezTo>
                    <a:cubicBezTo>
                      <a:pt x="4004" y="3113"/>
                      <a:pt x="4366" y="3090"/>
                      <a:pt x="4429" y="3275"/>
                    </a:cubicBezTo>
                    <a:cubicBezTo>
                      <a:pt x="4456" y="3353"/>
                      <a:pt x="4484" y="3470"/>
                      <a:pt x="4578" y="3506"/>
                    </a:cubicBezTo>
                    <a:cubicBezTo>
                      <a:pt x="4716" y="3558"/>
                      <a:pt x="4784" y="3530"/>
                      <a:pt x="4784" y="3681"/>
                    </a:cubicBezTo>
                    <a:cubicBezTo>
                      <a:pt x="4784" y="3827"/>
                      <a:pt x="4853" y="3982"/>
                      <a:pt x="4813" y="4124"/>
                    </a:cubicBezTo>
                    <a:cubicBezTo>
                      <a:pt x="4791" y="4202"/>
                      <a:pt x="4750" y="4266"/>
                      <a:pt x="4734" y="4344"/>
                    </a:cubicBezTo>
                    <a:cubicBezTo>
                      <a:pt x="4710" y="4469"/>
                      <a:pt x="4617" y="4523"/>
                      <a:pt x="4688" y="4659"/>
                    </a:cubicBezTo>
                    <a:cubicBezTo>
                      <a:pt x="4767" y="4811"/>
                      <a:pt x="4654" y="4752"/>
                      <a:pt x="4592" y="4850"/>
                    </a:cubicBezTo>
                    <a:cubicBezTo>
                      <a:pt x="4525" y="4954"/>
                      <a:pt x="4696" y="5103"/>
                      <a:pt x="4579" y="5224"/>
                    </a:cubicBezTo>
                    <a:cubicBezTo>
                      <a:pt x="4505" y="5300"/>
                      <a:pt x="4481" y="5413"/>
                      <a:pt x="4424" y="5500"/>
                    </a:cubicBezTo>
                    <a:cubicBezTo>
                      <a:pt x="4334" y="5638"/>
                      <a:pt x="3830" y="5680"/>
                      <a:pt x="3989" y="5931"/>
                    </a:cubicBezTo>
                    <a:cubicBezTo>
                      <a:pt x="4032" y="5998"/>
                      <a:pt x="4180" y="6096"/>
                      <a:pt x="4050" y="6169"/>
                    </a:cubicBezTo>
                    <a:cubicBezTo>
                      <a:pt x="3984" y="6205"/>
                      <a:pt x="3966" y="6230"/>
                      <a:pt x="3944" y="6303"/>
                    </a:cubicBezTo>
                    <a:cubicBezTo>
                      <a:pt x="3892" y="6486"/>
                      <a:pt x="3868" y="6699"/>
                      <a:pt x="3760" y="6867"/>
                    </a:cubicBezTo>
                    <a:cubicBezTo>
                      <a:pt x="3659" y="7023"/>
                      <a:pt x="3280" y="6991"/>
                      <a:pt x="3121" y="6921"/>
                    </a:cubicBezTo>
                    <a:cubicBezTo>
                      <a:pt x="3039" y="6885"/>
                      <a:pt x="2873" y="6989"/>
                      <a:pt x="2811" y="7026"/>
                    </a:cubicBezTo>
                    <a:cubicBezTo>
                      <a:pt x="2708" y="7088"/>
                      <a:pt x="2651" y="7071"/>
                      <a:pt x="2533" y="7034"/>
                    </a:cubicBezTo>
                    <a:cubicBezTo>
                      <a:pt x="2294" y="6958"/>
                      <a:pt x="1910" y="6898"/>
                      <a:pt x="1681" y="7006"/>
                    </a:cubicBezTo>
                    <a:cubicBezTo>
                      <a:pt x="1579" y="7055"/>
                      <a:pt x="1387" y="7222"/>
                      <a:pt x="1265" y="7179"/>
                    </a:cubicBezTo>
                    <a:cubicBezTo>
                      <a:pt x="1157" y="7141"/>
                      <a:pt x="1088" y="7073"/>
                      <a:pt x="965" y="7044"/>
                    </a:cubicBezTo>
                    <a:cubicBezTo>
                      <a:pt x="810" y="7007"/>
                      <a:pt x="693" y="7041"/>
                      <a:pt x="543" y="6979"/>
                    </a:cubicBezTo>
                    <a:cubicBezTo>
                      <a:pt x="434" y="6935"/>
                      <a:pt x="314" y="6979"/>
                      <a:pt x="201" y="6962"/>
                    </a:cubicBezTo>
                    <a:cubicBezTo>
                      <a:pt x="106" y="6948"/>
                      <a:pt x="-52" y="6867"/>
                      <a:pt x="17" y="7020"/>
                    </a:cubicBezTo>
                    <a:cubicBezTo>
                      <a:pt x="54" y="7100"/>
                      <a:pt x="100" y="7188"/>
                      <a:pt x="66" y="7274"/>
                    </a:cubicBezTo>
                    <a:cubicBezTo>
                      <a:pt x="42" y="7336"/>
                      <a:pt x="221" y="7515"/>
                      <a:pt x="262" y="7556"/>
                    </a:cubicBezTo>
                    <a:cubicBezTo>
                      <a:pt x="337" y="7630"/>
                      <a:pt x="436" y="7674"/>
                      <a:pt x="515" y="7742"/>
                    </a:cubicBezTo>
                    <a:cubicBezTo>
                      <a:pt x="586" y="7805"/>
                      <a:pt x="579" y="7919"/>
                      <a:pt x="671" y="7994"/>
                    </a:cubicBezTo>
                    <a:cubicBezTo>
                      <a:pt x="748" y="8056"/>
                      <a:pt x="835" y="8101"/>
                      <a:pt x="937" y="8120"/>
                    </a:cubicBezTo>
                    <a:cubicBezTo>
                      <a:pt x="942" y="8115"/>
                      <a:pt x="934" y="8102"/>
                      <a:pt x="941" y="8095"/>
                    </a:cubicBezTo>
                    <a:cubicBezTo>
                      <a:pt x="939" y="8096"/>
                      <a:pt x="1087" y="8414"/>
                      <a:pt x="1140" y="8437"/>
                    </a:cubicBezTo>
                    <a:cubicBezTo>
                      <a:pt x="1251" y="8485"/>
                      <a:pt x="1349" y="8537"/>
                      <a:pt x="1455" y="8600"/>
                    </a:cubicBezTo>
                    <a:cubicBezTo>
                      <a:pt x="1677" y="8732"/>
                      <a:pt x="1974" y="8600"/>
                      <a:pt x="1739" y="8922"/>
                    </a:cubicBezTo>
                    <a:cubicBezTo>
                      <a:pt x="1645" y="9052"/>
                      <a:pt x="1520" y="9212"/>
                      <a:pt x="1557" y="9375"/>
                    </a:cubicBezTo>
                    <a:cubicBezTo>
                      <a:pt x="1581" y="9482"/>
                      <a:pt x="1434" y="9519"/>
                      <a:pt x="1477" y="9634"/>
                    </a:cubicBezTo>
                    <a:cubicBezTo>
                      <a:pt x="1502" y="9700"/>
                      <a:pt x="1633" y="9716"/>
                      <a:pt x="1633" y="9786"/>
                    </a:cubicBezTo>
                    <a:cubicBezTo>
                      <a:pt x="1633" y="9845"/>
                      <a:pt x="1615" y="9842"/>
                      <a:pt x="1674" y="9895"/>
                    </a:cubicBezTo>
                    <a:cubicBezTo>
                      <a:pt x="1763" y="9973"/>
                      <a:pt x="1890" y="10026"/>
                      <a:pt x="2002" y="10075"/>
                    </a:cubicBezTo>
                    <a:cubicBezTo>
                      <a:pt x="1996" y="10072"/>
                      <a:pt x="1990" y="10069"/>
                      <a:pt x="1984" y="10066"/>
                    </a:cubicBezTo>
                    <a:cubicBezTo>
                      <a:pt x="2005" y="10066"/>
                      <a:pt x="2048" y="10119"/>
                      <a:pt x="2076" y="10128"/>
                    </a:cubicBezTo>
                    <a:cubicBezTo>
                      <a:pt x="2160" y="10154"/>
                      <a:pt x="2208" y="10103"/>
                      <a:pt x="2184" y="10220"/>
                    </a:cubicBezTo>
                    <a:cubicBezTo>
                      <a:pt x="2160" y="10333"/>
                      <a:pt x="2120" y="10427"/>
                      <a:pt x="2041" y="10517"/>
                    </a:cubicBezTo>
                    <a:cubicBezTo>
                      <a:pt x="1986" y="10580"/>
                      <a:pt x="2071" y="10672"/>
                      <a:pt x="2120" y="10716"/>
                    </a:cubicBezTo>
                    <a:cubicBezTo>
                      <a:pt x="2182" y="10773"/>
                      <a:pt x="2159" y="10799"/>
                      <a:pt x="2137" y="10865"/>
                    </a:cubicBezTo>
                    <a:cubicBezTo>
                      <a:pt x="2103" y="10967"/>
                      <a:pt x="2591" y="11050"/>
                      <a:pt x="2698" y="11089"/>
                    </a:cubicBezTo>
                    <a:cubicBezTo>
                      <a:pt x="2853" y="11147"/>
                      <a:pt x="2876" y="11239"/>
                      <a:pt x="2912" y="11366"/>
                    </a:cubicBezTo>
                    <a:cubicBezTo>
                      <a:pt x="2932" y="11440"/>
                      <a:pt x="2859" y="11492"/>
                      <a:pt x="2861" y="11576"/>
                    </a:cubicBezTo>
                    <a:cubicBezTo>
                      <a:pt x="2870" y="11869"/>
                      <a:pt x="3251" y="11733"/>
                      <a:pt x="3413" y="11686"/>
                    </a:cubicBezTo>
                    <a:cubicBezTo>
                      <a:pt x="3461" y="11672"/>
                      <a:pt x="3510" y="11632"/>
                      <a:pt x="3559" y="11644"/>
                    </a:cubicBezTo>
                    <a:cubicBezTo>
                      <a:pt x="3705" y="11678"/>
                      <a:pt x="3833" y="11755"/>
                      <a:pt x="3967" y="11814"/>
                    </a:cubicBezTo>
                    <a:cubicBezTo>
                      <a:pt x="4085" y="11866"/>
                      <a:pt x="4190" y="11932"/>
                      <a:pt x="4171" y="12067"/>
                    </a:cubicBezTo>
                    <a:cubicBezTo>
                      <a:pt x="4171" y="12067"/>
                      <a:pt x="4286" y="12265"/>
                      <a:pt x="4225" y="12224"/>
                    </a:cubicBezTo>
                    <a:cubicBezTo>
                      <a:pt x="4198" y="12206"/>
                      <a:pt x="4254" y="12460"/>
                      <a:pt x="4253" y="12465"/>
                    </a:cubicBezTo>
                    <a:cubicBezTo>
                      <a:pt x="4235" y="12582"/>
                      <a:pt x="4094" y="12665"/>
                      <a:pt x="4100" y="12786"/>
                    </a:cubicBezTo>
                    <a:cubicBezTo>
                      <a:pt x="4104" y="12859"/>
                      <a:pt x="3979" y="12904"/>
                      <a:pt x="3939" y="12962"/>
                    </a:cubicBezTo>
                    <a:cubicBezTo>
                      <a:pt x="3906" y="13010"/>
                      <a:pt x="3897" y="13065"/>
                      <a:pt x="3868" y="13114"/>
                    </a:cubicBezTo>
                    <a:cubicBezTo>
                      <a:pt x="3817" y="13199"/>
                      <a:pt x="3739" y="13273"/>
                      <a:pt x="3666" y="13344"/>
                    </a:cubicBezTo>
                    <a:cubicBezTo>
                      <a:pt x="3635" y="13373"/>
                      <a:pt x="3537" y="13391"/>
                      <a:pt x="3557" y="13442"/>
                    </a:cubicBezTo>
                    <a:cubicBezTo>
                      <a:pt x="3568" y="13471"/>
                      <a:pt x="3669" y="13617"/>
                      <a:pt x="3671" y="13607"/>
                    </a:cubicBezTo>
                    <a:cubicBezTo>
                      <a:pt x="3608" y="13861"/>
                      <a:pt x="3298" y="13961"/>
                      <a:pt x="3107" y="14130"/>
                    </a:cubicBezTo>
                    <a:cubicBezTo>
                      <a:pt x="3047" y="14183"/>
                      <a:pt x="2955" y="14218"/>
                      <a:pt x="2902" y="14275"/>
                    </a:cubicBezTo>
                    <a:cubicBezTo>
                      <a:pt x="2852" y="14329"/>
                      <a:pt x="2830" y="14406"/>
                      <a:pt x="2782" y="14462"/>
                    </a:cubicBezTo>
                    <a:cubicBezTo>
                      <a:pt x="2700" y="14556"/>
                      <a:pt x="2449" y="14580"/>
                      <a:pt x="2387" y="14705"/>
                    </a:cubicBezTo>
                    <a:cubicBezTo>
                      <a:pt x="2316" y="14847"/>
                      <a:pt x="2145" y="14917"/>
                      <a:pt x="2023" y="15029"/>
                    </a:cubicBezTo>
                    <a:cubicBezTo>
                      <a:pt x="1929" y="15116"/>
                      <a:pt x="1999" y="15105"/>
                      <a:pt x="2006" y="15191"/>
                    </a:cubicBezTo>
                    <a:cubicBezTo>
                      <a:pt x="2014" y="15288"/>
                      <a:pt x="1992" y="15412"/>
                      <a:pt x="1961" y="15506"/>
                    </a:cubicBezTo>
                    <a:cubicBezTo>
                      <a:pt x="1924" y="15620"/>
                      <a:pt x="1855" y="15633"/>
                      <a:pt x="1965" y="15746"/>
                    </a:cubicBezTo>
                    <a:cubicBezTo>
                      <a:pt x="2040" y="15823"/>
                      <a:pt x="2030" y="15763"/>
                      <a:pt x="2105" y="15780"/>
                    </a:cubicBezTo>
                    <a:cubicBezTo>
                      <a:pt x="2043" y="15766"/>
                      <a:pt x="1972" y="16235"/>
                      <a:pt x="1843" y="16190"/>
                    </a:cubicBezTo>
                    <a:cubicBezTo>
                      <a:pt x="1767" y="16162"/>
                      <a:pt x="1728" y="16379"/>
                      <a:pt x="1749" y="16418"/>
                    </a:cubicBezTo>
                    <a:cubicBezTo>
                      <a:pt x="1747" y="16414"/>
                      <a:pt x="1568" y="16667"/>
                      <a:pt x="1552" y="16700"/>
                    </a:cubicBezTo>
                    <a:cubicBezTo>
                      <a:pt x="1547" y="16697"/>
                      <a:pt x="1376" y="17122"/>
                      <a:pt x="1548" y="17056"/>
                    </a:cubicBezTo>
                    <a:cubicBezTo>
                      <a:pt x="1666" y="17011"/>
                      <a:pt x="1747" y="17026"/>
                      <a:pt x="1634" y="17135"/>
                    </a:cubicBezTo>
                    <a:cubicBezTo>
                      <a:pt x="1491" y="17273"/>
                      <a:pt x="1379" y="17374"/>
                      <a:pt x="1611" y="17494"/>
                    </a:cubicBezTo>
                    <a:cubicBezTo>
                      <a:pt x="1809" y="17597"/>
                      <a:pt x="1856" y="17715"/>
                      <a:pt x="1916" y="17893"/>
                    </a:cubicBezTo>
                    <a:cubicBezTo>
                      <a:pt x="1963" y="18034"/>
                      <a:pt x="2076" y="18000"/>
                      <a:pt x="2150" y="18083"/>
                    </a:cubicBezTo>
                    <a:cubicBezTo>
                      <a:pt x="2254" y="18199"/>
                      <a:pt x="2332" y="18328"/>
                      <a:pt x="2429" y="18448"/>
                    </a:cubicBezTo>
                    <a:cubicBezTo>
                      <a:pt x="2487" y="18519"/>
                      <a:pt x="2648" y="18758"/>
                      <a:pt x="2751" y="18764"/>
                    </a:cubicBezTo>
                    <a:cubicBezTo>
                      <a:pt x="2879" y="18771"/>
                      <a:pt x="2754" y="19039"/>
                      <a:pt x="2809" y="19117"/>
                    </a:cubicBezTo>
                    <a:cubicBezTo>
                      <a:pt x="2845" y="19171"/>
                      <a:pt x="2925" y="19195"/>
                      <a:pt x="2970" y="19243"/>
                    </a:cubicBezTo>
                    <a:cubicBezTo>
                      <a:pt x="3054" y="19329"/>
                      <a:pt x="3087" y="19428"/>
                      <a:pt x="3147" y="19525"/>
                    </a:cubicBezTo>
                    <a:cubicBezTo>
                      <a:pt x="3221" y="19641"/>
                      <a:pt x="3427" y="19683"/>
                      <a:pt x="3516" y="19525"/>
                    </a:cubicBezTo>
                    <a:cubicBezTo>
                      <a:pt x="3574" y="19422"/>
                      <a:pt x="3770" y="19552"/>
                      <a:pt x="3813" y="19413"/>
                    </a:cubicBezTo>
                    <a:cubicBezTo>
                      <a:pt x="3874" y="19217"/>
                      <a:pt x="3977" y="19382"/>
                      <a:pt x="4114" y="19328"/>
                    </a:cubicBezTo>
                    <a:cubicBezTo>
                      <a:pt x="4172" y="19305"/>
                      <a:pt x="4266" y="19187"/>
                      <a:pt x="4319" y="19186"/>
                    </a:cubicBezTo>
                    <a:cubicBezTo>
                      <a:pt x="4380" y="19184"/>
                      <a:pt x="4370" y="19250"/>
                      <a:pt x="4354" y="19288"/>
                    </a:cubicBezTo>
                    <a:cubicBezTo>
                      <a:pt x="4352" y="19292"/>
                      <a:pt x="4350" y="19296"/>
                      <a:pt x="4348" y="19300"/>
                    </a:cubicBezTo>
                    <a:cubicBezTo>
                      <a:pt x="4668" y="19403"/>
                      <a:pt x="5342" y="19427"/>
                      <a:pt x="5541" y="19615"/>
                    </a:cubicBezTo>
                    <a:cubicBezTo>
                      <a:pt x="5605" y="19676"/>
                      <a:pt x="5627" y="19704"/>
                      <a:pt x="5600" y="19816"/>
                    </a:cubicBezTo>
                    <a:cubicBezTo>
                      <a:pt x="5577" y="19912"/>
                      <a:pt x="5484" y="19978"/>
                      <a:pt x="5586" y="20089"/>
                    </a:cubicBezTo>
                    <a:cubicBezTo>
                      <a:pt x="5835" y="20360"/>
                      <a:pt x="6503" y="20131"/>
                      <a:pt x="6848" y="20215"/>
                    </a:cubicBezTo>
                    <a:cubicBezTo>
                      <a:pt x="6936" y="20236"/>
                      <a:pt x="6963" y="20287"/>
                      <a:pt x="7003" y="20346"/>
                    </a:cubicBezTo>
                    <a:cubicBezTo>
                      <a:pt x="7046" y="20408"/>
                      <a:pt x="7103" y="20475"/>
                      <a:pt x="7145" y="20537"/>
                    </a:cubicBezTo>
                    <a:cubicBezTo>
                      <a:pt x="7212" y="20632"/>
                      <a:pt x="7164" y="20686"/>
                      <a:pt x="7189" y="20788"/>
                    </a:cubicBezTo>
                    <a:cubicBezTo>
                      <a:pt x="7224" y="20933"/>
                      <a:pt x="7350" y="20907"/>
                      <a:pt x="7491" y="20904"/>
                    </a:cubicBezTo>
                    <a:cubicBezTo>
                      <a:pt x="7588" y="20902"/>
                      <a:pt x="7681" y="20899"/>
                      <a:pt x="7774" y="20917"/>
                    </a:cubicBezTo>
                    <a:cubicBezTo>
                      <a:pt x="7849" y="20932"/>
                      <a:pt x="7958" y="21010"/>
                      <a:pt x="8058" y="20954"/>
                    </a:cubicBezTo>
                    <a:cubicBezTo>
                      <a:pt x="8257" y="20843"/>
                      <a:pt x="7951" y="20496"/>
                      <a:pt x="8317" y="20489"/>
                    </a:cubicBezTo>
                    <a:cubicBezTo>
                      <a:pt x="8387" y="20488"/>
                      <a:pt x="8658" y="20564"/>
                      <a:pt x="8707" y="20623"/>
                    </a:cubicBezTo>
                    <a:cubicBezTo>
                      <a:pt x="8761" y="20687"/>
                      <a:pt x="8702" y="20830"/>
                      <a:pt x="8729" y="20906"/>
                    </a:cubicBezTo>
                    <a:cubicBezTo>
                      <a:pt x="8795" y="21087"/>
                      <a:pt x="9131" y="21171"/>
                      <a:pt x="9313" y="21243"/>
                    </a:cubicBezTo>
                    <a:cubicBezTo>
                      <a:pt x="9475" y="21307"/>
                      <a:pt x="9636" y="21337"/>
                      <a:pt x="9801" y="21378"/>
                    </a:cubicBezTo>
                    <a:cubicBezTo>
                      <a:pt x="9988" y="21426"/>
                      <a:pt x="10213" y="21586"/>
                      <a:pt x="10371" y="21432"/>
                    </a:cubicBezTo>
                    <a:cubicBezTo>
                      <a:pt x="10526" y="21283"/>
                      <a:pt x="10565" y="21194"/>
                      <a:pt x="10833" y="21197"/>
                    </a:cubicBezTo>
                    <a:cubicBezTo>
                      <a:pt x="11054" y="21200"/>
                      <a:pt x="11382" y="21247"/>
                      <a:pt x="11592" y="21200"/>
                    </a:cubicBezTo>
                    <a:cubicBezTo>
                      <a:pt x="11692" y="21177"/>
                      <a:pt x="11695" y="21148"/>
                      <a:pt x="11744" y="21065"/>
                    </a:cubicBezTo>
                    <a:cubicBezTo>
                      <a:pt x="11836" y="20909"/>
                      <a:pt x="11813" y="21024"/>
                      <a:pt x="11964" y="20967"/>
                    </a:cubicBezTo>
                    <a:cubicBezTo>
                      <a:pt x="12085" y="20921"/>
                      <a:pt x="11996" y="20824"/>
                      <a:pt x="12022" y="20725"/>
                    </a:cubicBezTo>
                    <a:cubicBezTo>
                      <a:pt x="12028" y="20701"/>
                      <a:pt x="12037" y="20677"/>
                      <a:pt x="12047" y="20654"/>
                    </a:cubicBezTo>
                    <a:cubicBezTo>
                      <a:pt x="12066" y="20607"/>
                      <a:pt x="12090" y="20560"/>
                      <a:pt x="12106" y="20507"/>
                    </a:cubicBezTo>
                    <a:cubicBezTo>
                      <a:pt x="12117" y="20468"/>
                      <a:pt x="12146" y="20429"/>
                      <a:pt x="12157" y="20379"/>
                    </a:cubicBezTo>
                    <a:cubicBezTo>
                      <a:pt x="12175" y="20299"/>
                      <a:pt x="12159" y="20286"/>
                      <a:pt x="12222" y="20214"/>
                    </a:cubicBezTo>
                    <a:cubicBezTo>
                      <a:pt x="12279" y="20150"/>
                      <a:pt x="12371" y="20099"/>
                      <a:pt x="12440" y="20040"/>
                    </a:cubicBezTo>
                    <a:cubicBezTo>
                      <a:pt x="12528" y="19966"/>
                      <a:pt x="12560" y="19936"/>
                      <a:pt x="12670" y="19894"/>
                    </a:cubicBezTo>
                    <a:cubicBezTo>
                      <a:pt x="12765" y="19859"/>
                      <a:pt x="12843" y="19859"/>
                      <a:pt x="12951" y="19837"/>
                    </a:cubicBezTo>
                    <a:cubicBezTo>
                      <a:pt x="13199" y="19785"/>
                      <a:pt x="13386" y="19590"/>
                      <a:pt x="13646" y="19555"/>
                    </a:cubicBezTo>
                    <a:cubicBezTo>
                      <a:pt x="13778" y="19538"/>
                      <a:pt x="13898" y="19532"/>
                      <a:pt x="13883" y="19673"/>
                    </a:cubicBezTo>
                    <a:cubicBezTo>
                      <a:pt x="13869" y="19817"/>
                      <a:pt x="13675" y="19858"/>
                      <a:pt x="13666" y="20016"/>
                    </a:cubicBezTo>
                    <a:cubicBezTo>
                      <a:pt x="13630" y="20023"/>
                      <a:pt x="13594" y="20029"/>
                      <a:pt x="13558" y="20036"/>
                    </a:cubicBezTo>
                    <a:cubicBezTo>
                      <a:pt x="13540" y="20091"/>
                      <a:pt x="13510" y="20298"/>
                      <a:pt x="13549" y="20346"/>
                    </a:cubicBezTo>
                    <a:cubicBezTo>
                      <a:pt x="13618" y="20430"/>
                      <a:pt x="13741" y="20363"/>
                      <a:pt x="13811" y="20306"/>
                    </a:cubicBezTo>
                    <a:cubicBezTo>
                      <a:pt x="13882" y="20247"/>
                      <a:pt x="13944" y="20171"/>
                      <a:pt x="14001" y="20107"/>
                    </a:cubicBezTo>
                    <a:cubicBezTo>
                      <a:pt x="14040" y="20064"/>
                      <a:pt x="14007" y="20047"/>
                      <a:pt x="14071" y="20022"/>
                    </a:cubicBezTo>
                    <a:cubicBezTo>
                      <a:pt x="14100" y="20010"/>
                      <a:pt x="14240" y="20025"/>
                      <a:pt x="14274" y="20026"/>
                    </a:cubicBezTo>
                    <a:cubicBezTo>
                      <a:pt x="14435" y="20029"/>
                      <a:pt x="14478" y="20003"/>
                      <a:pt x="14609" y="19922"/>
                    </a:cubicBezTo>
                    <a:cubicBezTo>
                      <a:pt x="14685" y="19875"/>
                      <a:pt x="14772" y="19851"/>
                      <a:pt x="14837" y="19795"/>
                    </a:cubicBezTo>
                    <a:cubicBezTo>
                      <a:pt x="15029" y="19631"/>
                      <a:pt x="15003" y="19390"/>
                      <a:pt x="15002" y="19177"/>
                    </a:cubicBezTo>
                    <a:cubicBezTo>
                      <a:pt x="15002" y="19130"/>
                      <a:pt x="14994" y="19077"/>
                      <a:pt x="15001" y="19030"/>
                    </a:cubicBezTo>
                    <a:cubicBezTo>
                      <a:pt x="15010" y="18968"/>
                      <a:pt x="15043" y="18946"/>
                      <a:pt x="15053" y="18901"/>
                    </a:cubicBezTo>
                    <a:cubicBezTo>
                      <a:pt x="15077" y="18802"/>
                      <a:pt x="15061" y="18762"/>
                      <a:pt x="15002" y="18680"/>
                    </a:cubicBezTo>
                    <a:cubicBezTo>
                      <a:pt x="14949" y="18607"/>
                      <a:pt x="14900" y="18558"/>
                      <a:pt x="14870" y="18477"/>
                    </a:cubicBezTo>
                    <a:cubicBezTo>
                      <a:pt x="14833" y="18377"/>
                      <a:pt x="14826" y="18265"/>
                      <a:pt x="14789" y="18166"/>
                    </a:cubicBezTo>
                    <a:cubicBezTo>
                      <a:pt x="14766" y="18104"/>
                      <a:pt x="14697" y="18044"/>
                      <a:pt x="14670" y="17979"/>
                    </a:cubicBezTo>
                    <a:cubicBezTo>
                      <a:pt x="14638" y="17905"/>
                      <a:pt x="14574" y="17769"/>
                      <a:pt x="14616" y="17684"/>
                    </a:cubicBezTo>
                    <a:cubicBezTo>
                      <a:pt x="14687" y="17539"/>
                      <a:pt x="14807" y="17593"/>
                      <a:pt x="14936" y="17571"/>
                    </a:cubicBezTo>
                    <a:cubicBezTo>
                      <a:pt x="15061" y="17550"/>
                      <a:pt x="15131" y="17446"/>
                      <a:pt x="15255" y="17440"/>
                    </a:cubicBezTo>
                    <a:cubicBezTo>
                      <a:pt x="15263" y="17408"/>
                      <a:pt x="15272" y="17376"/>
                      <a:pt x="15280" y="17345"/>
                    </a:cubicBezTo>
                    <a:cubicBezTo>
                      <a:pt x="15316" y="17337"/>
                      <a:pt x="15352" y="17330"/>
                      <a:pt x="15387" y="17324"/>
                    </a:cubicBezTo>
                    <a:cubicBezTo>
                      <a:pt x="15386" y="17210"/>
                      <a:pt x="15483" y="17183"/>
                      <a:pt x="15534" y="17103"/>
                    </a:cubicBezTo>
                    <a:cubicBezTo>
                      <a:pt x="15581" y="17029"/>
                      <a:pt x="15608" y="16937"/>
                      <a:pt x="15665" y="16866"/>
                    </a:cubicBezTo>
                    <a:cubicBezTo>
                      <a:pt x="15780" y="16721"/>
                      <a:pt x="15879" y="16560"/>
                      <a:pt x="15997" y="16411"/>
                    </a:cubicBezTo>
                    <a:cubicBezTo>
                      <a:pt x="16031" y="16369"/>
                      <a:pt x="16084" y="16265"/>
                      <a:pt x="16141" y="16234"/>
                    </a:cubicBezTo>
                    <a:cubicBezTo>
                      <a:pt x="16233" y="16185"/>
                      <a:pt x="16366" y="16249"/>
                      <a:pt x="16463" y="16225"/>
                    </a:cubicBezTo>
                    <a:cubicBezTo>
                      <a:pt x="16640" y="16182"/>
                      <a:pt x="16840" y="16033"/>
                      <a:pt x="16972" y="15915"/>
                    </a:cubicBezTo>
                    <a:cubicBezTo>
                      <a:pt x="17111" y="15793"/>
                      <a:pt x="17251" y="15655"/>
                      <a:pt x="17369" y="15523"/>
                    </a:cubicBezTo>
                    <a:cubicBezTo>
                      <a:pt x="17438" y="15447"/>
                      <a:pt x="17470" y="15311"/>
                      <a:pt x="17581" y="15281"/>
                    </a:cubicBezTo>
                    <a:cubicBezTo>
                      <a:pt x="17694" y="15251"/>
                      <a:pt x="17830" y="15289"/>
                      <a:pt x="17943" y="15222"/>
                    </a:cubicBezTo>
                    <a:cubicBezTo>
                      <a:pt x="17986" y="15196"/>
                      <a:pt x="17998" y="15153"/>
                      <a:pt x="18044" y="15123"/>
                    </a:cubicBezTo>
                    <a:cubicBezTo>
                      <a:pt x="18095" y="15089"/>
                      <a:pt x="18164" y="15084"/>
                      <a:pt x="18216" y="15058"/>
                    </a:cubicBezTo>
                    <a:cubicBezTo>
                      <a:pt x="18302" y="15017"/>
                      <a:pt x="18353" y="14945"/>
                      <a:pt x="18444" y="14902"/>
                    </a:cubicBezTo>
                    <a:cubicBezTo>
                      <a:pt x="18622" y="14819"/>
                      <a:pt x="18678" y="14930"/>
                      <a:pt x="18738" y="15047"/>
                    </a:cubicBezTo>
                    <a:cubicBezTo>
                      <a:pt x="18744" y="15059"/>
                      <a:pt x="18750" y="15070"/>
                      <a:pt x="18756" y="15082"/>
                    </a:cubicBezTo>
                    <a:cubicBezTo>
                      <a:pt x="18771" y="15079"/>
                      <a:pt x="18788" y="15079"/>
                      <a:pt x="18806" y="15072"/>
                    </a:cubicBezTo>
                    <a:cubicBezTo>
                      <a:pt x="18839" y="15060"/>
                      <a:pt x="18869" y="15041"/>
                      <a:pt x="18900" y="15026"/>
                    </a:cubicBezTo>
                    <a:cubicBezTo>
                      <a:pt x="18947" y="15004"/>
                      <a:pt x="18982" y="14990"/>
                      <a:pt x="19009" y="14954"/>
                    </a:cubicBezTo>
                    <a:cubicBezTo>
                      <a:pt x="19027" y="14930"/>
                      <a:pt x="19029" y="14893"/>
                      <a:pt x="19047" y="14869"/>
                    </a:cubicBezTo>
                    <a:cubicBezTo>
                      <a:pt x="19071" y="14839"/>
                      <a:pt x="19120" y="14819"/>
                      <a:pt x="19131" y="14786"/>
                    </a:cubicBezTo>
                    <a:cubicBezTo>
                      <a:pt x="19140" y="14758"/>
                      <a:pt x="19115" y="14734"/>
                      <a:pt x="19134" y="14705"/>
                    </a:cubicBezTo>
                    <a:cubicBezTo>
                      <a:pt x="19143" y="14691"/>
                      <a:pt x="19174" y="14686"/>
                      <a:pt x="19183" y="14675"/>
                    </a:cubicBezTo>
                    <a:cubicBezTo>
                      <a:pt x="19206" y="14641"/>
                      <a:pt x="19181" y="14579"/>
                      <a:pt x="19190" y="14542"/>
                    </a:cubicBezTo>
                    <a:cubicBezTo>
                      <a:pt x="19200" y="14504"/>
                      <a:pt x="19218" y="14492"/>
                      <a:pt x="19217" y="14446"/>
                    </a:cubicBezTo>
                    <a:cubicBezTo>
                      <a:pt x="19216" y="14379"/>
                      <a:pt x="19206" y="14303"/>
                      <a:pt x="19224" y="14238"/>
                    </a:cubicBezTo>
                    <a:cubicBezTo>
                      <a:pt x="19242" y="14171"/>
                      <a:pt x="19301" y="14117"/>
                      <a:pt x="19335" y="14055"/>
                    </a:cubicBezTo>
                    <a:cubicBezTo>
                      <a:pt x="19365" y="14000"/>
                      <a:pt x="19412" y="13961"/>
                      <a:pt x="19423" y="13900"/>
                    </a:cubicBezTo>
                    <a:cubicBezTo>
                      <a:pt x="19437" y="13824"/>
                      <a:pt x="19465" y="13780"/>
                      <a:pt x="19547" y="13750"/>
                    </a:cubicBezTo>
                    <a:cubicBezTo>
                      <a:pt x="19623" y="13723"/>
                      <a:pt x="19672" y="13724"/>
                      <a:pt x="19717" y="13666"/>
                    </a:cubicBezTo>
                    <a:cubicBezTo>
                      <a:pt x="19778" y="13588"/>
                      <a:pt x="19811" y="13587"/>
                      <a:pt x="19924" y="13588"/>
                    </a:cubicBezTo>
                    <a:cubicBezTo>
                      <a:pt x="20011" y="13588"/>
                      <a:pt x="20101" y="13607"/>
                      <a:pt x="20160" y="13536"/>
                    </a:cubicBezTo>
                    <a:cubicBezTo>
                      <a:pt x="20224" y="13460"/>
                      <a:pt x="20157" y="13385"/>
                      <a:pt x="20158" y="13302"/>
                    </a:cubicBezTo>
                    <a:cubicBezTo>
                      <a:pt x="20160" y="13216"/>
                      <a:pt x="20178" y="13128"/>
                      <a:pt x="20059" y="13118"/>
                    </a:cubicBezTo>
                    <a:cubicBezTo>
                      <a:pt x="20013" y="13115"/>
                      <a:pt x="19967" y="13128"/>
                      <a:pt x="19922" y="13114"/>
                    </a:cubicBezTo>
                    <a:cubicBezTo>
                      <a:pt x="19885" y="13103"/>
                      <a:pt x="19853" y="13073"/>
                      <a:pt x="19821" y="13055"/>
                    </a:cubicBezTo>
                    <a:cubicBezTo>
                      <a:pt x="19750" y="13014"/>
                      <a:pt x="19671" y="12987"/>
                      <a:pt x="19599" y="12951"/>
                    </a:cubicBezTo>
                    <a:cubicBezTo>
                      <a:pt x="19434" y="12868"/>
                      <a:pt x="19555" y="12675"/>
                      <a:pt x="19490" y="12547"/>
                    </a:cubicBezTo>
                    <a:cubicBezTo>
                      <a:pt x="19481" y="12528"/>
                      <a:pt x="19469" y="12505"/>
                      <a:pt x="19456" y="12481"/>
                    </a:cubicBezTo>
                    <a:cubicBezTo>
                      <a:pt x="19401" y="12379"/>
                      <a:pt x="19315" y="12246"/>
                      <a:pt x="19201" y="12235"/>
                    </a:cubicBezTo>
                    <a:cubicBezTo>
                      <a:pt x="19299" y="12234"/>
                      <a:pt x="19387" y="12236"/>
                      <a:pt x="19482" y="12267"/>
                    </a:cubicBezTo>
                    <a:cubicBezTo>
                      <a:pt x="19493" y="12270"/>
                      <a:pt x="19503" y="12274"/>
                      <a:pt x="19513" y="12278"/>
                    </a:cubicBezTo>
                    <a:cubicBezTo>
                      <a:pt x="19599" y="12309"/>
                      <a:pt x="19679" y="12347"/>
                      <a:pt x="19771" y="12371"/>
                    </a:cubicBezTo>
                    <a:cubicBezTo>
                      <a:pt x="19814" y="12383"/>
                      <a:pt x="19839" y="12391"/>
                      <a:pt x="19894" y="12391"/>
                    </a:cubicBezTo>
                    <a:cubicBezTo>
                      <a:pt x="19942" y="12391"/>
                      <a:pt x="19960" y="12378"/>
                      <a:pt x="20000" y="12367"/>
                    </a:cubicBezTo>
                    <a:cubicBezTo>
                      <a:pt x="20073" y="12348"/>
                      <a:pt x="20137" y="12323"/>
                      <a:pt x="20213" y="12309"/>
                    </a:cubicBezTo>
                    <a:cubicBezTo>
                      <a:pt x="20237" y="12244"/>
                      <a:pt x="20223" y="12136"/>
                      <a:pt x="20188" y="12077"/>
                    </a:cubicBezTo>
                    <a:cubicBezTo>
                      <a:pt x="20160" y="12030"/>
                      <a:pt x="20096" y="12006"/>
                      <a:pt x="20049" y="11968"/>
                    </a:cubicBezTo>
                    <a:cubicBezTo>
                      <a:pt x="19986" y="11916"/>
                      <a:pt x="19927" y="11877"/>
                      <a:pt x="19951" y="11791"/>
                    </a:cubicBezTo>
                    <a:cubicBezTo>
                      <a:pt x="19958" y="11767"/>
                      <a:pt x="19973" y="11737"/>
                      <a:pt x="19982" y="11714"/>
                    </a:cubicBezTo>
                    <a:cubicBezTo>
                      <a:pt x="19993" y="11686"/>
                      <a:pt x="20006" y="11654"/>
                      <a:pt x="20013" y="11624"/>
                    </a:cubicBezTo>
                    <a:cubicBezTo>
                      <a:pt x="20030" y="11549"/>
                      <a:pt x="20025" y="11474"/>
                      <a:pt x="20062" y="11402"/>
                    </a:cubicBezTo>
                    <a:cubicBezTo>
                      <a:pt x="20079" y="11370"/>
                      <a:pt x="20087" y="11340"/>
                      <a:pt x="20100" y="11310"/>
                    </a:cubicBezTo>
                    <a:cubicBezTo>
                      <a:pt x="20117" y="11267"/>
                      <a:pt x="20116" y="11278"/>
                      <a:pt x="20160" y="11252"/>
                    </a:cubicBezTo>
                    <a:cubicBezTo>
                      <a:pt x="20217" y="11218"/>
                      <a:pt x="20264" y="11170"/>
                      <a:pt x="20317" y="11138"/>
                    </a:cubicBezTo>
                    <a:cubicBezTo>
                      <a:pt x="20374" y="11104"/>
                      <a:pt x="20456" y="11060"/>
                      <a:pt x="20519" y="11043"/>
                    </a:cubicBezTo>
                    <a:cubicBezTo>
                      <a:pt x="20555" y="11033"/>
                      <a:pt x="20593" y="11038"/>
                      <a:pt x="20630" y="11038"/>
                    </a:cubicBezTo>
                    <a:cubicBezTo>
                      <a:pt x="20676" y="11037"/>
                      <a:pt x="20689" y="11049"/>
                      <a:pt x="20725" y="11058"/>
                    </a:cubicBezTo>
                    <a:cubicBezTo>
                      <a:pt x="20760" y="11067"/>
                      <a:pt x="20794" y="11062"/>
                      <a:pt x="20829" y="11069"/>
                    </a:cubicBezTo>
                    <a:cubicBezTo>
                      <a:pt x="20848" y="11074"/>
                      <a:pt x="20888" y="11095"/>
                      <a:pt x="20909" y="11102"/>
                    </a:cubicBezTo>
                    <a:cubicBezTo>
                      <a:pt x="21005" y="11136"/>
                      <a:pt x="21053" y="11168"/>
                      <a:pt x="21159" y="11168"/>
                    </a:cubicBezTo>
                    <a:cubicBezTo>
                      <a:pt x="21228" y="11167"/>
                      <a:pt x="21297" y="11167"/>
                      <a:pt x="21365" y="11168"/>
                    </a:cubicBezTo>
                    <a:cubicBezTo>
                      <a:pt x="21424" y="11168"/>
                      <a:pt x="21541" y="11170"/>
                      <a:pt x="21544" y="11103"/>
                    </a:cubicBezTo>
                    <a:cubicBezTo>
                      <a:pt x="21548" y="11062"/>
                      <a:pt x="21479" y="11018"/>
                      <a:pt x="21450" y="10987"/>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265" name="Shape">
                <a:extLst>
                  <a:ext uri="{FF2B5EF4-FFF2-40B4-BE49-F238E27FC236}">
                    <a16:creationId xmlns:a16="http://schemas.microsoft.com/office/drawing/2014/main" id="{2CF140F4-0A05-BFEB-7EA4-B6F81AB8EFA0}"/>
                  </a:ext>
                </a:extLst>
              </p:cNvPr>
              <p:cNvSpPr/>
              <p:nvPr/>
            </p:nvSpPr>
            <p:spPr>
              <a:xfrm>
                <a:off x="7919685" y="3302024"/>
                <a:ext cx="1783604" cy="1703976"/>
              </a:xfrm>
              <a:custGeom>
                <a:avLst/>
                <a:gdLst/>
                <a:ahLst/>
                <a:cxnLst>
                  <a:cxn ang="0">
                    <a:pos x="wd2" y="hd2"/>
                  </a:cxn>
                  <a:cxn ang="5400000">
                    <a:pos x="wd2" y="hd2"/>
                  </a:cxn>
                  <a:cxn ang="10800000">
                    <a:pos x="wd2" y="hd2"/>
                  </a:cxn>
                  <a:cxn ang="16200000">
                    <a:pos x="wd2" y="hd2"/>
                  </a:cxn>
                </a:cxnLst>
                <a:rect l="0" t="0" r="r" b="b"/>
                <a:pathLst>
                  <a:path w="21573" h="21597" extrusionOk="0">
                    <a:moveTo>
                      <a:pt x="21536" y="16631"/>
                    </a:moveTo>
                    <a:cubicBezTo>
                      <a:pt x="21588" y="16559"/>
                      <a:pt x="21572" y="16414"/>
                      <a:pt x="21565" y="16308"/>
                    </a:cubicBezTo>
                    <a:cubicBezTo>
                      <a:pt x="21564" y="16286"/>
                      <a:pt x="21563" y="16265"/>
                      <a:pt x="21563" y="16247"/>
                    </a:cubicBezTo>
                    <a:cubicBezTo>
                      <a:pt x="21564" y="16139"/>
                      <a:pt x="21540" y="16009"/>
                      <a:pt x="21492" y="15915"/>
                    </a:cubicBezTo>
                    <a:cubicBezTo>
                      <a:pt x="21442" y="15815"/>
                      <a:pt x="21369" y="15756"/>
                      <a:pt x="21359" y="15637"/>
                    </a:cubicBezTo>
                    <a:cubicBezTo>
                      <a:pt x="21323" y="15627"/>
                      <a:pt x="21257" y="15621"/>
                      <a:pt x="21219" y="15631"/>
                    </a:cubicBezTo>
                    <a:cubicBezTo>
                      <a:pt x="21193" y="15637"/>
                      <a:pt x="21191" y="15657"/>
                      <a:pt x="21165" y="15664"/>
                    </a:cubicBezTo>
                    <a:cubicBezTo>
                      <a:pt x="21146" y="15668"/>
                      <a:pt x="21125" y="15657"/>
                      <a:pt x="21106" y="15661"/>
                    </a:cubicBezTo>
                    <a:cubicBezTo>
                      <a:pt x="21049" y="15671"/>
                      <a:pt x="21010" y="15689"/>
                      <a:pt x="20949" y="15692"/>
                    </a:cubicBezTo>
                    <a:cubicBezTo>
                      <a:pt x="20897" y="15694"/>
                      <a:pt x="20871" y="15716"/>
                      <a:pt x="20822" y="15723"/>
                    </a:cubicBezTo>
                    <a:cubicBezTo>
                      <a:pt x="20730" y="15735"/>
                      <a:pt x="20629" y="15720"/>
                      <a:pt x="20536" y="15722"/>
                    </a:cubicBezTo>
                    <a:cubicBezTo>
                      <a:pt x="20407" y="15724"/>
                      <a:pt x="20368" y="15635"/>
                      <a:pt x="20301" y="15543"/>
                    </a:cubicBezTo>
                    <a:cubicBezTo>
                      <a:pt x="20245" y="15467"/>
                      <a:pt x="20226" y="15366"/>
                      <a:pt x="20194" y="15274"/>
                    </a:cubicBezTo>
                    <a:cubicBezTo>
                      <a:pt x="20146" y="15137"/>
                      <a:pt x="20056" y="15137"/>
                      <a:pt x="19936" y="15088"/>
                    </a:cubicBezTo>
                    <a:cubicBezTo>
                      <a:pt x="19835" y="15046"/>
                      <a:pt x="19804" y="14948"/>
                      <a:pt x="19852" y="14855"/>
                    </a:cubicBezTo>
                    <a:cubicBezTo>
                      <a:pt x="19875" y="14808"/>
                      <a:pt x="19884" y="14751"/>
                      <a:pt x="19909" y="14704"/>
                    </a:cubicBezTo>
                    <a:cubicBezTo>
                      <a:pt x="19931" y="14661"/>
                      <a:pt x="19952" y="14632"/>
                      <a:pt x="19972" y="14587"/>
                    </a:cubicBezTo>
                    <a:cubicBezTo>
                      <a:pt x="20006" y="14509"/>
                      <a:pt x="20059" y="14416"/>
                      <a:pt x="20073" y="14340"/>
                    </a:cubicBezTo>
                    <a:cubicBezTo>
                      <a:pt x="20082" y="14294"/>
                      <a:pt x="20068" y="14242"/>
                      <a:pt x="20078" y="14196"/>
                    </a:cubicBezTo>
                    <a:cubicBezTo>
                      <a:pt x="20088" y="14152"/>
                      <a:pt x="20125" y="14122"/>
                      <a:pt x="20145" y="14086"/>
                    </a:cubicBezTo>
                    <a:cubicBezTo>
                      <a:pt x="20237" y="13917"/>
                      <a:pt x="20294" y="13732"/>
                      <a:pt x="20337" y="13540"/>
                    </a:cubicBezTo>
                    <a:cubicBezTo>
                      <a:pt x="20357" y="13451"/>
                      <a:pt x="20399" y="13355"/>
                      <a:pt x="20309" y="13294"/>
                    </a:cubicBezTo>
                    <a:cubicBezTo>
                      <a:pt x="20263" y="13262"/>
                      <a:pt x="20216" y="13251"/>
                      <a:pt x="20165" y="13234"/>
                    </a:cubicBezTo>
                    <a:cubicBezTo>
                      <a:pt x="20103" y="13213"/>
                      <a:pt x="20057" y="13224"/>
                      <a:pt x="19995" y="13213"/>
                    </a:cubicBezTo>
                    <a:cubicBezTo>
                      <a:pt x="19924" y="13200"/>
                      <a:pt x="19874" y="13186"/>
                      <a:pt x="19800" y="13182"/>
                    </a:cubicBezTo>
                    <a:cubicBezTo>
                      <a:pt x="19746" y="13179"/>
                      <a:pt x="19706" y="13154"/>
                      <a:pt x="19652" y="13151"/>
                    </a:cubicBezTo>
                    <a:cubicBezTo>
                      <a:pt x="19537" y="13145"/>
                      <a:pt x="19461" y="13114"/>
                      <a:pt x="19365" y="13039"/>
                    </a:cubicBezTo>
                    <a:cubicBezTo>
                      <a:pt x="19290" y="12981"/>
                      <a:pt x="19236" y="12887"/>
                      <a:pt x="19139" y="12882"/>
                    </a:cubicBezTo>
                    <a:cubicBezTo>
                      <a:pt x="19090" y="12880"/>
                      <a:pt x="19043" y="12889"/>
                      <a:pt x="18996" y="12876"/>
                    </a:cubicBezTo>
                    <a:cubicBezTo>
                      <a:pt x="18955" y="12865"/>
                      <a:pt x="18867" y="12862"/>
                      <a:pt x="18851" y="12826"/>
                    </a:cubicBezTo>
                    <a:cubicBezTo>
                      <a:pt x="18844" y="12808"/>
                      <a:pt x="18857" y="12772"/>
                      <a:pt x="18851" y="12751"/>
                    </a:cubicBezTo>
                    <a:cubicBezTo>
                      <a:pt x="18847" y="12733"/>
                      <a:pt x="18827" y="12721"/>
                      <a:pt x="18818" y="12705"/>
                    </a:cubicBezTo>
                    <a:cubicBezTo>
                      <a:pt x="18794" y="12664"/>
                      <a:pt x="18778" y="12641"/>
                      <a:pt x="18747" y="12607"/>
                    </a:cubicBezTo>
                    <a:cubicBezTo>
                      <a:pt x="18668" y="12521"/>
                      <a:pt x="18655" y="12461"/>
                      <a:pt x="18654" y="12345"/>
                    </a:cubicBezTo>
                    <a:cubicBezTo>
                      <a:pt x="18653" y="12252"/>
                      <a:pt x="18691" y="12170"/>
                      <a:pt x="18712" y="12076"/>
                    </a:cubicBezTo>
                    <a:cubicBezTo>
                      <a:pt x="18723" y="12028"/>
                      <a:pt x="18728" y="11975"/>
                      <a:pt x="18739" y="11927"/>
                    </a:cubicBezTo>
                    <a:cubicBezTo>
                      <a:pt x="18745" y="11900"/>
                      <a:pt x="18761" y="11879"/>
                      <a:pt x="18766" y="11852"/>
                    </a:cubicBezTo>
                    <a:cubicBezTo>
                      <a:pt x="18772" y="11819"/>
                      <a:pt x="18758" y="11778"/>
                      <a:pt x="18767" y="11746"/>
                    </a:cubicBezTo>
                    <a:cubicBezTo>
                      <a:pt x="18790" y="11663"/>
                      <a:pt x="18910" y="11674"/>
                      <a:pt x="18961" y="11623"/>
                    </a:cubicBezTo>
                    <a:cubicBezTo>
                      <a:pt x="18990" y="11595"/>
                      <a:pt x="19002" y="11535"/>
                      <a:pt x="19018" y="11501"/>
                    </a:cubicBezTo>
                    <a:cubicBezTo>
                      <a:pt x="19025" y="11486"/>
                      <a:pt x="19034" y="11463"/>
                      <a:pt x="19039" y="11449"/>
                    </a:cubicBezTo>
                    <a:cubicBezTo>
                      <a:pt x="19051" y="11418"/>
                      <a:pt x="19044" y="11390"/>
                      <a:pt x="19052" y="11358"/>
                    </a:cubicBezTo>
                    <a:cubicBezTo>
                      <a:pt x="19062" y="11318"/>
                      <a:pt x="19096" y="11282"/>
                      <a:pt x="19111" y="11240"/>
                    </a:cubicBezTo>
                    <a:cubicBezTo>
                      <a:pt x="19128" y="11189"/>
                      <a:pt x="19146" y="11142"/>
                      <a:pt x="19175" y="11097"/>
                    </a:cubicBezTo>
                    <a:cubicBezTo>
                      <a:pt x="19248" y="10981"/>
                      <a:pt x="19330" y="10971"/>
                      <a:pt x="19453" y="10971"/>
                    </a:cubicBezTo>
                    <a:cubicBezTo>
                      <a:pt x="19500" y="10971"/>
                      <a:pt x="19548" y="10970"/>
                      <a:pt x="19595" y="10971"/>
                    </a:cubicBezTo>
                    <a:cubicBezTo>
                      <a:pt x="19650" y="10972"/>
                      <a:pt x="19661" y="10955"/>
                      <a:pt x="19708" y="10940"/>
                    </a:cubicBezTo>
                    <a:cubicBezTo>
                      <a:pt x="19752" y="10926"/>
                      <a:pt x="19799" y="10923"/>
                      <a:pt x="19846" y="10903"/>
                    </a:cubicBezTo>
                    <a:cubicBezTo>
                      <a:pt x="19903" y="10879"/>
                      <a:pt x="19910" y="10859"/>
                      <a:pt x="19909" y="10791"/>
                    </a:cubicBezTo>
                    <a:cubicBezTo>
                      <a:pt x="19908" y="10744"/>
                      <a:pt x="19918" y="10688"/>
                      <a:pt x="19910" y="10642"/>
                    </a:cubicBezTo>
                    <a:cubicBezTo>
                      <a:pt x="19901" y="10587"/>
                      <a:pt x="19880" y="10552"/>
                      <a:pt x="19881" y="10493"/>
                    </a:cubicBezTo>
                    <a:cubicBezTo>
                      <a:pt x="19881" y="10437"/>
                      <a:pt x="19869" y="10387"/>
                      <a:pt x="19908" y="10342"/>
                    </a:cubicBezTo>
                    <a:cubicBezTo>
                      <a:pt x="19938" y="10307"/>
                      <a:pt x="19996" y="10260"/>
                      <a:pt x="20029" y="10231"/>
                    </a:cubicBezTo>
                    <a:cubicBezTo>
                      <a:pt x="20109" y="10161"/>
                      <a:pt x="20160" y="10098"/>
                      <a:pt x="20166" y="9984"/>
                    </a:cubicBezTo>
                    <a:cubicBezTo>
                      <a:pt x="20172" y="9876"/>
                      <a:pt x="20165" y="9764"/>
                      <a:pt x="20165" y="9656"/>
                    </a:cubicBezTo>
                    <a:cubicBezTo>
                      <a:pt x="20165" y="9544"/>
                      <a:pt x="20155" y="9458"/>
                      <a:pt x="20139" y="9357"/>
                    </a:cubicBezTo>
                    <a:cubicBezTo>
                      <a:pt x="20130" y="9300"/>
                      <a:pt x="20088" y="9238"/>
                      <a:pt x="20106" y="9176"/>
                    </a:cubicBezTo>
                    <a:cubicBezTo>
                      <a:pt x="20123" y="9120"/>
                      <a:pt x="20179" y="9102"/>
                      <a:pt x="20222" y="9081"/>
                    </a:cubicBezTo>
                    <a:cubicBezTo>
                      <a:pt x="20297" y="9045"/>
                      <a:pt x="20339" y="9039"/>
                      <a:pt x="20418" y="9022"/>
                    </a:cubicBezTo>
                    <a:cubicBezTo>
                      <a:pt x="20429" y="9019"/>
                      <a:pt x="20446" y="9001"/>
                      <a:pt x="20464" y="8997"/>
                    </a:cubicBezTo>
                    <a:cubicBezTo>
                      <a:pt x="20467" y="8997"/>
                      <a:pt x="20470" y="8997"/>
                      <a:pt x="20473" y="8997"/>
                    </a:cubicBezTo>
                    <a:cubicBezTo>
                      <a:pt x="20485" y="8996"/>
                      <a:pt x="20497" y="8995"/>
                      <a:pt x="20509" y="8996"/>
                    </a:cubicBezTo>
                    <a:cubicBezTo>
                      <a:pt x="20489" y="8936"/>
                      <a:pt x="20466" y="8877"/>
                      <a:pt x="20443" y="8819"/>
                    </a:cubicBezTo>
                    <a:cubicBezTo>
                      <a:pt x="20433" y="8792"/>
                      <a:pt x="20406" y="8747"/>
                      <a:pt x="20400" y="8723"/>
                    </a:cubicBezTo>
                    <a:cubicBezTo>
                      <a:pt x="20399" y="8717"/>
                      <a:pt x="20399" y="8712"/>
                      <a:pt x="20398" y="8706"/>
                    </a:cubicBezTo>
                    <a:cubicBezTo>
                      <a:pt x="20397" y="8706"/>
                      <a:pt x="20396" y="8707"/>
                      <a:pt x="20394" y="8708"/>
                    </a:cubicBezTo>
                    <a:cubicBezTo>
                      <a:pt x="20391" y="8709"/>
                      <a:pt x="20388" y="8710"/>
                      <a:pt x="20385" y="8711"/>
                    </a:cubicBezTo>
                    <a:cubicBezTo>
                      <a:pt x="20313" y="8743"/>
                      <a:pt x="20230" y="8757"/>
                      <a:pt x="20151" y="8759"/>
                    </a:cubicBezTo>
                    <a:cubicBezTo>
                      <a:pt x="20108" y="8761"/>
                      <a:pt x="20099" y="8778"/>
                      <a:pt x="20064" y="8787"/>
                    </a:cubicBezTo>
                    <a:cubicBezTo>
                      <a:pt x="20029" y="8796"/>
                      <a:pt x="19988" y="8790"/>
                      <a:pt x="19952" y="8790"/>
                    </a:cubicBezTo>
                    <a:cubicBezTo>
                      <a:pt x="19916" y="8790"/>
                      <a:pt x="19875" y="8795"/>
                      <a:pt x="19840" y="8787"/>
                    </a:cubicBezTo>
                    <a:cubicBezTo>
                      <a:pt x="19814" y="8781"/>
                      <a:pt x="19782" y="8754"/>
                      <a:pt x="19752" y="8745"/>
                    </a:cubicBezTo>
                    <a:cubicBezTo>
                      <a:pt x="19687" y="8725"/>
                      <a:pt x="19555" y="8758"/>
                      <a:pt x="19339" y="8640"/>
                    </a:cubicBezTo>
                    <a:cubicBezTo>
                      <a:pt x="19380" y="8632"/>
                      <a:pt x="19381" y="8441"/>
                      <a:pt x="19368" y="8400"/>
                    </a:cubicBezTo>
                    <a:cubicBezTo>
                      <a:pt x="19352" y="8346"/>
                      <a:pt x="19280" y="8290"/>
                      <a:pt x="19240" y="8252"/>
                    </a:cubicBezTo>
                    <a:cubicBezTo>
                      <a:pt x="19192" y="8207"/>
                      <a:pt x="19127" y="8182"/>
                      <a:pt x="19088" y="8126"/>
                    </a:cubicBezTo>
                    <a:cubicBezTo>
                      <a:pt x="19087" y="8124"/>
                      <a:pt x="19086" y="8121"/>
                      <a:pt x="19085" y="8119"/>
                    </a:cubicBezTo>
                    <a:cubicBezTo>
                      <a:pt x="19066" y="8089"/>
                      <a:pt x="19057" y="8054"/>
                      <a:pt x="19048" y="8019"/>
                    </a:cubicBezTo>
                    <a:cubicBezTo>
                      <a:pt x="19023" y="7990"/>
                      <a:pt x="19001" y="7955"/>
                      <a:pt x="18994" y="7923"/>
                    </a:cubicBezTo>
                    <a:cubicBezTo>
                      <a:pt x="18982" y="7862"/>
                      <a:pt x="19009" y="7834"/>
                      <a:pt x="19022" y="7786"/>
                    </a:cubicBezTo>
                    <a:cubicBezTo>
                      <a:pt x="19039" y="7725"/>
                      <a:pt x="19084" y="7602"/>
                      <a:pt x="19055" y="7533"/>
                    </a:cubicBezTo>
                    <a:cubicBezTo>
                      <a:pt x="19032" y="7477"/>
                      <a:pt x="18856" y="7505"/>
                      <a:pt x="18796" y="7505"/>
                    </a:cubicBezTo>
                    <a:cubicBezTo>
                      <a:pt x="18707" y="7505"/>
                      <a:pt x="18644" y="7512"/>
                      <a:pt x="18569" y="7468"/>
                    </a:cubicBezTo>
                    <a:cubicBezTo>
                      <a:pt x="18531" y="7444"/>
                      <a:pt x="18469" y="7404"/>
                      <a:pt x="18425" y="7391"/>
                    </a:cubicBezTo>
                    <a:cubicBezTo>
                      <a:pt x="18359" y="7372"/>
                      <a:pt x="18354" y="7399"/>
                      <a:pt x="18340" y="7326"/>
                    </a:cubicBezTo>
                    <a:cubicBezTo>
                      <a:pt x="18324" y="7245"/>
                      <a:pt x="18280" y="7170"/>
                      <a:pt x="18212" y="7116"/>
                    </a:cubicBezTo>
                    <a:cubicBezTo>
                      <a:pt x="18150" y="7067"/>
                      <a:pt x="18087" y="7042"/>
                      <a:pt x="18026" y="6982"/>
                    </a:cubicBezTo>
                    <a:cubicBezTo>
                      <a:pt x="17974" y="6929"/>
                      <a:pt x="17915" y="6810"/>
                      <a:pt x="17832" y="6853"/>
                    </a:cubicBezTo>
                    <a:cubicBezTo>
                      <a:pt x="17783" y="6880"/>
                      <a:pt x="17696" y="7069"/>
                      <a:pt x="17631" y="6970"/>
                    </a:cubicBezTo>
                    <a:cubicBezTo>
                      <a:pt x="17605" y="6928"/>
                      <a:pt x="17620" y="6752"/>
                      <a:pt x="17634" y="6704"/>
                    </a:cubicBezTo>
                    <a:cubicBezTo>
                      <a:pt x="17641" y="6677"/>
                      <a:pt x="17688" y="6639"/>
                      <a:pt x="17687" y="6608"/>
                    </a:cubicBezTo>
                    <a:cubicBezTo>
                      <a:pt x="17686" y="6582"/>
                      <a:pt x="17637" y="6517"/>
                      <a:pt x="17620" y="6494"/>
                    </a:cubicBezTo>
                    <a:cubicBezTo>
                      <a:pt x="17574" y="6433"/>
                      <a:pt x="17536" y="6371"/>
                      <a:pt x="17484" y="6309"/>
                    </a:cubicBezTo>
                    <a:cubicBezTo>
                      <a:pt x="17432" y="6246"/>
                      <a:pt x="17362" y="6188"/>
                      <a:pt x="17313" y="6130"/>
                    </a:cubicBezTo>
                    <a:cubicBezTo>
                      <a:pt x="17279" y="6092"/>
                      <a:pt x="17280" y="6089"/>
                      <a:pt x="17321" y="6048"/>
                    </a:cubicBezTo>
                    <a:cubicBezTo>
                      <a:pt x="17358" y="6009"/>
                      <a:pt x="17375" y="6017"/>
                      <a:pt x="17427" y="6004"/>
                    </a:cubicBezTo>
                    <a:cubicBezTo>
                      <a:pt x="17455" y="5997"/>
                      <a:pt x="17502" y="5981"/>
                      <a:pt x="17521" y="5959"/>
                    </a:cubicBezTo>
                    <a:cubicBezTo>
                      <a:pt x="17565" y="5910"/>
                      <a:pt x="17515" y="5850"/>
                      <a:pt x="17546" y="5799"/>
                    </a:cubicBezTo>
                    <a:cubicBezTo>
                      <a:pt x="17571" y="5757"/>
                      <a:pt x="17613" y="5782"/>
                      <a:pt x="17649" y="5765"/>
                    </a:cubicBezTo>
                    <a:cubicBezTo>
                      <a:pt x="17703" y="5740"/>
                      <a:pt x="17723" y="5685"/>
                      <a:pt x="17749" y="5635"/>
                    </a:cubicBezTo>
                    <a:cubicBezTo>
                      <a:pt x="17796" y="5545"/>
                      <a:pt x="17826" y="5485"/>
                      <a:pt x="17827" y="5383"/>
                    </a:cubicBezTo>
                    <a:cubicBezTo>
                      <a:pt x="17827" y="5331"/>
                      <a:pt x="17810" y="5318"/>
                      <a:pt x="17801" y="5275"/>
                    </a:cubicBezTo>
                    <a:cubicBezTo>
                      <a:pt x="17792" y="5235"/>
                      <a:pt x="17798" y="5186"/>
                      <a:pt x="17798" y="5143"/>
                    </a:cubicBezTo>
                    <a:cubicBezTo>
                      <a:pt x="17800" y="5088"/>
                      <a:pt x="17795" y="5045"/>
                      <a:pt x="17834" y="5000"/>
                    </a:cubicBezTo>
                    <a:cubicBezTo>
                      <a:pt x="17868" y="4961"/>
                      <a:pt x="17894" y="4970"/>
                      <a:pt x="17941" y="4957"/>
                    </a:cubicBezTo>
                    <a:cubicBezTo>
                      <a:pt x="18047" y="4929"/>
                      <a:pt x="18156" y="4934"/>
                      <a:pt x="18269" y="4934"/>
                    </a:cubicBezTo>
                    <a:cubicBezTo>
                      <a:pt x="18297" y="4934"/>
                      <a:pt x="18372" y="4949"/>
                      <a:pt x="18399" y="4936"/>
                    </a:cubicBezTo>
                    <a:cubicBezTo>
                      <a:pt x="18436" y="4919"/>
                      <a:pt x="18432" y="4867"/>
                      <a:pt x="18456" y="4833"/>
                    </a:cubicBezTo>
                    <a:cubicBezTo>
                      <a:pt x="18484" y="4795"/>
                      <a:pt x="18525" y="4774"/>
                      <a:pt x="18548" y="4725"/>
                    </a:cubicBezTo>
                    <a:cubicBezTo>
                      <a:pt x="18571" y="4675"/>
                      <a:pt x="18572" y="4630"/>
                      <a:pt x="18569" y="4575"/>
                    </a:cubicBezTo>
                    <a:cubicBezTo>
                      <a:pt x="18563" y="4472"/>
                      <a:pt x="18510" y="4383"/>
                      <a:pt x="18511" y="4277"/>
                    </a:cubicBezTo>
                    <a:cubicBezTo>
                      <a:pt x="18513" y="4089"/>
                      <a:pt x="18474" y="3854"/>
                      <a:pt x="18539" y="3679"/>
                    </a:cubicBezTo>
                    <a:cubicBezTo>
                      <a:pt x="18558" y="3629"/>
                      <a:pt x="18562" y="3586"/>
                      <a:pt x="18574" y="3536"/>
                    </a:cubicBezTo>
                    <a:cubicBezTo>
                      <a:pt x="18583" y="3499"/>
                      <a:pt x="18607" y="3479"/>
                      <a:pt x="18594" y="3427"/>
                    </a:cubicBezTo>
                    <a:cubicBezTo>
                      <a:pt x="18585" y="3394"/>
                      <a:pt x="18558" y="3367"/>
                      <a:pt x="18540" y="3343"/>
                    </a:cubicBezTo>
                    <a:cubicBezTo>
                      <a:pt x="18532" y="3332"/>
                      <a:pt x="18514" y="3309"/>
                      <a:pt x="18504" y="3298"/>
                    </a:cubicBezTo>
                    <a:cubicBezTo>
                      <a:pt x="18485" y="3276"/>
                      <a:pt x="18457" y="3233"/>
                      <a:pt x="18437" y="3217"/>
                    </a:cubicBezTo>
                    <a:cubicBezTo>
                      <a:pt x="18397" y="3187"/>
                      <a:pt x="18351" y="3189"/>
                      <a:pt x="18310" y="3148"/>
                    </a:cubicBezTo>
                    <a:cubicBezTo>
                      <a:pt x="18275" y="3114"/>
                      <a:pt x="18250" y="3072"/>
                      <a:pt x="18232" y="3021"/>
                    </a:cubicBezTo>
                    <a:cubicBezTo>
                      <a:pt x="18194" y="2911"/>
                      <a:pt x="18197" y="2810"/>
                      <a:pt x="18197" y="2693"/>
                    </a:cubicBezTo>
                    <a:cubicBezTo>
                      <a:pt x="18197" y="2602"/>
                      <a:pt x="18211" y="2541"/>
                      <a:pt x="18147" y="2476"/>
                    </a:cubicBezTo>
                    <a:cubicBezTo>
                      <a:pt x="18083" y="2411"/>
                      <a:pt x="18018" y="2361"/>
                      <a:pt x="17941" y="2311"/>
                    </a:cubicBezTo>
                    <a:cubicBezTo>
                      <a:pt x="17898" y="2283"/>
                      <a:pt x="17850" y="2280"/>
                      <a:pt x="17812" y="2246"/>
                    </a:cubicBezTo>
                    <a:cubicBezTo>
                      <a:pt x="17770" y="2208"/>
                      <a:pt x="17746" y="2143"/>
                      <a:pt x="17706" y="2102"/>
                    </a:cubicBezTo>
                    <a:cubicBezTo>
                      <a:pt x="17628" y="2020"/>
                      <a:pt x="17551" y="1960"/>
                      <a:pt x="17506" y="1853"/>
                    </a:cubicBezTo>
                    <a:cubicBezTo>
                      <a:pt x="17474" y="1777"/>
                      <a:pt x="17466" y="1600"/>
                      <a:pt x="17383" y="1560"/>
                    </a:cubicBezTo>
                    <a:cubicBezTo>
                      <a:pt x="17310" y="1524"/>
                      <a:pt x="17167" y="1562"/>
                      <a:pt x="17086" y="1558"/>
                    </a:cubicBezTo>
                    <a:cubicBezTo>
                      <a:pt x="17020" y="1555"/>
                      <a:pt x="16942" y="1545"/>
                      <a:pt x="16920" y="1468"/>
                    </a:cubicBezTo>
                    <a:cubicBezTo>
                      <a:pt x="16908" y="1426"/>
                      <a:pt x="16922" y="1353"/>
                      <a:pt x="16880" y="1323"/>
                    </a:cubicBezTo>
                    <a:cubicBezTo>
                      <a:pt x="16837" y="1292"/>
                      <a:pt x="16746" y="1333"/>
                      <a:pt x="16698" y="1319"/>
                    </a:cubicBezTo>
                    <a:cubicBezTo>
                      <a:pt x="16643" y="1304"/>
                      <a:pt x="16637" y="1280"/>
                      <a:pt x="16607" y="1228"/>
                    </a:cubicBezTo>
                    <a:cubicBezTo>
                      <a:pt x="16591" y="1199"/>
                      <a:pt x="16570" y="1144"/>
                      <a:pt x="16545" y="1136"/>
                    </a:cubicBezTo>
                    <a:cubicBezTo>
                      <a:pt x="16514" y="1126"/>
                      <a:pt x="16507" y="1148"/>
                      <a:pt x="16486" y="1154"/>
                    </a:cubicBezTo>
                    <a:cubicBezTo>
                      <a:pt x="16457" y="1163"/>
                      <a:pt x="16437" y="1169"/>
                      <a:pt x="16401" y="1169"/>
                    </a:cubicBezTo>
                    <a:cubicBezTo>
                      <a:pt x="16385" y="1168"/>
                      <a:pt x="16367" y="1168"/>
                      <a:pt x="16350" y="1167"/>
                    </a:cubicBezTo>
                    <a:cubicBezTo>
                      <a:pt x="16271" y="1162"/>
                      <a:pt x="16179" y="1153"/>
                      <a:pt x="16109" y="1170"/>
                    </a:cubicBezTo>
                    <a:cubicBezTo>
                      <a:pt x="16105" y="1171"/>
                      <a:pt x="16100" y="1172"/>
                      <a:pt x="16096" y="1173"/>
                    </a:cubicBezTo>
                    <a:cubicBezTo>
                      <a:pt x="16127" y="1198"/>
                      <a:pt x="16155" y="1243"/>
                      <a:pt x="16154" y="1278"/>
                    </a:cubicBezTo>
                    <a:cubicBezTo>
                      <a:pt x="16152" y="1329"/>
                      <a:pt x="16125" y="1358"/>
                      <a:pt x="16082" y="1384"/>
                    </a:cubicBezTo>
                    <a:cubicBezTo>
                      <a:pt x="16043" y="1407"/>
                      <a:pt x="16039" y="1405"/>
                      <a:pt x="16040" y="1458"/>
                    </a:cubicBezTo>
                    <a:cubicBezTo>
                      <a:pt x="16041" y="1504"/>
                      <a:pt x="16040" y="1550"/>
                      <a:pt x="16040" y="1596"/>
                    </a:cubicBezTo>
                    <a:cubicBezTo>
                      <a:pt x="16040" y="1631"/>
                      <a:pt x="16054" y="1683"/>
                      <a:pt x="16022" y="1698"/>
                    </a:cubicBezTo>
                    <a:cubicBezTo>
                      <a:pt x="15993" y="1712"/>
                      <a:pt x="15934" y="1682"/>
                      <a:pt x="15907" y="1672"/>
                    </a:cubicBezTo>
                    <a:cubicBezTo>
                      <a:pt x="15818" y="1639"/>
                      <a:pt x="15795" y="1582"/>
                      <a:pt x="15769" y="1502"/>
                    </a:cubicBezTo>
                    <a:cubicBezTo>
                      <a:pt x="15744" y="1422"/>
                      <a:pt x="15675" y="1418"/>
                      <a:pt x="15621" y="1477"/>
                    </a:cubicBezTo>
                    <a:cubicBezTo>
                      <a:pt x="15605" y="1494"/>
                      <a:pt x="15590" y="1512"/>
                      <a:pt x="15578" y="1533"/>
                    </a:cubicBezTo>
                    <a:cubicBezTo>
                      <a:pt x="15575" y="1538"/>
                      <a:pt x="15563" y="1572"/>
                      <a:pt x="15561" y="1573"/>
                    </a:cubicBezTo>
                    <a:cubicBezTo>
                      <a:pt x="15538" y="1592"/>
                      <a:pt x="15461" y="1577"/>
                      <a:pt x="15431" y="1577"/>
                    </a:cubicBezTo>
                    <a:cubicBezTo>
                      <a:pt x="15387" y="1577"/>
                      <a:pt x="15358" y="1573"/>
                      <a:pt x="15317" y="1561"/>
                    </a:cubicBezTo>
                    <a:cubicBezTo>
                      <a:pt x="15277" y="1550"/>
                      <a:pt x="15263" y="1553"/>
                      <a:pt x="15241" y="1577"/>
                    </a:cubicBezTo>
                    <a:cubicBezTo>
                      <a:pt x="15191" y="1629"/>
                      <a:pt x="15192" y="1719"/>
                      <a:pt x="15109" y="1738"/>
                    </a:cubicBezTo>
                    <a:cubicBezTo>
                      <a:pt x="15092" y="1741"/>
                      <a:pt x="15073" y="1737"/>
                      <a:pt x="15055" y="1741"/>
                    </a:cubicBezTo>
                    <a:cubicBezTo>
                      <a:pt x="15043" y="1744"/>
                      <a:pt x="15031" y="1755"/>
                      <a:pt x="15013" y="1757"/>
                    </a:cubicBezTo>
                    <a:cubicBezTo>
                      <a:pt x="14997" y="1759"/>
                      <a:pt x="14971" y="1759"/>
                      <a:pt x="14955" y="1757"/>
                    </a:cubicBezTo>
                    <a:cubicBezTo>
                      <a:pt x="14937" y="1755"/>
                      <a:pt x="14927" y="1744"/>
                      <a:pt x="14914" y="1741"/>
                    </a:cubicBezTo>
                    <a:cubicBezTo>
                      <a:pt x="14827" y="1721"/>
                      <a:pt x="14736" y="1740"/>
                      <a:pt x="14651" y="1697"/>
                    </a:cubicBezTo>
                    <a:cubicBezTo>
                      <a:pt x="14616" y="1680"/>
                      <a:pt x="14580" y="1638"/>
                      <a:pt x="14537" y="1636"/>
                    </a:cubicBezTo>
                    <a:cubicBezTo>
                      <a:pt x="14487" y="1633"/>
                      <a:pt x="14506" y="1668"/>
                      <a:pt x="14486" y="1702"/>
                    </a:cubicBezTo>
                    <a:cubicBezTo>
                      <a:pt x="14447" y="1766"/>
                      <a:pt x="14352" y="1756"/>
                      <a:pt x="14291" y="1757"/>
                    </a:cubicBezTo>
                    <a:cubicBezTo>
                      <a:pt x="14253" y="1757"/>
                      <a:pt x="14222" y="1762"/>
                      <a:pt x="14191" y="1743"/>
                    </a:cubicBezTo>
                    <a:cubicBezTo>
                      <a:pt x="14160" y="1723"/>
                      <a:pt x="14135" y="1687"/>
                      <a:pt x="14115" y="1657"/>
                    </a:cubicBezTo>
                    <a:cubicBezTo>
                      <a:pt x="14072" y="1596"/>
                      <a:pt x="14019" y="1535"/>
                      <a:pt x="14004" y="1458"/>
                    </a:cubicBezTo>
                    <a:cubicBezTo>
                      <a:pt x="13995" y="1406"/>
                      <a:pt x="14018" y="1389"/>
                      <a:pt x="13972" y="1352"/>
                    </a:cubicBezTo>
                    <a:cubicBezTo>
                      <a:pt x="13945" y="1331"/>
                      <a:pt x="13905" y="1325"/>
                      <a:pt x="13886" y="1299"/>
                    </a:cubicBezTo>
                    <a:cubicBezTo>
                      <a:pt x="13869" y="1278"/>
                      <a:pt x="13879" y="1259"/>
                      <a:pt x="13873" y="1237"/>
                    </a:cubicBezTo>
                    <a:cubicBezTo>
                      <a:pt x="13868" y="1220"/>
                      <a:pt x="13856" y="1217"/>
                      <a:pt x="13852" y="1199"/>
                    </a:cubicBezTo>
                    <a:cubicBezTo>
                      <a:pt x="13844" y="1164"/>
                      <a:pt x="13873" y="1114"/>
                      <a:pt x="13836" y="1097"/>
                    </a:cubicBezTo>
                    <a:cubicBezTo>
                      <a:pt x="13799" y="1081"/>
                      <a:pt x="13751" y="1106"/>
                      <a:pt x="13721" y="1119"/>
                    </a:cubicBezTo>
                    <a:cubicBezTo>
                      <a:pt x="13705" y="1126"/>
                      <a:pt x="13693" y="1124"/>
                      <a:pt x="13677" y="1133"/>
                    </a:cubicBezTo>
                    <a:cubicBezTo>
                      <a:pt x="13653" y="1147"/>
                      <a:pt x="13658" y="1155"/>
                      <a:pt x="13626" y="1159"/>
                    </a:cubicBezTo>
                    <a:cubicBezTo>
                      <a:pt x="13568" y="1167"/>
                      <a:pt x="13548" y="1158"/>
                      <a:pt x="13534" y="1099"/>
                    </a:cubicBezTo>
                    <a:cubicBezTo>
                      <a:pt x="13527" y="1065"/>
                      <a:pt x="13540" y="1026"/>
                      <a:pt x="13507" y="1003"/>
                    </a:cubicBezTo>
                    <a:cubicBezTo>
                      <a:pt x="13479" y="983"/>
                      <a:pt x="13431" y="1000"/>
                      <a:pt x="13415" y="961"/>
                    </a:cubicBezTo>
                    <a:cubicBezTo>
                      <a:pt x="13409" y="947"/>
                      <a:pt x="13416" y="912"/>
                      <a:pt x="13420" y="899"/>
                    </a:cubicBezTo>
                    <a:cubicBezTo>
                      <a:pt x="13434" y="854"/>
                      <a:pt x="13444" y="874"/>
                      <a:pt x="13474" y="860"/>
                    </a:cubicBezTo>
                    <a:cubicBezTo>
                      <a:pt x="13506" y="846"/>
                      <a:pt x="13526" y="828"/>
                      <a:pt x="13553" y="804"/>
                    </a:cubicBezTo>
                    <a:cubicBezTo>
                      <a:pt x="13571" y="788"/>
                      <a:pt x="13577" y="808"/>
                      <a:pt x="13588" y="781"/>
                    </a:cubicBezTo>
                    <a:cubicBezTo>
                      <a:pt x="13595" y="766"/>
                      <a:pt x="13588" y="720"/>
                      <a:pt x="13584" y="704"/>
                    </a:cubicBezTo>
                    <a:cubicBezTo>
                      <a:pt x="13489" y="685"/>
                      <a:pt x="13399" y="646"/>
                      <a:pt x="13302" y="641"/>
                    </a:cubicBezTo>
                    <a:cubicBezTo>
                      <a:pt x="13263" y="639"/>
                      <a:pt x="13234" y="621"/>
                      <a:pt x="13202" y="606"/>
                    </a:cubicBezTo>
                    <a:cubicBezTo>
                      <a:pt x="13168" y="590"/>
                      <a:pt x="13130" y="585"/>
                      <a:pt x="13102" y="561"/>
                    </a:cubicBezTo>
                    <a:cubicBezTo>
                      <a:pt x="13007" y="480"/>
                      <a:pt x="12919" y="255"/>
                      <a:pt x="12755" y="326"/>
                    </a:cubicBezTo>
                    <a:cubicBezTo>
                      <a:pt x="12713" y="343"/>
                      <a:pt x="12697" y="398"/>
                      <a:pt x="12664" y="421"/>
                    </a:cubicBezTo>
                    <a:cubicBezTo>
                      <a:pt x="12627" y="447"/>
                      <a:pt x="12566" y="474"/>
                      <a:pt x="12522" y="482"/>
                    </a:cubicBezTo>
                    <a:cubicBezTo>
                      <a:pt x="12407" y="502"/>
                      <a:pt x="12369" y="415"/>
                      <a:pt x="12284" y="361"/>
                    </a:cubicBezTo>
                    <a:cubicBezTo>
                      <a:pt x="12245" y="336"/>
                      <a:pt x="12222" y="332"/>
                      <a:pt x="12217" y="282"/>
                    </a:cubicBezTo>
                    <a:cubicBezTo>
                      <a:pt x="12213" y="240"/>
                      <a:pt x="12217" y="194"/>
                      <a:pt x="12218" y="152"/>
                    </a:cubicBezTo>
                    <a:cubicBezTo>
                      <a:pt x="12218" y="111"/>
                      <a:pt x="12221" y="88"/>
                      <a:pt x="12188" y="62"/>
                    </a:cubicBezTo>
                    <a:cubicBezTo>
                      <a:pt x="12155" y="37"/>
                      <a:pt x="12104" y="37"/>
                      <a:pt x="12067" y="27"/>
                    </a:cubicBezTo>
                    <a:cubicBezTo>
                      <a:pt x="12035" y="18"/>
                      <a:pt x="12002" y="21"/>
                      <a:pt x="11970" y="12"/>
                    </a:cubicBezTo>
                    <a:cubicBezTo>
                      <a:pt x="11948" y="7"/>
                      <a:pt x="11926" y="-3"/>
                      <a:pt x="11903" y="1"/>
                    </a:cubicBezTo>
                    <a:cubicBezTo>
                      <a:pt x="11866" y="9"/>
                      <a:pt x="11837" y="50"/>
                      <a:pt x="11814" y="82"/>
                    </a:cubicBezTo>
                    <a:cubicBezTo>
                      <a:pt x="11763" y="150"/>
                      <a:pt x="11710" y="185"/>
                      <a:pt x="11635" y="226"/>
                    </a:cubicBezTo>
                    <a:cubicBezTo>
                      <a:pt x="11586" y="252"/>
                      <a:pt x="11531" y="274"/>
                      <a:pt x="11477" y="282"/>
                    </a:cubicBezTo>
                    <a:cubicBezTo>
                      <a:pt x="11431" y="290"/>
                      <a:pt x="11381" y="300"/>
                      <a:pt x="11334" y="301"/>
                    </a:cubicBezTo>
                    <a:cubicBezTo>
                      <a:pt x="11296" y="303"/>
                      <a:pt x="11258" y="300"/>
                      <a:pt x="11220" y="301"/>
                    </a:cubicBezTo>
                    <a:cubicBezTo>
                      <a:pt x="11173" y="302"/>
                      <a:pt x="11136" y="322"/>
                      <a:pt x="11087" y="321"/>
                    </a:cubicBezTo>
                    <a:cubicBezTo>
                      <a:pt x="11049" y="321"/>
                      <a:pt x="11011" y="323"/>
                      <a:pt x="10973" y="322"/>
                    </a:cubicBezTo>
                    <a:cubicBezTo>
                      <a:pt x="10932" y="320"/>
                      <a:pt x="10904" y="300"/>
                      <a:pt x="10868" y="277"/>
                    </a:cubicBezTo>
                    <a:cubicBezTo>
                      <a:pt x="10830" y="253"/>
                      <a:pt x="10794" y="210"/>
                      <a:pt x="10754" y="191"/>
                    </a:cubicBezTo>
                    <a:cubicBezTo>
                      <a:pt x="10736" y="182"/>
                      <a:pt x="10726" y="186"/>
                      <a:pt x="10707" y="182"/>
                    </a:cubicBezTo>
                    <a:cubicBezTo>
                      <a:pt x="10682" y="178"/>
                      <a:pt x="10661" y="165"/>
                      <a:pt x="10636" y="161"/>
                    </a:cubicBezTo>
                    <a:cubicBezTo>
                      <a:pt x="10594" y="153"/>
                      <a:pt x="10547" y="172"/>
                      <a:pt x="10507" y="181"/>
                    </a:cubicBezTo>
                    <a:cubicBezTo>
                      <a:pt x="10454" y="194"/>
                      <a:pt x="10435" y="197"/>
                      <a:pt x="10431" y="251"/>
                    </a:cubicBezTo>
                    <a:cubicBezTo>
                      <a:pt x="10427" y="302"/>
                      <a:pt x="10392" y="446"/>
                      <a:pt x="10317" y="390"/>
                    </a:cubicBezTo>
                    <a:cubicBezTo>
                      <a:pt x="10272" y="356"/>
                      <a:pt x="10290" y="315"/>
                      <a:pt x="10280" y="270"/>
                    </a:cubicBezTo>
                    <a:cubicBezTo>
                      <a:pt x="10274" y="241"/>
                      <a:pt x="10278" y="249"/>
                      <a:pt x="10251" y="240"/>
                    </a:cubicBezTo>
                    <a:cubicBezTo>
                      <a:pt x="10236" y="236"/>
                      <a:pt x="10190" y="235"/>
                      <a:pt x="10176" y="242"/>
                    </a:cubicBezTo>
                    <a:cubicBezTo>
                      <a:pt x="10144" y="259"/>
                      <a:pt x="10145" y="318"/>
                      <a:pt x="10137" y="351"/>
                    </a:cubicBezTo>
                    <a:cubicBezTo>
                      <a:pt x="10120" y="413"/>
                      <a:pt x="10105" y="393"/>
                      <a:pt x="10052" y="405"/>
                    </a:cubicBezTo>
                    <a:cubicBezTo>
                      <a:pt x="10005" y="416"/>
                      <a:pt x="9966" y="417"/>
                      <a:pt x="9918" y="420"/>
                    </a:cubicBezTo>
                    <a:cubicBezTo>
                      <a:pt x="9872" y="423"/>
                      <a:pt x="9833" y="438"/>
                      <a:pt x="9785" y="440"/>
                    </a:cubicBezTo>
                    <a:cubicBezTo>
                      <a:pt x="9755" y="441"/>
                      <a:pt x="9701" y="448"/>
                      <a:pt x="9688" y="479"/>
                    </a:cubicBezTo>
                    <a:cubicBezTo>
                      <a:pt x="9675" y="512"/>
                      <a:pt x="9695" y="573"/>
                      <a:pt x="9691" y="610"/>
                    </a:cubicBezTo>
                    <a:cubicBezTo>
                      <a:pt x="9685" y="658"/>
                      <a:pt x="9640" y="673"/>
                      <a:pt x="9595" y="680"/>
                    </a:cubicBezTo>
                    <a:cubicBezTo>
                      <a:pt x="9557" y="687"/>
                      <a:pt x="9528" y="692"/>
                      <a:pt x="9491" y="698"/>
                    </a:cubicBezTo>
                    <a:cubicBezTo>
                      <a:pt x="9428" y="710"/>
                      <a:pt x="9429" y="751"/>
                      <a:pt x="9414" y="810"/>
                    </a:cubicBezTo>
                    <a:cubicBezTo>
                      <a:pt x="9403" y="855"/>
                      <a:pt x="9389" y="878"/>
                      <a:pt x="9349" y="899"/>
                    </a:cubicBezTo>
                    <a:cubicBezTo>
                      <a:pt x="9278" y="934"/>
                      <a:pt x="9202" y="955"/>
                      <a:pt x="9134" y="993"/>
                    </a:cubicBezTo>
                    <a:cubicBezTo>
                      <a:pt x="9103" y="1010"/>
                      <a:pt x="9074" y="1024"/>
                      <a:pt x="9044" y="1043"/>
                    </a:cubicBezTo>
                    <a:cubicBezTo>
                      <a:pt x="9007" y="1066"/>
                      <a:pt x="8982" y="1069"/>
                      <a:pt x="9005" y="1108"/>
                    </a:cubicBezTo>
                    <a:cubicBezTo>
                      <a:pt x="9014" y="1123"/>
                      <a:pt x="9025" y="1132"/>
                      <a:pt x="9037" y="1138"/>
                    </a:cubicBezTo>
                    <a:cubicBezTo>
                      <a:pt x="9056" y="1147"/>
                      <a:pt x="9077" y="1151"/>
                      <a:pt x="9096" y="1162"/>
                    </a:cubicBezTo>
                    <a:cubicBezTo>
                      <a:pt x="9144" y="1190"/>
                      <a:pt x="9133" y="1220"/>
                      <a:pt x="9138" y="1267"/>
                    </a:cubicBezTo>
                    <a:cubicBezTo>
                      <a:pt x="9141" y="1298"/>
                      <a:pt x="9159" y="1328"/>
                      <a:pt x="9184" y="1357"/>
                    </a:cubicBezTo>
                    <a:cubicBezTo>
                      <a:pt x="9225" y="1404"/>
                      <a:pt x="9285" y="1446"/>
                      <a:pt x="9321" y="1476"/>
                    </a:cubicBezTo>
                    <a:cubicBezTo>
                      <a:pt x="9363" y="1510"/>
                      <a:pt x="9361" y="1548"/>
                      <a:pt x="9395" y="1585"/>
                    </a:cubicBezTo>
                    <a:cubicBezTo>
                      <a:pt x="9428" y="1619"/>
                      <a:pt x="9462" y="1609"/>
                      <a:pt x="9500" y="1630"/>
                    </a:cubicBezTo>
                    <a:cubicBezTo>
                      <a:pt x="9543" y="1653"/>
                      <a:pt x="9554" y="1673"/>
                      <a:pt x="9543" y="1716"/>
                    </a:cubicBezTo>
                    <a:cubicBezTo>
                      <a:pt x="9531" y="1762"/>
                      <a:pt x="9520" y="1784"/>
                      <a:pt x="9519" y="1835"/>
                    </a:cubicBezTo>
                    <a:cubicBezTo>
                      <a:pt x="9519" y="1895"/>
                      <a:pt x="9529" y="1886"/>
                      <a:pt x="9572" y="1919"/>
                    </a:cubicBezTo>
                    <a:cubicBezTo>
                      <a:pt x="9604" y="1944"/>
                      <a:pt x="9613" y="1966"/>
                      <a:pt x="9615" y="2006"/>
                    </a:cubicBezTo>
                    <a:cubicBezTo>
                      <a:pt x="9616" y="2060"/>
                      <a:pt x="9595" y="2100"/>
                      <a:pt x="9595" y="2154"/>
                    </a:cubicBezTo>
                    <a:cubicBezTo>
                      <a:pt x="9596" y="2195"/>
                      <a:pt x="9599" y="2237"/>
                      <a:pt x="9586" y="2273"/>
                    </a:cubicBezTo>
                    <a:cubicBezTo>
                      <a:pt x="9574" y="2308"/>
                      <a:pt x="9564" y="2326"/>
                      <a:pt x="9558" y="2363"/>
                    </a:cubicBezTo>
                    <a:cubicBezTo>
                      <a:pt x="9550" y="2408"/>
                      <a:pt x="9537" y="2471"/>
                      <a:pt x="9519" y="2514"/>
                    </a:cubicBezTo>
                    <a:cubicBezTo>
                      <a:pt x="9492" y="2580"/>
                      <a:pt x="9438" y="2622"/>
                      <a:pt x="9423" y="2691"/>
                    </a:cubicBezTo>
                    <a:cubicBezTo>
                      <a:pt x="9417" y="2718"/>
                      <a:pt x="9417" y="2785"/>
                      <a:pt x="9423" y="2812"/>
                    </a:cubicBezTo>
                    <a:cubicBezTo>
                      <a:pt x="9431" y="2848"/>
                      <a:pt x="9465" y="2875"/>
                      <a:pt x="9477" y="2910"/>
                    </a:cubicBezTo>
                    <a:cubicBezTo>
                      <a:pt x="9500" y="2979"/>
                      <a:pt x="9442" y="3032"/>
                      <a:pt x="9393" y="3068"/>
                    </a:cubicBezTo>
                    <a:cubicBezTo>
                      <a:pt x="9367" y="3087"/>
                      <a:pt x="9334" y="3097"/>
                      <a:pt x="9309" y="3121"/>
                    </a:cubicBezTo>
                    <a:cubicBezTo>
                      <a:pt x="9271" y="3159"/>
                      <a:pt x="9268" y="3212"/>
                      <a:pt x="9253" y="3260"/>
                    </a:cubicBezTo>
                    <a:cubicBezTo>
                      <a:pt x="9230" y="3331"/>
                      <a:pt x="9209" y="3412"/>
                      <a:pt x="9191" y="3489"/>
                    </a:cubicBezTo>
                    <a:cubicBezTo>
                      <a:pt x="9187" y="3507"/>
                      <a:pt x="9166" y="3528"/>
                      <a:pt x="9175" y="3550"/>
                    </a:cubicBezTo>
                    <a:cubicBezTo>
                      <a:pt x="9185" y="3577"/>
                      <a:pt x="9192" y="3560"/>
                      <a:pt x="9214" y="3568"/>
                    </a:cubicBezTo>
                    <a:cubicBezTo>
                      <a:pt x="9260" y="3583"/>
                      <a:pt x="9310" y="3603"/>
                      <a:pt x="9352" y="3623"/>
                    </a:cubicBezTo>
                    <a:cubicBezTo>
                      <a:pt x="9390" y="3641"/>
                      <a:pt x="9400" y="3642"/>
                      <a:pt x="9405" y="3687"/>
                    </a:cubicBezTo>
                    <a:cubicBezTo>
                      <a:pt x="9411" y="3736"/>
                      <a:pt x="9405" y="3789"/>
                      <a:pt x="9405" y="3837"/>
                    </a:cubicBezTo>
                    <a:cubicBezTo>
                      <a:pt x="9405" y="3918"/>
                      <a:pt x="9390" y="4018"/>
                      <a:pt x="9406" y="4096"/>
                    </a:cubicBezTo>
                    <a:cubicBezTo>
                      <a:pt x="9411" y="4118"/>
                      <a:pt x="9422" y="4133"/>
                      <a:pt x="9425" y="4156"/>
                    </a:cubicBezTo>
                    <a:cubicBezTo>
                      <a:pt x="9427" y="4176"/>
                      <a:pt x="9419" y="4196"/>
                      <a:pt x="9425" y="4216"/>
                    </a:cubicBezTo>
                    <a:cubicBezTo>
                      <a:pt x="9431" y="4239"/>
                      <a:pt x="9453" y="4255"/>
                      <a:pt x="9462" y="4277"/>
                    </a:cubicBezTo>
                    <a:cubicBezTo>
                      <a:pt x="9475" y="4305"/>
                      <a:pt x="9470" y="4336"/>
                      <a:pt x="9499" y="4347"/>
                    </a:cubicBezTo>
                    <a:cubicBezTo>
                      <a:pt x="9575" y="4376"/>
                      <a:pt x="9652" y="4291"/>
                      <a:pt x="9726" y="4287"/>
                    </a:cubicBezTo>
                    <a:cubicBezTo>
                      <a:pt x="9729" y="4363"/>
                      <a:pt x="9785" y="4421"/>
                      <a:pt x="9828" y="4481"/>
                    </a:cubicBezTo>
                    <a:cubicBezTo>
                      <a:pt x="9845" y="4504"/>
                      <a:pt x="9879" y="4533"/>
                      <a:pt x="9904" y="4540"/>
                    </a:cubicBezTo>
                    <a:cubicBezTo>
                      <a:pt x="9944" y="4552"/>
                      <a:pt x="9989" y="4535"/>
                      <a:pt x="10030" y="4548"/>
                    </a:cubicBezTo>
                    <a:cubicBezTo>
                      <a:pt x="10027" y="4569"/>
                      <a:pt x="10017" y="4564"/>
                      <a:pt x="10004" y="4582"/>
                    </a:cubicBezTo>
                    <a:cubicBezTo>
                      <a:pt x="9984" y="4611"/>
                      <a:pt x="9975" y="4633"/>
                      <a:pt x="9961" y="4665"/>
                    </a:cubicBezTo>
                    <a:cubicBezTo>
                      <a:pt x="9946" y="4699"/>
                      <a:pt x="9910" y="4738"/>
                      <a:pt x="9929" y="4772"/>
                    </a:cubicBezTo>
                    <a:cubicBezTo>
                      <a:pt x="9947" y="4805"/>
                      <a:pt x="9991" y="4805"/>
                      <a:pt x="10010" y="4843"/>
                    </a:cubicBezTo>
                    <a:cubicBezTo>
                      <a:pt x="10021" y="4866"/>
                      <a:pt x="10011" y="4873"/>
                      <a:pt x="10031" y="4889"/>
                    </a:cubicBezTo>
                    <a:cubicBezTo>
                      <a:pt x="10046" y="4901"/>
                      <a:pt x="10069" y="4901"/>
                      <a:pt x="10085" y="4908"/>
                    </a:cubicBezTo>
                    <a:cubicBezTo>
                      <a:pt x="10133" y="4927"/>
                      <a:pt x="10115" y="4938"/>
                      <a:pt x="10131" y="4983"/>
                    </a:cubicBezTo>
                    <a:cubicBezTo>
                      <a:pt x="10138" y="5002"/>
                      <a:pt x="10159" y="5012"/>
                      <a:pt x="10165" y="5033"/>
                    </a:cubicBezTo>
                    <a:cubicBezTo>
                      <a:pt x="10170" y="5051"/>
                      <a:pt x="10166" y="5073"/>
                      <a:pt x="10166" y="5092"/>
                    </a:cubicBezTo>
                    <a:cubicBezTo>
                      <a:pt x="10165" y="5132"/>
                      <a:pt x="10170" y="5152"/>
                      <a:pt x="10185" y="5186"/>
                    </a:cubicBezTo>
                    <a:cubicBezTo>
                      <a:pt x="10198" y="5217"/>
                      <a:pt x="10187" y="5224"/>
                      <a:pt x="10221" y="5238"/>
                    </a:cubicBezTo>
                    <a:cubicBezTo>
                      <a:pt x="10248" y="5249"/>
                      <a:pt x="10288" y="5242"/>
                      <a:pt x="10315" y="5242"/>
                    </a:cubicBezTo>
                    <a:cubicBezTo>
                      <a:pt x="10352" y="5241"/>
                      <a:pt x="10407" y="5231"/>
                      <a:pt x="10442" y="5242"/>
                    </a:cubicBezTo>
                    <a:cubicBezTo>
                      <a:pt x="10470" y="5252"/>
                      <a:pt x="10514" y="5296"/>
                      <a:pt x="10532" y="5321"/>
                    </a:cubicBezTo>
                    <a:cubicBezTo>
                      <a:pt x="10556" y="5354"/>
                      <a:pt x="10581" y="5394"/>
                      <a:pt x="10603" y="5426"/>
                    </a:cubicBezTo>
                    <a:cubicBezTo>
                      <a:pt x="10625" y="5457"/>
                      <a:pt x="10622" y="5491"/>
                      <a:pt x="10636" y="5524"/>
                    </a:cubicBezTo>
                    <a:cubicBezTo>
                      <a:pt x="10651" y="5561"/>
                      <a:pt x="10662" y="5615"/>
                      <a:pt x="10681" y="5648"/>
                    </a:cubicBezTo>
                    <a:cubicBezTo>
                      <a:pt x="10701" y="5684"/>
                      <a:pt x="10753" y="5694"/>
                      <a:pt x="10772" y="5724"/>
                    </a:cubicBezTo>
                    <a:cubicBezTo>
                      <a:pt x="10787" y="5749"/>
                      <a:pt x="10774" y="5814"/>
                      <a:pt x="10774" y="5844"/>
                    </a:cubicBezTo>
                    <a:cubicBezTo>
                      <a:pt x="10774" y="5883"/>
                      <a:pt x="10765" y="5938"/>
                      <a:pt x="10777" y="5975"/>
                    </a:cubicBezTo>
                    <a:cubicBezTo>
                      <a:pt x="10809" y="5979"/>
                      <a:pt x="10851" y="6000"/>
                      <a:pt x="10878" y="6019"/>
                    </a:cubicBezTo>
                    <a:cubicBezTo>
                      <a:pt x="10911" y="6042"/>
                      <a:pt x="10906" y="6070"/>
                      <a:pt x="10930" y="6100"/>
                    </a:cubicBezTo>
                    <a:cubicBezTo>
                      <a:pt x="10955" y="6130"/>
                      <a:pt x="10974" y="6129"/>
                      <a:pt x="10965" y="6178"/>
                    </a:cubicBezTo>
                    <a:cubicBezTo>
                      <a:pt x="10960" y="6207"/>
                      <a:pt x="10943" y="6228"/>
                      <a:pt x="10929" y="6250"/>
                    </a:cubicBezTo>
                    <a:cubicBezTo>
                      <a:pt x="10904" y="6289"/>
                      <a:pt x="10846" y="6330"/>
                      <a:pt x="10833" y="6379"/>
                    </a:cubicBezTo>
                    <a:cubicBezTo>
                      <a:pt x="10817" y="6439"/>
                      <a:pt x="10812" y="6491"/>
                      <a:pt x="10812" y="6557"/>
                    </a:cubicBezTo>
                    <a:cubicBezTo>
                      <a:pt x="10812" y="6585"/>
                      <a:pt x="10818" y="6620"/>
                      <a:pt x="10813" y="6647"/>
                    </a:cubicBezTo>
                    <a:cubicBezTo>
                      <a:pt x="10807" y="6677"/>
                      <a:pt x="10794" y="6676"/>
                      <a:pt x="10778" y="6700"/>
                    </a:cubicBezTo>
                    <a:cubicBezTo>
                      <a:pt x="10765" y="6720"/>
                      <a:pt x="10753" y="6762"/>
                      <a:pt x="10745" y="6786"/>
                    </a:cubicBezTo>
                    <a:cubicBezTo>
                      <a:pt x="10735" y="6817"/>
                      <a:pt x="10745" y="6847"/>
                      <a:pt x="10737" y="6876"/>
                    </a:cubicBezTo>
                    <a:cubicBezTo>
                      <a:pt x="10730" y="6906"/>
                      <a:pt x="10702" y="6921"/>
                      <a:pt x="10697" y="6955"/>
                    </a:cubicBezTo>
                    <a:cubicBezTo>
                      <a:pt x="10692" y="6990"/>
                      <a:pt x="10693" y="6994"/>
                      <a:pt x="10679" y="7025"/>
                    </a:cubicBezTo>
                    <a:cubicBezTo>
                      <a:pt x="10658" y="7070"/>
                      <a:pt x="10635" y="7147"/>
                      <a:pt x="10713" y="7152"/>
                    </a:cubicBezTo>
                    <a:cubicBezTo>
                      <a:pt x="10737" y="7107"/>
                      <a:pt x="10766" y="7065"/>
                      <a:pt x="10791" y="7023"/>
                    </a:cubicBezTo>
                    <a:cubicBezTo>
                      <a:pt x="10807" y="6995"/>
                      <a:pt x="10797" y="6987"/>
                      <a:pt x="10830" y="6969"/>
                    </a:cubicBezTo>
                    <a:cubicBezTo>
                      <a:pt x="10855" y="6956"/>
                      <a:pt x="10887" y="6960"/>
                      <a:pt x="10905" y="6941"/>
                    </a:cubicBezTo>
                    <a:cubicBezTo>
                      <a:pt x="10895" y="6937"/>
                      <a:pt x="10890" y="6930"/>
                      <a:pt x="10890" y="6919"/>
                    </a:cubicBezTo>
                    <a:cubicBezTo>
                      <a:pt x="10928" y="6907"/>
                      <a:pt x="10994" y="6907"/>
                      <a:pt x="11021" y="6938"/>
                    </a:cubicBezTo>
                    <a:cubicBezTo>
                      <a:pt x="11054" y="6976"/>
                      <a:pt x="11075" y="7027"/>
                      <a:pt x="11092" y="7074"/>
                    </a:cubicBezTo>
                    <a:cubicBezTo>
                      <a:pt x="11106" y="7113"/>
                      <a:pt x="11128" y="7156"/>
                      <a:pt x="11136" y="7193"/>
                    </a:cubicBezTo>
                    <a:cubicBezTo>
                      <a:pt x="11141" y="7214"/>
                      <a:pt x="11134" y="7242"/>
                      <a:pt x="11134" y="7265"/>
                    </a:cubicBezTo>
                    <a:cubicBezTo>
                      <a:pt x="11136" y="7299"/>
                      <a:pt x="11148" y="7329"/>
                      <a:pt x="11153" y="7363"/>
                    </a:cubicBezTo>
                    <a:cubicBezTo>
                      <a:pt x="11165" y="7446"/>
                      <a:pt x="11134" y="7538"/>
                      <a:pt x="11177" y="7612"/>
                    </a:cubicBezTo>
                    <a:cubicBezTo>
                      <a:pt x="11181" y="7618"/>
                      <a:pt x="11184" y="7624"/>
                      <a:pt x="11187" y="7629"/>
                    </a:cubicBezTo>
                    <a:cubicBezTo>
                      <a:pt x="11212" y="7668"/>
                      <a:pt x="11233" y="7692"/>
                      <a:pt x="11229" y="7745"/>
                    </a:cubicBezTo>
                    <a:cubicBezTo>
                      <a:pt x="11223" y="7818"/>
                      <a:pt x="11193" y="7873"/>
                      <a:pt x="11159" y="7933"/>
                    </a:cubicBezTo>
                    <a:cubicBezTo>
                      <a:pt x="11115" y="8007"/>
                      <a:pt x="11071" y="8092"/>
                      <a:pt x="11059" y="8180"/>
                    </a:cubicBezTo>
                    <a:cubicBezTo>
                      <a:pt x="11052" y="8227"/>
                      <a:pt x="11076" y="8272"/>
                      <a:pt x="11036" y="8305"/>
                    </a:cubicBezTo>
                    <a:cubicBezTo>
                      <a:pt x="11009" y="8328"/>
                      <a:pt x="10945" y="8343"/>
                      <a:pt x="10911" y="8355"/>
                    </a:cubicBezTo>
                    <a:cubicBezTo>
                      <a:pt x="10864" y="8372"/>
                      <a:pt x="10834" y="8390"/>
                      <a:pt x="10783" y="8390"/>
                    </a:cubicBezTo>
                    <a:cubicBezTo>
                      <a:pt x="10736" y="8389"/>
                      <a:pt x="10688" y="8390"/>
                      <a:pt x="10641" y="8389"/>
                    </a:cubicBezTo>
                    <a:cubicBezTo>
                      <a:pt x="10588" y="8389"/>
                      <a:pt x="10544" y="8396"/>
                      <a:pt x="10492" y="8405"/>
                    </a:cubicBezTo>
                    <a:cubicBezTo>
                      <a:pt x="10425" y="8417"/>
                      <a:pt x="10345" y="8390"/>
                      <a:pt x="10281" y="8412"/>
                    </a:cubicBezTo>
                    <a:cubicBezTo>
                      <a:pt x="10285" y="8478"/>
                      <a:pt x="10212" y="8542"/>
                      <a:pt x="10156" y="8520"/>
                    </a:cubicBezTo>
                    <a:cubicBezTo>
                      <a:pt x="10108" y="8501"/>
                      <a:pt x="10028" y="8435"/>
                      <a:pt x="10014" y="8379"/>
                    </a:cubicBezTo>
                    <a:cubicBezTo>
                      <a:pt x="10004" y="8336"/>
                      <a:pt x="10030" y="8268"/>
                      <a:pt x="9976" y="8248"/>
                    </a:cubicBezTo>
                    <a:cubicBezTo>
                      <a:pt x="9943" y="8236"/>
                      <a:pt x="9825" y="8239"/>
                      <a:pt x="9807" y="8268"/>
                    </a:cubicBezTo>
                    <a:cubicBezTo>
                      <a:pt x="9790" y="8297"/>
                      <a:pt x="9813" y="8328"/>
                      <a:pt x="9819" y="8354"/>
                    </a:cubicBezTo>
                    <a:cubicBezTo>
                      <a:pt x="9827" y="8388"/>
                      <a:pt x="9826" y="8429"/>
                      <a:pt x="9824" y="8465"/>
                    </a:cubicBezTo>
                    <a:cubicBezTo>
                      <a:pt x="9820" y="8534"/>
                      <a:pt x="9785" y="8521"/>
                      <a:pt x="9732" y="8533"/>
                    </a:cubicBezTo>
                    <a:cubicBezTo>
                      <a:pt x="9712" y="8538"/>
                      <a:pt x="9699" y="8549"/>
                      <a:pt x="9669" y="8549"/>
                    </a:cubicBezTo>
                    <a:cubicBezTo>
                      <a:pt x="9620" y="8548"/>
                      <a:pt x="9571" y="8548"/>
                      <a:pt x="9522" y="8548"/>
                    </a:cubicBezTo>
                    <a:cubicBezTo>
                      <a:pt x="9454" y="8548"/>
                      <a:pt x="9386" y="8548"/>
                      <a:pt x="9319" y="8548"/>
                    </a:cubicBezTo>
                    <a:cubicBezTo>
                      <a:pt x="9264" y="8548"/>
                      <a:pt x="9209" y="8548"/>
                      <a:pt x="9154" y="8548"/>
                    </a:cubicBezTo>
                    <a:cubicBezTo>
                      <a:pt x="9078" y="8549"/>
                      <a:pt x="9037" y="8620"/>
                      <a:pt x="8959" y="8629"/>
                    </a:cubicBezTo>
                    <a:cubicBezTo>
                      <a:pt x="8892" y="8637"/>
                      <a:pt x="8836" y="8638"/>
                      <a:pt x="8774" y="8667"/>
                    </a:cubicBezTo>
                    <a:cubicBezTo>
                      <a:pt x="8716" y="8694"/>
                      <a:pt x="8675" y="8739"/>
                      <a:pt x="8615" y="8766"/>
                    </a:cubicBezTo>
                    <a:cubicBezTo>
                      <a:pt x="8568" y="8786"/>
                      <a:pt x="8537" y="8809"/>
                      <a:pt x="8503" y="8850"/>
                    </a:cubicBezTo>
                    <a:cubicBezTo>
                      <a:pt x="8473" y="8888"/>
                      <a:pt x="8442" y="8918"/>
                      <a:pt x="8434" y="8968"/>
                    </a:cubicBezTo>
                    <a:cubicBezTo>
                      <a:pt x="8427" y="9008"/>
                      <a:pt x="8437" y="9038"/>
                      <a:pt x="8403" y="9074"/>
                    </a:cubicBezTo>
                    <a:cubicBezTo>
                      <a:pt x="8379" y="9098"/>
                      <a:pt x="8347" y="9104"/>
                      <a:pt x="8321" y="9126"/>
                    </a:cubicBezTo>
                    <a:cubicBezTo>
                      <a:pt x="8284" y="9157"/>
                      <a:pt x="8269" y="9172"/>
                      <a:pt x="8218" y="9187"/>
                    </a:cubicBezTo>
                    <a:cubicBezTo>
                      <a:pt x="8159" y="9205"/>
                      <a:pt x="8102" y="9210"/>
                      <a:pt x="8046" y="9227"/>
                    </a:cubicBezTo>
                    <a:cubicBezTo>
                      <a:pt x="8034" y="9230"/>
                      <a:pt x="8022" y="9223"/>
                      <a:pt x="8009" y="9228"/>
                    </a:cubicBezTo>
                    <a:cubicBezTo>
                      <a:pt x="7980" y="9238"/>
                      <a:pt x="7942" y="9282"/>
                      <a:pt x="7915" y="9302"/>
                    </a:cubicBezTo>
                    <a:cubicBezTo>
                      <a:pt x="7884" y="9325"/>
                      <a:pt x="7854" y="9350"/>
                      <a:pt x="7824" y="9373"/>
                    </a:cubicBezTo>
                    <a:cubicBezTo>
                      <a:pt x="7773" y="9412"/>
                      <a:pt x="7708" y="9447"/>
                      <a:pt x="7670" y="9489"/>
                    </a:cubicBezTo>
                    <a:cubicBezTo>
                      <a:pt x="7641" y="9522"/>
                      <a:pt x="7629" y="9530"/>
                      <a:pt x="7587" y="9546"/>
                    </a:cubicBezTo>
                    <a:cubicBezTo>
                      <a:pt x="7539" y="9563"/>
                      <a:pt x="7534" y="9547"/>
                      <a:pt x="7518" y="9501"/>
                    </a:cubicBezTo>
                    <a:cubicBezTo>
                      <a:pt x="7507" y="9469"/>
                      <a:pt x="7498" y="9435"/>
                      <a:pt x="7481" y="9406"/>
                    </a:cubicBezTo>
                    <a:cubicBezTo>
                      <a:pt x="7460" y="9372"/>
                      <a:pt x="7383" y="9311"/>
                      <a:pt x="7390" y="9269"/>
                    </a:cubicBezTo>
                    <a:cubicBezTo>
                      <a:pt x="7425" y="9250"/>
                      <a:pt x="7447" y="9251"/>
                      <a:pt x="7486" y="9245"/>
                    </a:cubicBezTo>
                    <a:cubicBezTo>
                      <a:pt x="7526" y="9239"/>
                      <a:pt x="7555" y="9206"/>
                      <a:pt x="7595" y="9203"/>
                    </a:cubicBezTo>
                    <a:cubicBezTo>
                      <a:pt x="7601" y="9170"/>
                      <a:pt x="7597" y="9157"/>
                      <a:pt x="7620" y="9132"/>
                    </a:cubicBezTo>
                    <a:cubicBezTo>
                      <a:pt x="7658" y="9092"/>
                      <a:pt x="7720" y="9088"/>
                      <a:pt x="7771" y="9086"/>
                    </a:cubicBezTo>
                    <a:cubicBezTo>
                      <a:pt x="7798" y="9085"/>
                      <a:pt x="7829" y="9082"/>
                      <a:pt x="7854" y="9089"/>
                    </a:cubicBezTo>
                    <a:cubicBezTo>
                      <a:pt x="7888" y="9097"/>
                      <a:pt x="7899" y="9118"/>
                      <a:pt x="7944" y="9105"/>
                    </a:cubicBezTo>
                    <a:cubicBezTo>
                      <a:pt x="7955" y="9076"/>
                      <a:pt x="7919" y="9020"/>
                      <a:pt x="7912" y="8986"/>
                    </a:cubicBezTo>
                    <a:cubicBezTo>
                      <a:pt x="7904" y="8947"/>
                      <a:pt x="7887" y="8882"/>
                      <a:pt x="7916" y="8846"/>
                    </a:cubicBezTo>
                    <a:cubicBezTo>
                      <a:pt x="7952" y="8800"/>
                      <a:pt x="8053" y="8796"/>
                      <a:pt x="8104" y="8766"/>
                    </a:cubicBezTo>
                    <a:cubicBezTo>
                      <a:pt x="8159" y="8735"/>
                      <a:pt x="8206" y="8686"/>
                      <a:pt x="8252" y="8651"/>
                    </a:cubicBezTo>
                    <a:cubicBezTo>
                      <a:pt x="8294" y="8620"/>
                      <a:pt x="8353" y="8606"/>
                      <a:pt x="8399" y="8588"/>
                    </a:cubicBezTo>
                    <a:cubicBezTo>
                      <a:pt x="8441" y="8572"/>
                      <a:pt x="8451" y="8547"/>
                      <a:pt x="8476" y="8510"/>
                    </a:cubicBezTo>
                    <a:cubicBezTo>
                      <a:pt x="8505" y="8467"/>
                      <a:pt x="8545" y="8427"/>
                      <a:pt x="8588" y="8400"/>
                    </a:cubicBezTo>
                    <a:cubicBezTo>
                      <a:pt x="8611" y="8386"/>
                      <a:pt x="8636" y="8382"/>
                      <a:pt x="8645" y="8351"/>
                    </a:cubicBezTo>
                    <a:cubicBezTo>
                      <a:pt x="8655" y="8318"/>
                      <a:pt x="8638" y="8274"/>
                      <a:pt x="8643" y="8239"/>
                    </a:cubicBezTo>
                    <a:cubicBezTo>
                      <a:pt x="8649" y="8204"/>
                      <a:pt x="8671" y="8173"/>
                      <a:pt x="8665" y="8135"/>
                    </a:cubicBezTo>
                    <a:cubicBezTo>
                      <a:pt x="8653" y="8054"/>
                      <a:pt x="8552" y="7995"/>
                      <a:pt x="8484" y="7972"/>
                    </a:cubicBezTo>
                    <a:cubicBezTo>
                      <a:pt x="8445" y="7959"/>
                      <a:pt x="8418" y="7945"/>
                      <a:pt x="8381" y="7922"/>
                    </a:cubicBezTo>
                    <a:cubicBezTo>
                      <a:pt x="8334" y="7892"/>
                      <a:pt x="8275" y="7880"/>
                      <a:pt x="8231" y="7854"/>
                    </a:cubicBezTo>
                    <a:cubicBezTo>
                      <a:pt x="8200" y="7898"/>
                      <a:pt x="8122" y="7912"/>
                      <a:pt x="8074" y="7911"/>
                    </a:cubicBezTo>
                    <a:cubicBezTo>
                      <a:pt x="8063" y="7855"/>
                      <a:pt x="7930" y="7864"/>
                      <a:pt x="7892" y="7852"/>
                    </a:cubicBezTo>
                    <a:cubicBezTo>
                      <a:pt x="7860" y="7842"/>
                      <a:pt x="7870" y="7827"/>
                      <a:pt x="7847" y="7802"/>
                    </a:cubicBezTo>
                    <a:cubicBezTo>
                      <a:pt x="7823" y="7774"/>
                      <a:pt x="7779" y="7764"/>
                      <a:pt x="7755" y="7733"/>
                    </a:cubicBezTo>
                    <a:cubicBezTo>
                      <a:pt x="7724" y="7692"/>
                      <a:pt x="7716" y="7658"/>
                      <a:pt x="7660" y="7651"/>
                    </a:cubicBezTo>
                    <a:cubicBezTo>
                      <a:pt x="7626" y="7646"/>
                      <a:pt x="7586" y="7652"/>
                      <a:pt x="7551" y="7652"/>
                    </a:cubicBezTo>
                    <a:cubicBezTo>
                      <a:pt x="7519" y="7652"/>
                      <a:pt x="7482" y="7661"/>
                      <a:pt x="7455" y="7641"/>
                    </a:cubicBezTo>
                    <a:cubicBezTo>
                      <a:pt x="7427" y="7621"/>
                      <a:pt x="7426" y="7583"/>
                      <a:pt x="7403" y="7557"/>
                    </a:cubicBezTo>
                    <a:cubicBezTo>
                      <a:pt x="7361" y="7508"/>
                      <a:pt x="7292" y="7500"/>
                      <a:pt x="7237" y="7483"/>
                    </a:cubicBezTo>
                    <a:cubicBezTo>
                      <a:pt x="7209" y="7474"/>
                      <a:pt x="7182" y="7456"/>
                      <a:pt x="7152" y="7452"/>
                    </a:cubicBezTo>
                    <a:cubicBezTo>
                      <a:pt x="7118" y="7447"/>
                      <a:pt x="7081" y="7452"/>
                      <a:pt x="7047" y="7452"/>
                    </a:cubicBezTo>
                    <a:cubicBezTo>
                      <a:pt x="6980" y="7452"/>
                      <a:pt x="6933" y="7465"/>
                      <a:pt x="6886" y="7413"/>
                    </a:cubicBezTo>
                    <a:cubicBezTo>
                      <a:pt x="6842" y="7364"/>
                      <a:pt x="6801" y="7366"/>
                      <a:pt x="6747" y="7355"/>
                    </a:cubicBezTo>
                    <a:cubicBezTo>
                      <a:pt x="6740" y="7353"/>
                      <a:pt x="6732" y="7351"/>
                      <a:pt x="6724" y="7349"/>
                    </a:cubicBezTo>
                    <a:cubicBezTo>
                      <a:pt x="6646" y="7327"/>
                      <a:pt x="6643" y="7212"/>
                      <a:pt x="6584" y="7161"/>
                    </a:cubicBezTo>
                    <a:cubicBezTo>
                      <a:pt x="6528" y="7113"/>
                      <a:pt x="6496" y="7114"/>
                      <a:pt x="6420" y="7114"/>
                    </a:cubicBezTo>
                    <a:cubicBezTo>
                      <a:pt x="6353" y="7114"/>
                      <a:pt x="6287" y="7113"/>
                      <a:pt x="6220" y="7114"/>
                    </a:cubicBezTo>
                    <a:cubicBezTo>
                      <a:pt x="6144" y="7115"/>
                      <a:pt x="6107" y="7071"/>
                      <a:pt x="6039" y="7038"/>
                    </a:cubicBezTo>
                    <a:cubicBezTo>
                      <a:pt x="6007" y="7023"/>
                      <a:pt x="5970" y="7018"/>
                      <a:pt x="5935" y="7014"/>
                    </a:cubicBezTo>
                    <a:cubicBezTo>
                      <a:pt x="5901" y="7011"/>
                      <a:pt x="5873" y="6999"/>
                      <a:pt x="5840" y="6994"/>
                    </a:cubicBezTo>
                    <a:cubicBezTo>
                      <a:pt x="5771" y="6983"/>
                      <a:pt x="5691" y="6995"/>
                      <a:pt x="5621" y="6994"/>
                    </a:cubicBezTo>
                    <a:cubicBezTo>
                      <a:pt x="5576" y="6994"/>
                      <a:pt x="5550" y="6985"/>
                      <a:pt x="5523" y="7022"/>
                    </a:cubicBezTo>
                    <a:cubicBezTo>
                      <a:pt x="5505" y="7046"/>
                      <a:pt x="5506" y="7079"/>
                      <a:pt x="5489" y="7105"/>
                    </a:cubicBezTo>
                    <a:cubicBezTo>
                      <a:pt x="5479" y="7119"/>
                      <a:pt x="5462" y="7126"/>
                      <a:pt x="5454" y="7139"/>
                    </a:cubicBezTo>
                    <a:cubicBezTo>
                      <a:pt x="5447" y="7149"/>
                      <a:pt x="5448" y="7163"/>
                      <a:pt x="5441" y="7173"/>
                    </a:cubicBezTo>
                    <a:cubicBezTo>
                      <a:pt x="5419" y="7206"/>
                      <a:pt x="5398" y="7238"/>
                      <a:pt x="5376" y="7270"/>
                    </a:cubicBezTo>
                    <a:cubicBezTo>
                      <a:pt x="5373" y="7275"/>
                      <a:pt x="5369" y="7279"/>
                      <a:pt x="5366" y="7284"/>
                    </a:cubicBezTo>
                    <a:cubicBezTo>
                      <a:pt x="5332" y="7334"/>
                      <a:pt x="5272" y="7405"/>
                      <a:pt x="5206" y="7369"/>
                    </a:cubicBezTo>
                    <a:cubicBezTo>
                      <a:pt x="5180" y="7354"/>
                      <a:pt x="5171" y="7323"/>
                      <a:pt x="5160" y="7298"/>
                    </a:cubicBezTo>
                    <a:cubicBezTo>
                      <a:pt x="5153" y="7284"/>
                      <a:pt x="5143" y="7270"/>
                      <a:pt x="5133" y="7255"/>
                    </a:cubicBezTo>
                    <a:cubicBezTo>
                      <a:pt x="5124" y="7242"/>
                      <a:pt x="5116" y="7228"/>
                      <a:pt x="5111" y="7214"/>
                    </a:cubicBezTo>
                    <a:cubicBezTo>
                      <a:pt x="5099" y="7177"/>
                      <a:pt x="5096" y="7137"/>
                      <a:pt x="5084" y="7098"/>
                    </a:cubicBezTo>
                    <a:cubicBezTo>
                      <a:pt x="5081" y="7090"/>
                      <a:pt x="5071" y="7086"/>
                      <a:pt x="5068" y="7075"/>
                    </a:cubicBezTo>
                    <a:cubicBezTo>
                      <a:pt x="5069" y="7061"/>
                      <a:pt x="5070" y="7047"/>
                      <a:pt x="5070" y="7033"/>
                    </a:cubicBezTo>
                    <a:cubicBezTo>
                      <a:pt x="5069" y="7022"/>
                      <a:pt x="5064" y="7014"/>
                      <a:pt x="5054" y="7010"/>
                    </a:cubicBezTo>
                    <a:cubicBezTo>
                      <a:pt x="5047" y="6973"/>
                      <a:pt x="5055" y="6935"/>
                      <a:pt x="5046" y="6899"/>
                    </a:cubicBezTo>
                    <a:cubicBezTo>
                      <a:pt x="5038" y="6864"/>
                      <a:pt x="5006" y="6829"/>
                      <a:pt x="4988" y="6797"/>
                    </a:cubicBezTo>
                    <a:cubicBezTo>
                      <a:pt x="4976" y="6801"/>
                      <a:pt x="4971" y="6816"/>
                      <a:pt x="4961" y="6820"/>
                    </a:cubicBezTo>
                    <a:cubicBezTo>
                      <a:pt x="4952" y="6823"/>
                      <a:pt x="4909" y="6846"/>
                      <a:pt x="4902" y="6850"/>
                    </a:cubicBezTo>
                    <a:cubicBezTo>
                      <a:pt x="4876" y="6864"/>
                      <a:pt x="4865" y="6888"/>
                      <a:pt x="4842" y="6905"/>
                    </a:cubicBezTo>
                    <a:cubicBezTo>
                      <a:pt x="4819" y="6922"/>
                      <a:pt x="4801" y="6927"/>
                      <a:pt x="4780" y="6950"/>
                    </a:cubicBezTo>
                    <a:cubicBezTo>
                      <a:pt x="4747" y="6983"/>
                      <a:pt x="4751" y="6989"/>
                      <a:pt x="4747" y="7035"/>
                    </a:cubicBezTo>
                    <a:cubicBezTo>
                      <a:pt x="4740" y="7107"/>
                      <a:pt x="4687" y="7145"/>
                      <a:pt x="4642" y="7194"/>
                    </a:cubicBezTo>
                    <a:cubicBezTo>
                      <a:pt x="4628" y="7208"/>
                      <a:pt x="4619" y="7217"/>
                      <a:pt x="4608" y="7223"/>
                    </a:cubicBezTo>
                    <a:cubicBezTo>
                      <a:pt x="4600" y="7227"/>
                      <a:pt x="4590" y="7231"/>
                      <a:pt x="4575" y="7233"/>
                    </a:cubicBezTo>
                    <a:cubicBezTo>
                      <a:pt x="4522" y="7244"/>
                      <a:pt x="4518" y="7256"/>
                      <a:pt x="4481" y="7294"/>
                    </a:cubicBezTo>
                    <a:cubicBezTo>
                      <a:pt x="4427" y="7348"/>
                      <a:pt x="4354" y="7381"/>
                      <a:pt x="4289" y="7418"/>
                    </a:cubicBezTo>
                    <a:cubicBezTo>
                      <a:pt x="4230" y="7451"/>
                      <a:pt x="4180" y="7484"/>
                      <a:pt x="4113" y="7476"/>
                    </a:cubicBezTo>
                    <a:cubicBezTo>
                      <a:pt x="4103" y="7474"/>
                      <a:pt x="4092" y="7472"/>
                      <a:pt x="4080" y="7469"/>
                    </a:cubicBezTo>
                    <a:cubicBezTo>
                      <a:pt x="4064" y="7464"/>
                      <a:pt x="4049" y="7456"/>
                      <a:pt x="4036" y="7448"/>
                    </a:cubicBezTo>
                    <a:cubicBezTo>
                      <a:pt x="4026" y="7442"/>
                      <a:pt x="4019" y="7434"/>
                      <a:pt x="4011" y="7427"/>
                    </a:cubicBezTo>
                    <a:cubicBezTo>
                      <a:pt x="4014" y="7422"/>
                      <a:pt x="4017" y="7417"/>
                      <a:pt x="4019" y="7412"/>
                    </a:cubicBezTo>
                    <a:cubicBezTo>
                      <a:pt x="4024" y="7400"/>
                      <a:pt x="4029" y="7387"/>
                      <a:pt x="4034" y="7373"/>
                    </a:cubicBezTo>
                    <a:cubicBezTo>
                      <a:pt x="4024" y="7373"/>
                      <a:pt x="4014" y="7373"/>
                      <a:pt x="4005" y="7373"/>
                    </a:cubicBezTo>
                    <a:cubicBezTo>
                      <a:pt x="3991" y="7373"/>
                      <a:pt x="3980" y="7375"/>
                      <a:pt x="3970" y="7378"/>
                    </a:cubicBezTo>
                    <a:cubicBezTo>
                      <a:pt x="3938" y="7387"/>
                      <a:pt x="3917" y="7411"/>
                      <a:pt x="3880" y="7430"/>
                    </a:cubicBezTo>
                    <a:cubicBezTo>
                      <a:pt x="3812" y="7466"/>
                      <a:pt x="3741" y="7523"/>
                      <a:pt x="3663" y="7533"/>
                    </a:cubicBezTo>
                    <a:cubicBezTo>
                      <a:pt x="3609" y="7539"/>
                      <a:pt x="3586" y="7521"/>
                      <a:pt x="3544" y="7497"/>
                    </a:cubicBezTo>
                    <a:cubicBezTo>
                      <a:pt x="3503" y="7473"/>
                      <a:pt x="3463" y="7478"/>
                      <a:pt x="3452" y="7423"/>
                    </a:cubicBezTo>
                    <a:cubicBezTo>
                      <a:pt x="3444" y="7378"/>
                      <a:pt x="3464" y="7335"/>
                      <a:pt x="3439" y="7292"/>
                    </a:cubicBezTo>
                    <a:cubicBezTo>
                      <a:pt x="3429" y="7275"/>
                      <a:pt x="3408" y="7265"/>
                      <a:pt x="3400" y="7249"/>
                    </a:cubicBezTo>
                    <a:cubicBezTo>
                      <a:pt x="3389" y="7228"/>
                      <a:pt x="3395" y="7209"/>
                      <a:pt x="3383" y="7189"/>
                    </a:cubicBezTo>
                    <a:cubicBezTo>
                      <a:pt x="3364" y="7155"/>
                      <a:pt x="3323" y="7135"/>
                      <a:pt x="3301" y="7103"/>
                    </a:cubicBezTo>
                    <a:cubicBezTo>
                      <a:pt x="3272" y="7064"/>
                      <a:pt x="3274" y="7012"/>
                      <a:pt x="3226" y="6993"/>
                    </a:cubicBezTo>
                    <a:cubicBezTo>
                      <a:pt x="3180" y="6975"/>
                      <a:pt x="3122" y="6967"/>
                      <a:pt x="3072" y="6973"/>
                    </a:cubicBezTo>
                    <a:cubicBezTo>
                      <a:pt x="3044" y="6977"/>
                      <a:pt x="3039" y="6975"/>
                      <a:pt x="3024" y="7003"/>
                    </a:cubicBezTo>
                    <a:cubicBezTo>
                      <a:pt x="3013" y="7023"/>
                      <a:pt x="3020" y="7070"/>
                      <a:pt x="2989" y="7071"/>
                    </a:cubicBezTo>
                    <a:cubicBezTo>
                      <a:pt x="2962" y="7072"/>
                      <a:pt x="2933" y="6988"/>
                      <a:pt x="2893" y="7014"/>
                    </a:cubicBezTo>
                    <a:cubicBezTo>
                      <a:pt x="2874" y="7025"/>
                      <a:pt x="2863" y="7107"/>
                      <a:pt x="2863" y="7133"/>
                    </a:cubicBezTo>
                    <a:cubicBezTo>
                      <a:pt x="2864" y="7178"/>
                      <a:pt x="2857" y="7229"/>
                      <a:pt x="2868" y="7273"/>
                    </a:cubicBezTo>
                    <a:cubicBezTo>
                      <a:pt x="2879" y="7318"/>
                      <a:pt x="2900" y="7367"/>
                      <a:pt x="2853" y="7401"/>
                    </a:cubicBezTo>
                    <a:cubicBezTo>
                      <a:pt x="2820" y="7424"/>
                      <a:pt x="2774" y="7410"/>
                      <a:pt x="2738" y="7430"/>
                    </a:cubicBezTo>
                    <a:cubicBezTo>
                      <a:pt x="2706" y="7447"/>
                      <a:pt x="2685" y="7469"/>
                      <a:pt x="2659" y="7497"/>
                    </a:cubicBezTo>
                    <a:cubicBezTo>
                      <a:pt x="2631" y="7528"/>
                      <a:pt x="2595" y="7547"/>
                      <a:pt x="2559" y="7568"/>
                    </a:cubicBezTo>
                    <a:cubicBezTo>
                      <a:pt x="2539" y="7580"/>
                      <a:pt x="2533" y="7572"/>
                      <a:pt x="2516" y="7591"/>
                    </a:cubicBezTo>
                    <a:cubicBezTo>
                      <a:pt x="2499" y="7610"/>
                      <a:pt x="2490" y="7639"/>
                      <a:pt x="2471" y="7659"/>
                    </a:cubicBezTo>
                    <a:cubicBezTo>
                      <a:pt x="2435" y="7699"/>
                      <a:pt x="2431" y="7717"/>
                      <a:pt x="2427" y="7771"/>
                    </a:cubicBezTo>
                    <a:cubicBezTo>
                      <a:pt x="2422" y="7821"/>
                      <a:pt x="2386" y="7858"/>
                      <a:pt x="2346" y="7885"/>
                    </a:cubicBezTo>
                    <a:cubicBezTo>
                      <a:pt x="2308" y="7911"/>
                      <a:pt x="2262" y="7930"/>
                      <a:pt x="2228" y="7962"/>
                    </a:cubicBezTo>
                    <a:cubicBezTo>
                      <a:pt x="2200" y="7989"/>
                      <a:pt x="2174" y="8030"/>
                      <a:pt x="2137" y="8046"/>
                    </a:cubicBezTo>
                    <a:cubicBezTo>
                      <a:pt x="2118" y="8053"/>
                      <a:pt x="2094" y="8051"/>
                      <a:pt x="2074" y="8050"/>
                    </a:cubicBezTo>
                    <a:cubicBezTo>
                      <a:pt x="2049" y="8048"/>
                      <a:pt x="2040" y="8038"/>
                      <a:pt x="2023" y="8034"/>
                    </a:cubicBezTo>
                    <a:cubicBezTo>
                      <a:pt x="1968" y="8022"/>
                      <a:pt x="1922" y="8034"/>
                      <a:pt x="1912" y="7960"/>
                    </a:cubicBezTo>
                    <a:cubicBezTo>
                      <a:pt x="1906" y="7915"/>
                      <a:pt x="1933" y="7854"/>
                      <a:pt x="1885" y="7831"/>
                    </a:cubicBezTo>
                    <a:cubicBezTo>
                      <a:pt x="1853" y="7816"/>
                      <a:pt x="1777" y="7828"/>
                      <a:pt x="1742" y="7830"/>
                    </a:cubicBezTo>
                    <a:cubicBezTo>
                      <a:pt x="1661" y="7833"/>
                      <a:pt x="1620" y="7922"/>
                      <a:pt x="1561" y="7970"/>
                    </a:cubicBezTo>
                    <a:cubicBezTo>
                      <a:pt x="1529" y="7996"/>
                      <a:pt x="1485" y="8016"/>
                      <a:pt x="1447" y="8032"/>
                    </a:cubicBezTo>
                    <a:cubicBezTo>
                      <a:pt x="1428" y="8040"/>
                      <a:pt x="1407" y="8046"/>
                      <a:pt x="1394" y="8064"/>
                    </a:cubicBezTo>
                    <a:cubicBezTo>
                      <a:pt x="1377" y="8086"/>
                      <a:pt x="1387" y="8104"/>
                      <a:pt x="1377" y="8129"/>
                    </a:cubicBezTo>
                    <a:cubicBezTo>
                      <a:pt x="1358" y="8179"/>
                      <a:pt x="1288" y="8209"/>
                      <a:pt x="1246" y="8228"/>
                    </a:cubicBezTo>
                    <a:cubicBezTo>
                      <a:pt x="1201" y="8249"/>
                      <a:pt x="1166" y="8248"/>
                      <a:pt x="1114" y="8248"/>
                    </a:cubicBezTo>
                    <a:cubicBezTo>
                      <a:pt x="1055" y="8248"/>
                      <a:pt x="1026" y="8242"/>
                      <a:pt x="989" y="8188"/>
                    </a:cubicBezTo>
                    <a:cubicBezTo>
                      <a:pt x="970" y="8159"/>
                      <a:pt x="954" y="8111"/>
                      <a:pt x="920" y="8093"/>
                    </a:cubicBezTo>
                    <a:cubicBezTo>
                      <a:pt x="886" y="8074"/>
                      <a:pt x="804" y="8085"/>
                      <a:pt x="767" y="8093"/>
                    </a:cubicBezTo>
                    <a:cubicBezTo>
                      <a:pt x="701" y="8108"/>
                      <a:pt x="640" y="8108"/>
                      <a:pt x="572" y="8108"/>
                    </a:cubicBezTo>
                    <a:cubicBezTo>
                      <a:pt x="547" y="8108"/>
                      <a:pt x="520" y="8112"/>
                      <a:pt x="496" y="8109"/>
                    </a:cubicBezTo>
                    <a:cubicBezTo>
                      <a:pt x="466" y="8106"/>
                      <a:pt x="449" y="8089"/>
                      <a:pt x="420" y="8078"/>
                    </a:cubicBezTo>
                    <a:cubicBezTo>
                      <a:pt x="400" y="8070"/>
                      <a:pt x="375" y="8062"/>
                      <a:pt x="350" y="8056"/>
                    </a:cubicBezTo>
                    <a:cubicBezTo>
                      <a:pt x="319" y="8048"/>
                      <a:pt x="287" y="8045"/>
                      <a:pt x="262" y="8052"/>
                    </a:cubicBezTo>
                    <a:cubicBezTo>
                      <a:pt x="258" y="8096"/>
                      <a:pt x="239" y="8122"/>
                      <a:pt x="240" y="8168"/>
                    </a:cubicBezTo>
                    <a:cubicBezTo>
                      <a:pt x="240" y="8180"/>
                      <a:pt x="240" y="8192"/>
                      <a:pt x="240" y="8204"/>
                    </a:cubicBezTo>
                    <a:cubicBezTo>
                      <a:pt x="240" y="8239"/>
                      <a:pt x="239" y="8273"/>
                      <a:pt x="240" y="8308"/>
                    </a:cubicBezTo>
                    <a:cubicBezTo>
                      <a:pt x="240" y="8362"/>
                      <a:pt x="216" y="8368"/>
                      <a:pt x="201" y="8411"/>
                    </a:cubicBezTo>
                    <a:cubicBezTo>
                      <a:pt x="205" y="8429"/>
                      <a:pt x="203" y="8447"/>
                      <a:pt x="198" y="8464"/>
                    </a:cubicBezTo>
                    <a:cubicBezTo>
                      <a:pt x="188" y="8468"/>
                      <a:pt x="183" y="8475"/>
                      <a:pt x="182" y="8486"/>
                    </a:cubicBezTo>
                    <a:cubicBezTo>
                      <a:pt x="178" y="8504"/>
                      <a:pt x="181" y="8530"/>
                      <a:pt x="187" y="8547"/>
                    </a:cubicBezTo>
                    <a:cubicBezTo>
                      <a:pt x="195" y="8571"/>
                      <a:pt x="216" y="8582"/>
                      <a:pt x="222" y="8605"/>
                    </a:cubicBezTo>
                    <a:cubicBezTo>
                      <a:pt x="227" y="8623"/>
                      <a:pt x="220" y="8648"/>
                      <a:pt x="221" y="8666"/>
                    </a:cubicBezTo>
                    <a:cubicBezTo>
                      <a:pt x="224" y="8725"/>
                      <a:pt x="252" y="8748"/>
                      <a:pt x="227" y="8806"/>
                    </a:cubicBezTo>
                    <a:cubicBezTo>
                      <a:pt x="206" y="8852"/>
                      <a:pt x="193" y="8897"/>
                      <a:pt x="179" y="8945"/>
                    </a:cubicBezTo>
                    <a:cubicBezTo>
                      <a:pt x="163" y="8995"/>
                      <a:pt x="175" y="9035"/>
                      <a:pt x="165" y="9085"/>
                    </a:cubicBezTo>
                    <a:cubicBezTo>
                      <a:pt x="162" y="9105"/>
                      <a:pt x="148" y="9118"/>
                      <a:pt x="144" y="9139"/>
                    </a:cubicBezTo>
                    <a:cubicBezTo>
                      <a:pt x="140" y="9164"/>
                      <a:pt x="145" y="9198"/>
                      <a:pt x="145" y="9224"/>
                    </a:cubicBezTo>
                    <a:cubicBezTo>
                      <a:pt x="146" y="9276"/>
                      <a:pt x="137" y="9283"/>
                      <a:pt x="102" y="9319"/>
                    </a:cubicBezTo>
                    <a:cubicBezTo>
                      <a:pt x="76" y="9347"/>
                      <a:pt x="55" y="9371"/>
                      <a:pt x="36" y="9404"/>
                    </a:cubicBezTo>
                    <a:cubicBezTo>
                      <a:pt x="27" y="9420"/>
                      <a:pt x="16" y="9425"/>
                      <a:pt x="11" y="9442"/>
                    </a:cubicBezTo>
                    <a:cubicBezTo>
                      <a:pt x="5" y="9468"/>
                      <a:pt x="15" y="9496"/>
                      <a:pt x="8" y="9523"/>
                    </a:cubicBezTo>
                    <a:cubicBezTo>
                      <a:pt x="-12" y="9601"/>
                      <a:pt x="3" y="9574"/>
                      <a:pt x="69" y="9562"/>
                    </a:cubicBezTo>
                    <a:cubicBezTo>
                      <a:pt x="109" y="9555"/>
                      <a:pt x="162" y="9561"/>
                      <a:pt x="202" y="9563"/>
                    </a:cubicBezTo>
                    <a:cubicBezTo>
                      <a:pt x="246" y="9565"/>
                      <a:pt x="280" y="9584"/>
                      <a:pt x="326" y="9583"/>
                    </a:cubicBezTo>
                    <a:cubicBezTo>
                      <a:pt x="374" y="9582"/>
                      <a:pt x="440" y="9571"/>
                      <a:pt x="485" y="9586"/>
                    </a:cubicBezTo>
                    <a:cubicBezTo>
                      <a:pt x="490" y="9612"/>
                      <a:pt x="486" y="9637"/>
                      <a:pt x="487" y="9663"/>
                    </a:cubicBezTo>
                    <a:cubicBezTo>
                      <a:pt x="488" y="9693"/>
                      <a:pt x="502" y="9713"/>
                      <a:pt x="507" y="9742"/>
                    </a:cubicBezTo>
                    <a:cubicBezTo>
                      <a:pt x="518" y="9798"/>
                      <a:pt x="509" y="9872"/>
                      <a:pt x="487" y="9923"/>
                    </a:cubicBezTo>
                    <a:cubicBezTo>
                      <a:pt x="471" y="9963"/>
                      <a:pt x="455" y="10008"/>
                      <a:pt x="436" y="10046"/>
                    </a:cubicBezTo>
                    <a:cubicBezTo>
                      <a:pt x="409" y="10099"/>
                      <a:pt x="380" y="10147"/>
                      <a:pt x="392" y="10211"/>
                    </a:cubicBezTo>
                    <a:cubicBezTo>
                      <a:pt x="409" y="10306"/>
                      <a:pt x="556" y="10335"/>
                      <a:pt x="628" y="10363"/>
                    </a:cubicBezTo>
                    <a:cubicBezTo>
                      <a:pt x="665" y="10377"/>
                      <a:pt x="710" y="10394"/>
                      <a:pt x="754" y="10377"/>
                    </a:cubicBezTo>
                    <a:cubicBezTo>
                      <a:pt x="794" y="10361"/>
                      <a:pt x="861" y="10300"/>
                      <a:pt x="878" y="10261"/>
                    </a:cubicBezTo>
                    <a:cubicBezTo>
                      <a:pt x="889" y="10236"/>
                      <a:pt x="880" y="10201"/>
                      <a:pt x="896" y="10179"/>
                    </a:cubicBezTo>
                    <a:cubicBezTo>
                      <a:pt x="909" y="10160"/>
                      <a:pt x="934" y="10159"/>
                      <a:pt x="954" y="10151"/>
                    </a:cubicBezTo>
                    <a:cubicBezTo>
                      <a:pt x="976" y="10142"/>
                      <a:pt x="998" y="10127"/>
                      <a:pt x="1020" y="10116"/>
                    </a:cubicBezTo>
                    <a:cubicBezTo>
                      <a:pt x="1053" y="10099"/>
                      <a:pt x="1068" y="10077"/>
                      <a:pt x="1096" y="10056"/>
                    </a:cubicBezTo>
                    <a:cubicBezTo>
                      <a:pt x="1120" y="10037"/>
                      <a:pt x="1193" y="9986"/>
                      <a:pt x="1193" y="10051"/>
                    </a:cubicBezTo>
                    <a:cubicBezTo>
                      <a:pt x="1193" y="10081"/>
                      <a:pt x="1167" y="10087"/>
                      <a:pt x="1152" y="10110"/>
                    </a:cubicBezTo>
                    <a:cubicBezTo>
                      <a:pt x="1143" y="10124"/>
                      <a:pt x="1123" y="10169"/>
                      <a:pt x="1119" y="10185"/>
                    </a:cubicBezTo>
                    <a:cubicBezTo>
                      <a:pt x="1104" y="10246"/>
                      <a:pt x="1116" y="10288"/>
                      <a:pt x="1163" y="10328"/>
                    </a:cubicBezTo>
                    <a:cubicBezTo>
                      <a:pt x="1180" y="10342"/>
                      <a:pt x="1199" y="10350"/>
                      <a:pt x="1208" y="10371"/>
                    </a:cubicBezTo>
                    <a:cubicBezTo>
                      <a:pt x="1220" y="10395"/>
                      <a:pt x="1223" y="10431"/>
                      <a:pt x="1234" y="10459"/>
                    </a:cubicBezTo>
                    <a:cubicBezTo>
                      <a:pt x="1253" y="10502"/>
                      <a:pt x="1281" y="10555"/>
                      <a:pt x="1286" y="10598"/>
                    </a:cubicBezTo>
                    <a:cubicBezTo>
                      <a:pt x="1293" y="10651"/>
                      <a:pt x="1279" y="10693"/>
                      <a:pt x="1267" y="10738"/>
                    </a:cubicBezTo>
                    <a:cubicBezTo>
                      <a:pt x="1241" y="10832"/>
                      <a:pt x="1217" y="10925"/>
                      <a:pt x="1195" y="11021"/>
                    </a:cubicBezTo>
                    <a:cubicBezTo>
                      <a:pt x="1182" y="11077"/>
                      <a:pt x="1201" y="11142"/>
                      <a:pt x="1168" y="11192"/>
                    </a:cubicBezTo>
                    <a:cubicBezTo>
                      <a:pt x="1141" y="11233"/>
                      <a:pt x="1086" y="11247"/>
                      <a:pt x="1058" y="11288"/>
                    </a:cubicBezTo>
                    <a:cubicBezTo>
                      <a:pt x="1040" y="11313"/>
                      <a:pt x="1030" y="11325"/>
                      <a:pt x="1010" y="11347"/>
                    </a:cubicBezTo>
                    <a:cubicBezTo>
                      <a:pt x="989" y="11372"/>
                      <a:pt x="977" y="11380"/>
                      <a:pt x="985" y="11415"/>
                    </a:cubicBezTo>
                    <a:cubicBezTo>
                      <a:pt x="1000" y="11476"/>
                      <a:pt x="1065" y="11508"/>
                      <a:pt x="1105" y="11547"/>
                    </a:cubicBezTo>
                    <a:cubicBezTo>
                      <a:pt x="1188" y="11628"/>
                      <a:pt x="1262" y="11695"/>
                      <a:pt x="1320" y="11799"/>
                    </a:cubicBezTo>
                    <a:cubicBezTo>
                      <a:pt x="1339" y="11834"/>
                      <a:pt x="1371" y="11883"/>
                      <a:pt x="1380" y="11923"/>
                    </a:cubicBezTo>
                    <a:cubicBezTo>
                      <a:pt x="1393" y="11984"/>
                      <a:pt x="1375" y="12033"/>
                      <a:pt x="1433" y="12079"/>
                    </a:cubicBezTo>
                    <a:cubicBezTo>
                      <a:pt x="1472" y="12110"/>
                      <a:pt x="1525" y="12109"/>
                      <a:pt x="1570" y="12122"/>
                    </a:cubicBezTo>
                    <a:cubicBezTo>
                      <a:pt x="1630" y="12140"/>
                      <a:pt x="1684" y="12176"/>
                      <a:pt x="1743" y="12197"/>
                    </a:cubicBezTo>
                    <a:cubicBezTo>
                      <a:pt x="1781" y="12209"/>
                      <a:pt x="1789" y="12227"/>
                      <a:pt x="1805" y="12262"/>
                    </a:cubicBezTo>
                    <a:cubicBezTo>
                      <a:pt x="1820" y="12297"/>
                      <a:pt x="1833" y="12305"/>
                      <a:pt x="1857" y="12332"/>
                    </a:cubicBezTo>
                    <a:cubicBezTo>
                      <a:pt x="1871" y="12347"/>
                      <a:pt x="1882" y="12367"/>
                      <a:pt x="1893" y="12384"/>
                    </a:cubicBezTo>
                    <a:cubicBezTo>
                      <a:pt x="1904" y="12402"/>
                      <a:pt x="1917" y="12418"/>
                      <a:pt x="1929" y="12436"/>
                    </a:cubicBezTo>
                    <a:cubicBezTo>
                      <a:pt x="1941" y="12455"/>
                      <a:pt x="1946" y="12489"/>
                      <a:pt x="1957" y="12511"/>
                    </a:cubicBezTo>
                    <a:cubicBezTo>
                      <a:pt x="1971" y="12541"/>
                      <a:pt x="1989" y="12552"/>
                      <a:pt x="2005" y="12575"/>
                    </a:cubicBezTo>
                    <a:cubicBezTo>
                      <a:pt x="2018" y="12595"/>
                      <a:pt x="2023" y="12621"/>
                      <a:pt x="2042" y="12637"/>
                    </a:cubicBezTo>
                    <a:cubicBezTo>
                      <a:pt x="2064" y="12656"/>
                      <a:pt x="2093" y="12653"/>
                      <a:pt x="2119" y="12670"/>
                    </a:cubicBezTo>
                    <a:cubicBezTo>
                      <a:pt x="2131" y="12678"/>
                      <a:pt x="2146" y="12701"/>
                      <a:pt x="2162" y="12708"/>
                    </a:cubicBezTo>
                    <a:cubicBezTo>
                      <a:pt x="2177" y="12715"/>
                      <a:pt x="2201" y="12711"/>
                      <a:pt x="2218" y="12715"/>
                    </a:cubicBezTo>
                    <a:cubicBezTo>
                      <a:pt x="2243" y="12721"/>
                      <a:pt x="2268" y="12729"/>
                      <a:pt x="2294" y="12735"/>
                    </a:cubicBezTo>
                    <a:cubicBezTo>
                      <a:pt x="2357" y="12750"/>
                      <a:pt x="2390" y="12802"/>
                      <a:pt x="2445" y="12830"/>
                    </a:cubicBezTo>
                    <a:cubicBezTo>
                      <a:pt x="2502" y="12859"/>
                      <a:pt x="2565" y="12849"/>
                      <a:pt x="2627" y="12850"/>
                    </a:cubicBezTo>
                    <a:cubicBezTo>
                      <a:pt x="2657" y="12850"/>
                      <a:pt x="2685" y="12856"/>
                      <a:pt x="2712" y="12841"/>
                    </a:cubicBezTo>
                    <a:cubicBezTo>
                      <a:pt x="2741" y="12826"/>
                      <a:pt x="2768" y="12788"/>
                      <a:pt x="2797" y="12769"/>
                    </a:cubicBezTo>
                    <a:cubicBezTo>
                      <a:pt x="2821" y="12754"/>
                      <a:pt x="2846" y="12742"/>
                      <a:pt x="2872" y="12732"/>
                    </a:cubicBezTo>
                    <a:cubicBezTo>
                      <a:pt x="2898" y="12723"/>
                      <a:pt x="2924" y="12715"/>
                      <a:pt x="2950" y="12709"/>
                    </a:cubicBezTo>
                    <a:cubicBezTo>
                      <a:pt x="3021" y="12690"/>
                      <a:pt x="3091" y="12653"/>
                      <a:pt x="3159" y="12628"/>
                    </a:cubicBezTo>
                    <a:cubicBezTo>
                      <a:pt x="3226" y="12604"/>
                      <a:pt x="3273" y="12575"/>
                      <a:pt x="3331" y="12531"/>
                    </a:cubicBezTo>
                    <a:cubicBezTo>
                      <a:pt x="3357" y="12511"/>
                      <a:pt x="3374" y="12490"/>
                      <a:pt x="3396" y="12467"/>
                    </a:cubicBezTo>
                    <a:cubicBezTo>
                      <a:pt x="3411" y="12451"/>
                      <a:pt x="3453" y="12396"/>
                      <a:pt x="3470" y="12393"/>
                    </a:cubicBezTo>
                    <a:cubicBezTo>
                      <a:pt x="3481" y="12436"/>
                      <a:pt x="3474" y="12488"/>
                      <a:pt x="3473" y="12532"/>
                    </a:cubicBezTo>
                    <a:cubicBezTo>
                      <a:pt x="3473" y="12548"/>
                      <a:pt x="3470" y="12567"/>
                      <a:pt x="3473" y="12582"/>
                    </a:cubicBezTo>
                    <a:cubicBezTo>
                      <a:pt x="3476" y="12596"/>
                      <a:pt x="3486" y="12605"/>
                      <a:pt x="3488" y="12615"/>
                    </a:cubicBezTo>
                    <a:cubicBezTo>
                      <a:pt x="3503" y="12669"/>
                      <a:pt x="3504" y="12790"/>
                      <a:pt x="3482" y="12839"/>
                    </a:cubicBezTo>
                    <a:cubicBezTo>
                      <a:pt x="3460" y="12886"/>
                      <a:pt x="3434" y="12938"/>
                      <a:pt x="3420" y="12990"/>
                    </a:cubicBezTo>
                    <a:cubicBezTo>
                      <a:pt x="3407" y="13040"/>
                      <a:pt x="3423" y="13052"/>
                      <a:pt x="3388" y="13089"/>
                    </a:cubicBezTo>
                    <a:cubicBezTo>
                      <a:pt x="3360" y="13118"/>
                      <a:pt x="3342" y="13148"/>
                      <a:pt x="3303" y="13164"/>
                    </a:cubicBezTo>
                    <a:cubicBezTo>
                      <a:pt x="3254" y="13184"/>
                      <a:pt x="3218" y="13211"/>
                      <a:pt x="3173" y="13240"/>
                    </a:cubicBezTo>
                    <a:cubicBezTo>
                      <a:pt x="3159" y="13227"/>
                      <a:pt x="3143" y="13228"/>
                      <a:pt x="3131" y="13249"/>
                    </a:cubicBezTo>
                    <a:cubicBezTo>
                      <a:pt x="3132" y="13243"/>
                      <a:pt x="3152" y="13317"/>
                      <a:pt x="3154" y="13311"/>
                    </a:cubicBezTo>
                    <a:cubicBezTo>
                      <a:pt x="3239" y="13304"/>
                      <a:pt x="3285" y="13465"/>
                      <a:pt x="3283" y="13528"/>
                    </a:cubicBezTo>
                    <a:cubicBezTo>
                      <a:pt x="3282" y="13583"/>
                      <a:pt x="3302" y="13616"/>
                      <a:pt x="3327" y="13663"/>
                    </a:cubicBezTo>
                    <a:cubicBezTo>
                      <a:pt x="3349" y="13706"/>
                      <a:pt x="3365" y="13748"/>
                      <a:pt x="3381" y="13797"/>
                    </a:cubicBezTo>
                    <a:cubicBezTo>
                      <a:pt x="3399" y="13852"/>
                      <a:pt x="3410" y="13888"/>
                      <a:pt x="3459" y="13922"/>
                    </a:cubicBezTo>
                    <a:cubicBezTo>
                      <a:pt x="3507" y="13954"/>
                      <a:pt x="3546" y="13981"/>
                      <a:pt x="3584" y="14027"/>
                    </a:cubicBezTo>
                    <a:cubicBezTo>
                      <a:pt x="3603" y="14051"/>
                      <a:pt x="3647" y="14084"/>
                      <a:pt x="3646" y="14116"/>
                    </a:cubicBezTo>
                    <a:cubicBezTo>
                      <a:pt x="3644" y="14167"/>
                      <a:pt x="3568" y="14166"/>
                      <a:pt x="3530" y="14166"/>
                    </a:cubicBezTo>
                    <a:cubicBezTo>
                      <a:pt x="3486" y="14166"/>
                      <a:pt x="3442" y="14166"/>
                      <a:pt x="3397" y="14166"/>
                    </a:cubicBezTo>
                    <a:cubicBezTo>
                      <a:pt x="3329" y="14166"/>
                      <a:pt x="3298" y="14142"/>
                      <a:pt x="3235" y="14116"/>
                    </a:cubicBezTo>
                    <a:cubicBezTo>
                      <a:pt x="3222" y="14110"/>
                      <a:pt x="3196" y="14094"/>
                      <a:pt x="3184" y="14091"/>
                    </a:cubicBezTo>
                    <a:cubicBezTo>
                      <a:pt x="3161" y="14085"/>
                      <a:pt x="3139" y="14088"/>
                      <a:pt x="3116" y="14082"/>
                    </a:cubicBezTo>
                    <a:cubicBezTo>
                      <a:pt x="3094" y="14075"/>
                      <a:pt x="3085" y="14066"/>
                      <a:pt x="3055" y="14066"/>
                    </a:cubicBezTo>
                    <a:cubicBezTo>
                      <a:pt x="3031" y="14067"/>
                      <a:pt x="3007" y="14063"/>
                      <a:pt x="2984" y="14070"/>
                    </a:cubicBezTo>
                    <a:cubicBezTo>
                      <a:pt x="2943" y="14084"/>
                      <a:pt x="2890" y="14118"/>
                      <a:pt x="2853" y="14143"/>
                    </a:cubicBezTo>
                    <a:cubicBezTo>
                      <a:pt x="2819" y="14168"/>
                      <a:pt x="2788" y="14205"/>
                      <a:pt x="2751" y="14231"/>
                    </a:cubicBezTo>
                    <a:cubicBezTo>
                      <a:pt x="2723" y="14250"/>
                      <a:pt x="2724" y="14242"/>
                      <a:pt x="2712" y="14275"/>
                    </a:cubicBezTo>
                    <a:cubicBezTo>
                      <a:pt x="2704" y="14298"/>
                      <a:pt x="2699" y="14321"/>
                      <a:pt x="2688" y="14345"/>
                    </a:cubicBezTo>
                    <a:cubicBezTo>
                      <a:pt x="2664" y="14400"/>
                      <a:pt x="2667" y="14458"/>
                      <a:pt x="2656" y="14515"/>
                    </a:cubicBezTo>
                    <a:cubicBezTo>
                      <a:pt x="2652" y="14538"/>
                      <a:pt x="2644" y="14563"/>
                      <a:pt x="2636" y="14584"/>
                    </a:cubicBezTo>
                    <a:cubicBezTo>
                      <a:pt x="2630" y="14602"/>
                      <a:pt x="2621" y="14625"/>
                      <a:pt x="2616" y="14643"/>
                    </a:cubicBezTo>
                    <a:cubicBezTo>
                      <a:pt x="2600" y="14709"/>
                      <a:pt x="2639" y="14739"/>
                      <a:pt x="2680" y="14779"/>
                    </a:cubicBezTo>
                    <a:cubicBezTo>
                      <a:pt x="2710" y="14808"/>
                      <a:pt x="2751" y="14826"/>
                      <a:pt x="2769" y="14862"/>
                    </a:cubicBezTo>
                    <a:cubicBezTo>
                      <a:pt x="2792" y="14907"/>
                      <a:pt x="2801" y="14990"/>
                      <a:pt x="2786" y="15040"/>
                    </a:cubicBezTo>
                    <a:cubicBezTo>
                      <a:pt x="2736" y="15050"/>
                      <a:pt x="2695" y="15070"/>
                      <a:pt x="2648" y="15084"/>
                    </a:cubicBezTo>
                    <a:cubicBezTo>
                      <a:pt x="2622" y="15092"/>
                      <a:pt x="2611" y="15103"/>
                      <a:pt x="2579" y="15102"/>
                    </a:cubicBezTo>
                    <a:cubicBezTo>
                      <a:pt x="2544" y="15102"/>
                      <a:pt x="2528" y="15096"/>
                      <a:pt x="2500" y="15088"/>
                    </a:cubicBezTo>
                    <a:cubicBezTo>
                      <a:pt x="2440" y="15069"/>
                      <a:pt x="2389" y="15039"/>
                      <a:pt x="2333" y="15016"/>
                    </a:cubicBezTo>
                    <a:cubicBezTo>
                      <a:pt x="2326" y="15013"/>
                      <a:pt x="2320" y="15010"/>
                      <a:pt x="2313" y="15007"/>
                    </a:cubicBezTo>
                    <a:cubicBezTo>
                      <a:pt x="2252" y="14984"/>
                      <a:pt x="2195" y="14983"/>
                      <a:pt x="2131" y="14983"/>
                    </a:cubicBezTo>
                    <a:cubicBezTo>
                      <a:pt x="2205" y="14992"/>
                      <a:pt x="2261" y="15093"/>
                      <a:pt x="2296" y="15172"/>
                    </a:cubicBezTo>
                    <a:cubicBezTo>
                      <a:pt x="2305" y="15190"/>
                      <a:pt x="2312" y="15208"/>
                      <a:pt x="2318" y="15222"/>
                    </a:cubicBezTo>
                    <a:cubicBezTo>
                      <a:pt x="2360" y="15320"/>
                      <a:pt x="2282" y="15468"/>
                      <a:pt x="2389" y="15532"/>
                    </a:cubicBezTo>
                    <a:cubicBezTo>
                      <a:pt x="2435" y="15559"/>
                      <a:pt x="2486" y="15580"/>
                      <a:pt x="2532" y="15611"/>
                    </a:cubicBezTo>
                    <a:cubicBezTo>
                      <a:pt x="2553" y="15625"/>
                      <a:pt x="2573" y="15648"/>
                      <a:pt x="2598" y="15656"/>
                    </a:cubicBezTo>
                    <a:cubicBezTo>
                      <a:pt x="2627" y="15667"/>
                      <a:pt x="2656" y="15657"/>
                      <a:pt x="2686" y="15660"/>
                    </a:cubicBezTo>
                    <a:cubicBezTo>
                      <a:pt x="2763" y="15667"/>
                      <a:pt x="2751" y="15734"/>
                      <a:pt x="2750" y="15800"/>
                    </a:cubicBezTo>
                    <a:cubicBezTo>
                      <a:pt x="2750" y="15864"/>
                      <a:pt x="2793" y="15921"/>
                      <a:pt x="2751" y="15980"/>
                    </a:cubicBezTo>
                    <a:cubicBezTo>
                      <a:pt x="2713" y="16034"/>
                      <a:pt x="2655" y="16019"/>
                      <a:pt x="2599" y="16019"/>
                    </a:cubicBezTo>
                    <a:cubicBezTo>
                      <a:pt x="2526" y="16019"/>
                      <a:pt x="2504" y="16019"/>
                      <a:pt x="2465" y="16079"/>
                    </a:cubicBezTo>
                    <a:cubicBezTo>
                      <a:pt x="2435" y="16123"/>
                      <a:pt x="2404" y="16123"/>
                      <a:pt x="2355" y="16143"/>
                    </a:cubicBezTo>
                    <a:cubicBezTo>
                      <a:pt x="2302" y="16166"/>
                      <a:pt x="2284" y="16200"/>
                      <a:pt x="2275" y="16258"/>
                    </a:cubicBezTo>
                    <a:cubicBezTo>
                      <a:pt x="2268" y="16304"/>
                      <a:pt x="2237" y="16334"/>
                      <a:pt x="2218" y="16376"/>
                    </a:cubicBezTo>
                    <a:cubicBezTo>
                      <a:pt x="2196" y="16424"/>
                      <a:pt x="2158" y="16465"/>
                      <a:pt x="2146" y="16517"/>
                    </a:cubicBezTo>
                    <a:cubicBezTo>
                      <a:pt x="2135" y="16566"/>
                      <a:pt x="2141" y="16626"/>
                      <a:pt x="2142" y="16676"/>
                    </a:cubicBezTo>
                    <a:cubicBezTo>
                      <a:pt x="2143" y="16712"/>
                      <a:pt x="2131" y="16721"/>
                      <a:pt x="2124" y="16750"/>
                    </a:cubicBezTo>
                    <a:cubicBezTo>
                      <a:pt x="2118" y="16778"/>
                      <a:pt x="2134" y="16825"/>
                      <a:pt x="2120" y="16851"/>
                    </a:cubicBezTo>
                    <a:cubicBezTo>
                      <a:pt x="2115" y="16860"/>
                      <a:pt x="2094" y="16864"/>
                      <a:pt x="2088" y="16875"/>
                    </a:cubicBezTo>
                    <a:cubicBezTo>
                      <a:pt x="2076" y="16896"/>
                      <a:pt x="2092" y="16915"/>
                      <a:pt x="2086" y="16936"/>
                    </a:cubicBezTo>
                    <a:cubicBezTo>
                      <a:pt x="2079" y="16962"/>
                      <a:pt x="2047" y="16977"/>
                      <a:pt x="2032" y="17000"/>
                    </a:cubicBezTo>
                    <a:cubicBezTo>
                      <a:pt x="2020" y="17019"/>
                      <a:pt x="2018" y="17047"/>
                      <a:pt x="2007" y="17065"/>
                    </a:cubicBezTo>
                    <a:cubicBezTo>
                      <a:pt x="1990" y="17093"/>
                      <a:pt x="1967" y="17104"/>
                      <a:pt x="1937" y="17120"/>
                    </a:cubicBezTo>
                    <a:cubicBezTo>
                      <a:pt x="1917" y="17131"/>
                      <a:pt x="1898" y="17146"/>
                      <a:pt x="1876" y="17155"/>
                    </a:cubicBezTo>
                    <a:cubicBezTo>
                      <a:pt x="1864" y="17160"/>
                      <a:pt x="1853" y="17161"/>
                      <a:pt x="1844" y="17163"/>
                    </a:cubicBezTo>
                    <a:cubicBezTo>
                      <a:pt x="1857" y="17192"/>
                      <a:pt x="1871" y="17220"/>
                      <a:pt x="1889" y="17242"/>
                    </a:cubicBezTo>
                    <a:cubicBezTo>
                      <a:pt x="2012" y="17389"/>
                      <a:pt x="2138" y="17274"/>
                      <a:pt x="2285" y="17275"/>
                    </a:cubicBezTo>
                    <a:cubicBezTo>
                      <a:pt x="2482" y="17276"/>
                      <a:pt x="2544" y="17332"/>
                      <a:pt x="2541" y="17543"/>
                    </a:cubicBezTo>
                    <a:cubicBezTo>
                      <a:pt x="2540" y="17627"/>
                      <a:pt x="2524" y="17680"/>
                      <a:pt x="2581" y="17735"/>
                    </a:cubicBezTo>
                    <a:cubicBezTo>
                      <a:pt x="2628" y="17780"/>
                      <a:pt x="2738" y="17820"/>
                      <a:pt x="2796" y="17846"/>
                    </a:cubicBezTo>
                    <a:cubicBezTo>
                      <a:pt x="2989" y="17934"/>
                      <a:pt x="3185" y="18049"/>
                      <a:pt x="3384" y="18114"/>
                    </a:cubicBezTo>
                    <a:cubicBezTo>
                      <a:pt x="3537" y="18163"/>
                      <a:pt x="3675" y="18258"/>
                      <a:pt x="3805" y="18361"/>
                    </a:cubicBezTo>
                    <a:cubicBezTo>
                      <a:pt x="3871" y="18415"/>
                      <a:pt x="3838" y="18431"/>
                      <a:pt x="3870" y="18503"/>
                    </a:cubicBezTo>
                    <a:cubicBezTo>
                      <a:pt x="3902" y="18572"/>
                      <a:pt x="3979" y="18590"/>
                      <a:pt x="4029" y="18629"/>
                    </a:cubicBezTo>
                    <a:cubicBezTo>
                      <a:pt x="4091" y="18677"/>
                      <a:pt x="4141" y="18704"/>
                      <a:pt x="4211" y="18741"/>
                    </a:cubicBezTo>
                    <a:cubicBezTo>
                      <a:pt x="4256" y="18766"/>
                      <a:pt x="4293" y="18814"/>
                      <a:pt x="4338" y="18835"/>
                    </a:cubicBezTo>
                    <a:cubicBezTo>
                      <a:pt x="4363" y="18846"/>
                      <a:pt x="4401" y="18839"/>
                      <a:pt x="4426" y="18852"/>
                    </a:cubicBezTo>
                    <a:cubicBezTo>
                      <a:pt x="4484" y="18884"/>
                      <a:pt x="4537" y="18980"/>
                      <a:pt x="4595" y="19024"/>
                    </a:cubicBezTo>
                    <a:cubicBezTo>
                      <a:pt x="4671" y="19082"/>
                      <a:pt x="4750" y="19148"/>
                      <a:pt x="4828" y="19202"/>
                    </a:cubicBezTo>
                    <a:cubicBezTo>
                      <a:pt x="4866" y="19228"/>
                      <a:pt x="4905" y="19247"/>
                      <a:pt x="4938" y="19275"/>
                    </a:cubicBezTo>
                    <a:cubicBezTo>
                      <a:pt x="4969" y="19301"/>
                      <a:pt x="4994" y="19354"/>
                      <a:pt x="5032" y="19372"/>
                    </a:cubicBezTo>
                    <a:cubicBezTo>
                      <a:pt x="5116" y="19411"/>
                      <a:pt x="5201" y="19366"/>
                      <a:pt x="5279" y="19346"/>
                    </a:cubicBezTo>
                    <a:cubicBezTo>
                      <a:pt x="5298" y="19342"/>
                      <a:pt x="5357" y="19343"/>
                      <a:pt x="5366" y="19339"/>
                    </a:cubicBezTo>
                    <a:cubicBezTo>
                      <a:pt x="5425" y="19312"/>
                      <a:pt x="5404" y="19264"/>
                      <a:pt x="5448" y="19227"/>
                    </a:cubicBezTo>
                    <a:cubicBezTo>
                      <a:pt x="5503" y="19180"/>
                      <a:pt x="5634" y="19191"/>
                      <a:pt x="5709" y="19201"/>
                    </a:cubicBezTo>
                    <a:cubicBezTo>
                      <a:pt x="5824" y="19217"/>
                      <a:pt x="5867" y="19303"/>
                      <a:pt x="5973" y="19350"/>
                    </a:cubicBezTo>
                    <a:cubicBezTo>
                      <a:pt x="6069" y="19392"/>
                      <a:pt x="6161" y="19381"/>
                      <a:pt x="6262" y="19381"/>
                    </a:cubicBezTo>
                    <a:cubicBezTo>
                      <a:pt x="6357" y="19381"/>
                      <a:pt x="6474" y="19358"/>
                      <a:pt x="6564" y="19379"/>
                    </a:cubicBezTo>
                    <a:cubicBezTo>
                      <a:pt x="6674" y="19404"/>
                      <a:pt x="6743" y="19424"/>
                      <a:pt x="6861" y="19426"/>
                    </a:cubicBezTo>
                    <a:cubicBezTo>
                      <a:pt x="6908" y="19427"/>
                      <a:pt x="7053" y="19459"/>
                      <a:pt x="7097" y="19450"/>
                    </a:cubicBezTo>
                    <a:cubicBezTo>
                      <a:pt x="7131" y="19442"/>
                      <a:pt x="7179" y="19414"/>
                      <a:pt x="7218" y="19403"/>
                    </a:cubicBezTo>
                    <a:cubicBezTo>
                      <a:pt x="7325" y="19374"/>
                      <a:pt x="7430" y="19408"/>
                      <a:pt x="7533" y="19345"/>
                    </a:cubicBezTo>
                    <a:cubicBezTo>
                      <a:pt x="7588" y="19311"/>
                      <a:pt x="7636" y="19242"/>
                      <a:pt x="7681" y="19195"/>
                    </a:cubicBezTo>
                    <a:cubicBezTo>
                      <a:pt x="7731" y="19142"/>
                      <a:pt x="7758" y="19076"/>
                      <a:pt x="7809" y="19031"/>
                    </a:cubicBezTo>
                    <a:cubicBezTo>
                      <a:pt x="7889" y="18960"/>
                      <a:pt x="7975" y="18979"/>
                      <a:pt x="8073" y="18978"/>
                    </a:cubicBezTo>
                    <a:cubicBezTo>
                      <a:pt x="8126" y="18978"/>
                      <a:pt x="8153" y="18976"/>
                      <a:pt x="8195" y="19000"/>
                    </a:cubicBezTo>
                    <a:cubicBezTo>
                      <a:pt x="8231" y="19020"/>
                      <a:pt x="8262" y="19057"/>
                      <a:pt x="8300" y="19076"/>
                    </a:cubicBezTo>
                    <a:cubicBezTo>
                      <a:pt x="8389" y="19122"/>
                      <a:pt x="8469" y="19176"/>
                      <a:pt x="8560" y="19217"/>
                    </a:cubicBezTo>
                    <a:cubicBezTo>
                      <a:pt x="8598" y="19235"/>
                      <a:pt x="8624" y="19261"/>
                      <a:pt x="8673" y="19249"/>
                    </a:cubicBezTo>
                    <a:cubicBezTo>
                      <a:pt x="8753" y="19230"/>
                      <a:pt x="8722" y="19186"/>
                      <a:pt x="8707" y="19128"/>
                    </a:cubicBezTo>
                    <a:cubicBezTo>
                      <a:pt x="8686" y="19043"/>
                      <a:pt x="8625" y="18924"/>
                      <a:pt x="8758" y="18918"/>
                    </a:cubicBezTo>
                    <a:cubicBezTo>
                      <a:pt x="8796" y="18916"/>
                      <a:pt x="8896" y="18898"/>
                      <a:pt x="8932" y="18916"/>
                    </a:cubicBezTo>
                    <a:cubicBezTo>
                      <a:pt x="8972" y="18937"/>
                      <a:pt x="8975" y="19023"/>
                      <a:pt x="9015" y="19062"/>
                    </a:cubicBezTo>
                    <a:cubicBezTo>
                      <a:pt x="9053" y="19100"/>
                      <a:pt x="9081" y="19089"/>
                      <a:pt x="9129" y="19104"/>
                    </a:cubicBezTo>
                    <a:cubicBezTo>
                      <a:pt x="9175" y="19118"/>
                      <a:pt x="9226" y="19147"/>
                      <a:pt x="9272" y="19164"/>
                    </a:cubicBezTo>
                    <a:cubicBezTo>
                      <a:pt x="9367" y="19200"/>
                      <a:pt x="9450" y="19256"/>
                      <a:pt x="9543" y="19188"/>
                    </a:cubicBezTo>
                    <a:cubicBezTo>
                      <a:pt x="9612" y="19137"/>
                      <a:pt x="9674" y="19030"/>
                      <a:pt x="9694" y="18948"/>
                    </a:cubicBezTo>
                    <a:cubicBezTo>
                      <a:pt x="9704" y="18906"/>
                      <a:pt x="9721" y="18869"/>
                      <a:pt x="9729" y="18830"/>
                    </a:cubicBezTo>
                    <a:cubicBezTo>
                      <a:pt x="9741" y="18775"/>
                      <a:pt x="9715" y="18729"/>
                      <a:pt x="9784" y="18708"/>
                    </a:cubicBezTo>
                    <a:cubicBezTo>
                      <a:pt x="9864" y="18683"/>
                      <a:pt x="9985" y="18711"/>
                      <a:pt x="10070" y="18710"/>
                    </a:cubicBezTo>
                    <a:cubicBezTo>
                      <a:pt x="10080" y="18709"/>
                      <a:pt x="10117" y="18703"/>
                      <a:pt x="10129" y="18707"/>
                    </a:cubicBezTo>
                    <a:cubicBezTo>
                      <a:pt x="10163" y="18719"/>
                      <a:pt x="10153" y="18747"/>
                      <a:pt x="10183" y="18765"/>
                    </a:cubicBezTo>
                    <a:cubicBezTo>
                      <a:pt x="10202" y="18776"/>
                      <a:pt x="10225" y="18763"/>
                      <a:pt x="10243" y="18769"/>
                    </a:cubicBezTo>
                    <a:cubicBezTo>
                      <a:pt x="10270" y="18777"/>
                      <a:pt x="10283" y="18793"/>
                      <a:pt x="10312" y="18800"/>
                    </a:cubicBezTo>
                    <a:cubicBezTo>
                      <a:pt x="10349" y="18810"/>
                      <a:pt x="10402" y="18800"/>
                      <a:pt x="10441" y="18799"/>
                    </a:cubicBezTo>
                    <a:cubicBezTo>
                      <a:pt x="10498" y="18799"/>
                      <a:pt x="10533" y="18808"/>
                      <a:pt x="10584" y="18823"/>
                    </a:cubicBezTo>
                    <a:cubicBezTo>
                      <a:pt x="10679" y="18849"/>
                      <a:pt x="10799" y="18829"/>
                      <a:pt x="10897" y="18829"/>
                    </a:cubicBezTo>
                    <a:cubicBezTo>
                      <a:pt x="10996" y="18829"/>
                      <a:pt x="11059" y="18845"/>
                      <a:pt x="11133" y="18777"/>
                    </a:cubicBezTo>
                    <a:cubicBezTo>
                      <a:pt x="11157" y="18754"/>
                      <a:pt x="11187" y="18725"/>
                      <a:pt x="11217" y="18717"/>
                    </a:cubicBezTo>
                    <a:cubicBezTo>
                      <a:pt x="11292" y="18696"/>
                      <a:pt x="11285" y="18726"/>
                      <a:pt x="11325" y="18782"/>
                    </a:cubicBezTo>
                    <a:cubicBezTo>
                      <a:pt x="11350" y="18817"/>
                      <a:pt x="11367" y="18835"/>
                      <a:pt x="11385" y="18873"/>
                    </a:cubicBezTo>
                    <a:cubicBezTo>
                      <a:pt x="11402" y="18909"/>
                      <a:pt x="11419" y="18946"/>
                      <a:pt x="11439" y="18979"/>
                    </a:cubicBezTo>
                    <a:cubicBezTo>
                      <a:pt x="11458" y="19008"/>
                      <a:pt x="11473" y="19060"/>
                      <a:pt x="11519" y="19034"/>
                    </a:cubicBezTo>
                    <a:cubicBezTo>
                      <a:pt x="11518" y="19034"/>
                      <a:pt x="11542" y="18976"/>
                      <a:pt x="11544" y="18973"/>
                    </a:cubicBezTo>
                    <a:cubicBezTo>
                      <a:pt x="11563" y="18937"/>
                      <a:pt x="11584" y="18900"/>
                      <a:pt x="11603" y="18865"/>
                    </a:cubicBezTo>
                    <a:cubicBezTo>
                      <a:pt x="11710" y="18670"/>
                      <a:pt x="11917" y="18694"/>
                      <a:pt x="12095" y="18755"/>
                    </a:cubicBezTo>
                    <a:cubicBezTo>
                      <a:pt x="12172" y="18781"/>
                      <a:pt x="12229" y="18756"/>
                      <a:pt x="12294" y="18704"/>
                    </a:cubicBezTo>
                    <a:cubicBezTo>
                      <a:pt x="12331" y="18673"/>
                      <a:pt x="12378" y="18628"/>
                      <a:pt x="12410" y="18592"/>
                    </a:cubicBezTo>
                    <a:cubicBezTo>
                      <a:pt x="12461" y="18533"/>
                      <a:pt x="12418" y="18483"/>
                      <a:pt x="12486" y="18432"/>
                    </a:cubicBezTo>
                    <a:cubicBezTo>
                      <a:pt x="12691" y="18279"/>
                      <a:pt x="12855" y="18489"/>
                      <a:pt x="13050" y="18527"/>
                    </a:cubicBezTo>
                    <a:cubicBezTo>
                      <a:pt x="13134" y="18544"/>
                      <a:pt x="13235" y="18530"/>
                      <a:pt x="13321" y="18530"/>
                    </a:cubicBezTo>
                    <a:cubicBezTo>
                      <a:pt x="13376" y="18530"/>
                      <a:pt x="13431" y="18531"/>
                      <a:pt x="13486" y="18530"/>
                    </a:cubicBezTo>
                    <a:cubicBezTo>
                      <a:pt x="13563" y="18529"/>
                      <a:pt x="13592" y="18546"/>
                      <a:pt x="13629" y="18620"/>
                    </a:cubicBezTo>
                    <a:cubicBezTo>
                      <a:pt x="13672" y="18703"/>
                      <a:pt x="13664" y="18793"/>
                      <a:pt x="13663" y="18889"/>
                    </a:cubicBezTo>
                    <a:cubicBezTo>
                      <a:pt x="13663" y="18934"/>
                      <a:pt x="13647" y="18991"/>
                      <a:pt x="13690" y="19010"/>
                    </a:cubicBezTo>
                    <a:cubicBezTo>
                      <a:pt x="13706" y="19018"/>
                      <a:pt x="13733" y="19003"/>
                      <a:pt x="13751" y="19007"/>
                    </a:cubicBezTo>
                    <a:cubicBezTo>
                      <a:pt x="13772" y="19011"/>
                      <a:pt x="13800" y="19030"/>
                      <a:pt x="13819" y="19038"/>
                    </a:cubicBezTo>
                    <a:cubicBezTo>
                      <a:pt x="13871" y="19060"/>
                      <a:pt x="13919" y="19074"/>
                      <a:pt x="13957" y="19127"/>
                    </a:cubicBezTo>
                    <a:cubicBezTo>
                      <a:pt x="13994" y="19180"/>
                      <a:pt x="14006" y="19213"/>
                      <a:pt x="14006" y="19277"/>
                    </a:cubicBezTo>
                    <a:cubicBezTo>
                      <a:pt x="14006" y="19300"/>
                      <a:pt x="14012" y="19331"/>
                      <a:pt x="14007" y="19353"/>
                    </a:cubicBezTo>
                    <a:cubicBezTo>
                      <a:pt x="14000" y="19382"/>
                      <a:pt x="13982" y="19397"/>
                      <a:pt x="13976" y="19425"/>
                    </a:cubicBezTo>
                    <a:cubicBezTo>
                      <a:pt x="13965" y="19471"/>
                      <a:pt x="13975" y="19544"/>
                      <a:pt x="13977" y="19591"/>
                    </a:cubicBezTo>
                    <a:cubicBezTo>
                      <a:pt x="13979" y="19626"/>
                      <a:pt x="13987" y="19700"/>
                      <a:pt x="14011" y="19727"/>
                    </a:cubicBezTo>
                    <a:cubicBezTo>
                      <a:pt x="14047" y="19768"/>
                      <a:pt x="14125" y="19765"/>
                      <a:pt x="14177" y="19793"/>
                    </a:cubicBezTo>
                    <a:cubicBezTo>
                      <a:pt x="14235" y="19824"/>
                      <a:pt x="14249" y="19866"/>
                      <a:pt x="14257" y="19935"/>
                    </a:cubicBezTo>
                    <a:cubicBezTo>
                      <a:pt x="14260" y="19966"/>
                      <a:pt x="14270" y="19963"/>
                      <a:pt x="14258" y="19988"/>
                    </a:cubicBezTo>
                    <a:cubicBezTo>
                      <a:pt x="14239" y="19995"/>
                      <a:pt x="14223" y="20007"/>
                      <a:pt x="14211" y="20023"/>
                    </a:cubicBezTo>
                    <a:cubicBezTo>
                      <a:pt x="14209" y="20038"/>
                      <a:pt x="14206" y="20052"/>
                      <a:pt x="14203" y="20066"/>
                    </a:cubicBezTo>
                    <a:cubicBezTo>
                      <a:pt x="14138" y="20156"/>
                      <a:pt x="14091" y="20228"/>
                      <a:pt x="14091" y="20353"/>
                    </a:cubicBezTo>
                    <a:cubicBezTo>
                      <a:pt x="14092" y="20408"/>
                      <a:pt x="14102" y="20479"/>
                      <a:pt x="14093" y="20532"/>
                    </a:cubicBezTo>
                    <a:cubicBezTo>
                      <a:pt x="14082" y="20593"/>
                      <a:pt x="14062" y="20631"/>
                      <a:pt x="14063" y="20697"/>
                    </a:cubicBezTo>
                    <a:cubicBezTo>
                      <a:pt x="14065" y="20839"/>
                      <a:pt x="14031" y="20862"/>
                      <a:pt x="13949" y="20957"/>
                    </a:cubicBezTo>
                    <a:cubicBezTo>
                      <a:pt x="13913" y="20998"/>
                      <a:pt x="13879" y="21036"/>
                      <a:pt x="13842" y="21078"/>
                    </a:cubicBezTo>
                    <a:cubicBezTo>
                      <a:pt x="13812" y="21112"/>
                      <a:pt x="13807" y="21170"/>
                      <a:pt x="13753" y="21166"/>
                    </a:cubicBezTo>
                    <a:cubicBezTo>
                      <a:pt x="13766" y="21220"/>
                      <a:pt x="13847" y="21253"/>
                      <a:pt x="13892" y="21280"/>
                    </a:cubicBezTo>
                    <a:cubicBezTo>
                      <a:pt x="13942" y="21311"/>
                      <a:pt x="13953" y="21297"/>
                      <a:pt x="14006" y="21307"/>
                    </a:cubicBezTo>
                    <a:cubicBezTo>
                      <a:pt x="14045" y="21314"/>
                      <a:pt x="14059" y="21341"/>
                      <a:pt x="14092" y="21362"/>
                    </a:cubicBezTo>
                    <a:cubicBezTo>
                      <a:pt x="14210" y="21440"/>
                      <a:pt x="14358" y="21466"/>
                      <a:pt x="14470" y="21540"/>
                    </a:cubicBezTo>
                    <a:cubicBezTo>
                      <a:pt x="14507" y="21564"/>
                      <a:pt x="14498" y="21572"/>
                      <a:pt x="14547" y="21579"/>
                    </a:cubicBezTo>
                    <a:cubicBezTo>
                      <a:pt x="14575" y="21582"/>
                      <a:pt x="14606" y="21578"/>
                      <a:pt x="14633" y="21578"/>
                    </a:cubicBezTo>
                    <a:cubicBezTo>
                      <a:pt x="14689" y="21577"/>
                      <a:pt x="14713" y="21579"/>
                      <a:pt x="14741" y="21597"/>
                    </a:cubicBezTo>
                    <a:cubicBezTo>
                      <a:pt x="14746" y="21573"/>
                      <a:pt x="14747" y="21550"/>
                      <a:pt x="14754" y="21525"/>
                    </a:cubicBezTo>
                    <a:cubicBezTo>
                      <a:pt x="14767" y="21478"/>
                      <a:pt x="14791" y="21415"/>
                      <a:pt x="14818" y="21369"/>
                    </a:cubicBezTo>
                    <a:cubicBezTo>
                      <a:pt x="14869" y="21282"/>
                      <a:pt x="14927" y="21263"/>
                      <a:pt x="15006" y="21219"/>
                    </a:cubicBezTo>
                    <a:cubicBezTo>
                      <a:pt x="15111" y="21161"/>
                      <a:pt x="15195" y="21050"/>
                      <a:pt x="15276" y="20951"/>
                    </a:cubicBezTo>
                    <a:cubicBezTo>
                      <a:pt x="15326" y="20891"/>
                      <a:pt x="15334" y="20829"/>
                      <a:pt x="15346" y="20756"/>
                    </a:cubicBezTo>
                    <a:cubicBezTo>
                      <a:pt x="15357" y="20683"/>
                      <a:pt x="15387" y="20598"/>
                      <a:pt x="15417" y="20532"/>
                    </a:cubicBezTo>
                    <a:cubicBezTo>
                      <a:pt x="15472" y="20414"/>
                      <a:pt x="15639" y="20324"/>
                      <a:pt x="15763" y="20323"/>
                    </a:cubicBezTo>
                    <a:cubicBezTo>
                      <a:pt x="15812" y="20322"/>
                      <a:pt x="15844" y="20319"/>
                      <a:pt x="15890" y="20300"/>
                    </a:cubicBezTo>
                    <a:cubicBezTo>
                      <a:pt x="15946" y="20277"/>
                      <a:pt x="15935" y="20295"/>
                      <a:pt x="15946" y="20235"/>
                    </a:cubicBezTo>
                    <a:cubicBezTo>
                      <a:pt x="15959" y="20163"/>
                      <a:pt x="15957" y="20057"/>
                      <a:pt x="15987" y="19993"/>
                    </a:cubicBezTo>
                    <a:cubicBezTo>
                      <a:pt x="16057" y="19846"/>
                      <a:pt x="16231" y="19874"/>
                      <a:pt x="16359" y="19874"/>
                    </a:cubicBezTo>
                    <a:cubicBezTo>
                      <a:pt x="16392" y="19874"/>
                      <a:pt x="16428" y="19878"/>
                      <a:pt x="16460" y="19875"/>
                    </a:cubicBezTo>
                    <a:cubicBezTo>
                      <a:pt x="16502" y="19870"/>
                      <a:pt x="16507" y="19851"/>
                      <a:pt x="16543" y="19843"/>
                    </a:cubicBezTo>
                    <a:cubicBezTo>
                      <a:pt x="16574" y="19835"/>
                      <a:pt x="16601" y="19839"/>
                      <a:pt x="16630" y="19830"/>
                    </a:cubicBezTo>
                    <a:cubicBezTo>
                      <a:pt x="16662" y="19819"/>
                      <a:pt x="16696" y="19796"/>
                      <a:pt x="16730" y="19787"/>
                    </a:cubicBezTo>
                    <a:cubicBezTo>
                      <a:pt x="16773" y="19777"/>
                      <a:pt x="16782" y="19770"/>
                      <a:pt x="16818" y="19754"/>
                    </a:cubicBezTo>
                    <a:cubicBezTo>
                      <a:pt x="16852" y="19740"/>
                      <a:pt x="16883" y="19735"/>
                      <a:pt x="16917" y="19725"/>
                    </a:cubicBezTo>
                    <a:cubicBezTo>
                      <a:pt x="16966" y="19711"/>
                      <a:pt x="17020" y="19669"/>
                      <a:pt x="17065" y="19643"/>
                    </a:cubicBezTo>
                    <a:cubicBezTo>
                      <a:pt x="17120" y="19611"/>
                      <a:pt x="17173" y="19585"/>
                      <a:pt x="17228" y="19553"/>
                    </a:cubicBezTo>
                    <a:cubicBezTo>
                      <a:pt x="17261" y="19534"/>
                      <a:pt x="17296" y="19519"/>
                      <a:pt x="17329" y="19501"/>
                    </a:cubicBezTo>
                    <a:cubicBezTo>
                      <a:pt x="17385" y="19470"/>
                      <a:pt x="17410" y="19435"/>
                      <a:pt x="17457" y="19394"/>
                    </a:cubicBezTo>
                    <a:cubicBezTo>
                      <a:pt x="17532" y="19330"/>
                      <a:pt x="17811" y="19223"/>
                      <a:pt x="17859" y="19365"/>
                    </a:cubicBezTo>
                    <a:cubicBezTo>
                      <a:pt x="17878" y="19422"/>
                      <a:pt x="17849" y="19514"/>
                      <a:pt x="17856" y="19576"/>
                    </a:cubicBezTo>
                    <a:cubicBezTo>
                      <a:pt x="17863" y="19637"/>
                      <a:pt x="17854" y="19628"/>
                      <a:pt x="17913" y="19635"/>
                    </a:cubicBezTo>
                    <a:cubicBezTo>
                      <a:pt x="17950" y="19640"/>
                      <a:pt x="17990" y="19635"/>
                      <a:pt x="18028" y="19635"/>
                    </a:cubicBezTo>
                    <a:cubicBezTo>
                      <a:pt x="18090" y="19635"/>
                      <a:pt x="18161" y="19645"/>
                      <a:pt x="18221" y="19628"/>
                    </a:cubicBezTo>
                    <a:cubicBezTo>
                      <a:pt x="18228" y="19626"/>
                      <a:pt x="18241" y="19607"/>
                      <a:pt x="18253" y="19603"/>
                    </a:cubicBezTo>
                    <a:cubicBezTo>
                      <a:pt x="18277" y="19596"/>
                      <a:pt x="18312" y="19612"/>
                      <a:pt x="18336" y="19606"/>
                    </a:cubicBezTo>
                    <a:cubicBezTo>
                      <a:pt x="18371" y="19599"/>
                      <a:pt x="18390" y="19581"/>
                      <a:pt x="18426" y="19575"/>
                    </a:cubicBezTo>
                    <a:cubicBezTo>
                      <a:pt x="18557" y="19551"/>
                      <a:pt x="18666" y="19436"/>
                      <a:pt x="18712" y="19309"/>
                    </a:cubicBezTo>
                    <a:cubicBezTo>
                      <a:pt x="18742" y="19224"/>
                      <a:pt x="18735" y="19136"/>
                      <a:pt x="18755" y="19052"/>
                    </a:cubicBezTo>
                    <a:cubicBezTo>
                      <a:pt x="18772" y="18978"/>
                      <a:pt x="18769" y="18905"/>
                      <a:pt x="18769" y="18828"/>
                    </a:cubicBezTo>
                    <a:cubicBezTo>
                      <a:pt x="18769" y="18753"/>
                      <a:pt x="18769" y="18678"/>
                      <a:pt x="18769" y="18603"/>
                    </a:cubicBezTo>
                    <a:cubicBezTo>
                      <a:pt x="18769" y="18521"/>
                      <a:pt x="18744" y="18457"/>
                      <a:pt x="18740" y="18379"/>
                    </a:cubicBezTo>
                    <a:cubicBezTo>
                      <a:pt x="18736" y="18306"/>
                      <a:pt x="18737" y="18228"/>
                      <a:pt x="18740" y="18155"/>
                    </a:cubicBezTo>
                    <a:cubicBezTo>
                      <a:pt x="18744" y="18072"/>
                      <a:pt x="18774" y="18050"/>
                      <a:pt x="18840" y="18021"/>
                    </a:cubicBezTo>
                    <a:cubicBezTo>
                      <a:pt x="18880" y="18003"/>
                      <a:pt x="18956" y="17978"/>
                      <a:pt x="18984" y="17932"/>
                    </a:cubicBezTo>
                    <a:cubicBezTo>
                      <a:pt x="19021" y="17871"/>
                      <a:pt x="18983" y="17778"/>
                      <a:pt x="18999" y="17710"/>
                    </a:cubicBezTo>
                    <a:cubicBezTo>
                      <a:pt x="19028" y="17591"/>
                      <a:pt x="19133" y="17478"/>
                      <a:pt x="19197" y="17375"/>
                    </a:cubicBezTo>
                    <a:cubicBezTo>
                      <a:pt x="19247" y="17294"/>
                      <a:pt x="19272" y="17275"/>
                      <a:pt x="19368" y="17274"/>
                    </a:cubicBezTo>
                    <a:cubicBezTo>
                      <a:pt x="19439" y="17273"/>
                      <a:pt x="19510" y="17275"/>
                      <a:pt x="19582" y="17274"/>
                    </a:cubicBezTo>
                    <a:cubicBezTo>
                      <a:pt x="19662" y="17273"/>
                      <a:pt x="19713" y="17221"/>
                      <a:pt x="19761" y="17155"/>
                    </a:cubicBezTo>
                    <a:cubicBezTo>
                      <a:pt x="19781" y="17126"/>
                      <a:pt x="19779" y="17075"/>
                      <a:pt x="19798" y="17050"/>
                    </a:cubicBezTo>
                    <a:cubicBezTo>
                      <a:pt x="19813" y="17031"/>
                      <a:pt x="19845" y="17023"/>
                      <a:pt x="19867" y="17004"/>
                    </a:cubicBezTo>
                    <a:cubicBezTo>
                      <a:pt x="19922" y="16959"/>
                      <a:pt x="19953" y="16942"/>
                      <a:pt x="20018" y="16914"/>
                    </a:cubicBezTo>
                    <a:cubicBezTo>
                      <a:pt x="20088" y="16884"/>
                      <a:pt x="20144" y="16884"/>
                      <a:pt x="20224" y="16884"/>
                    </a:cubicBezTo>
                    <a:cubicBezTo>
                      <a:pt x="20290" y="16884"/>
                      <a:pt x="20357" y="16885"/>
                      <a:pt x="20423" y="16884"/>
                    </a:cubicBezTo>
                    <a:cubicBezTo>
                      <a:pt x="20448" y="16884"/>
                      <a:pt x="20502" y="16871"/>
                      <a:pt x="20522" y="16886"/>
                    </a:cubicBezTo>
                    <a:cubicBezTo>
                      <a:pt x="20531" y="16893"/>
                      <a:pt x="20565" y="16955"/>
                      <a:pt x="20573" y="16973"/>
                    </a:cubicBezTo>
                    <a:cubicBezTo>
                      <a:pt x="20650" y="17125"/>
                      <a:pt x="20782" y="17191"/>
                      <a:pt x="20910" y="17284"/>
                    </a:cubicBezTo>
                    <a:cubicBezTo>
                      <a:pt x="20919" y="17290"/>
                      <a:pt x="20928" y="17296"/>
                      <a:pt x="20937" y="17303"/>
                    </a:cubicBezTo>
                    <a:cubicBezTo>
                      <a:pt x="20992" y="17345"/>
                      <a:pt x="21068" y="17391"/>
                      <a:pt x="21110" y="17446"/>
                    </a:cubicBezTo>
                    <a:cubicBezTo>
                      <a:pt x="21118" y="17456"/>
                      <a:pt x="21124" y="17468"/>
                      <a:pt x="21128" y="17481"/>
                    </a:cubicBezTo>
                    <a:cubicBezTo>
                      <a:pt x="21177" y="17482"/>
                      <a:pt x="21226" y="17487"/>
                      <a:pt x="21274" y="17476"/>
                    </a:cubicBezTo>
                    <a:cubicBezTo>
                      <a:pt x="21292" y="17472"/>
                      <a:pt x="21310" y="17455"/>
                      <a:pt x="21335" y="17452"/>
                    </a:cubicBezTo>
                    <a:cubicBezTo>
                      <a:pt x="21362" y="17448"/>
                      <a:pt x="21396" y="17461"/>
                      <a:pt x="21423" y="17454"/>
                    </a:cubicBezTo>
                    <a:cubicBezTo>
                      <a:pt x="21559" y="17415"/>
                      <a:pt x="21534" y="17305"/>
                      <a:pt x="21535" y="17183"/>
                    </a:cubicBezTo>
                    <a:cubicBezTo>
                      <a:pt x="21537" y="17094"/>
                      <a:pt x="21514" y="17065"/>
                      <a:pt x="21450" y="17003"/>
                    </a:cubicBezTo>
                    <a:cubicBezTo>
                      <a:pt x="21403" y="16959"/>
                      <a:pt x="21350" y="16934"/>
                      <a:pt x="21335" y="16871"/>
                    </a:cubicBezTo>
                    <a:cubicBezTo>
                      <a:pt x="21297" y="16721"/>
                      <a:pt x="21469" y="16722"/>
                      <a:pt x="21536" y="16631"/>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7266" name="Group 7265">
                <a:extLst>
                  <a:ext uri="{FF2B5EF4-FFF2-40B4-BE49-F238E27FC236}">
                    <a16:creationId xmlns:a16="http://schemas.microsoft.com/office/drawing/2014/main" id="{CE952401-9981-0414-AA57-609B63D657EB}"/>
                  </a:ext>
                </a:extLst>
              </p:cNvPr>
              <p:cNvGrpSpPr/>
              <p:nvPr/>
            </p:nvGrpSpPr>
            <p:grpSpPr>
              <a:xfrm>
                <a:off x="9461385" y="3585956"/>
                <a:ext cx="801140" cy="1512329"/>
                <a:chOff x="8727600" y="3019896"/>
                <a:chExt cx="951601" cy="1796358"/>
              </a:xfrm>
            </p:grpSpPr>
            <p:sp>
              <p:nvSpPr>
                <p:cNvPr id="7312" name="Shape">
                  <a:extLst>
                    <a:ext uri="{FF2B5EF4-FFF2-40B4-BE49-F238E27FC236}">
                      <a16:creationId xmlns:a16="http://schemas.microsoft.com/office/drawing/2014/main" id="{508E5CF9-6781-638B-02DD-7F287F1C18B1}"/>
                    </a:ext>
                  </a:extLst>
                </p:cNvPr>
                <p:cNvSpPr/>
                <p:nvPr/>
              </p:nvSpPr>
              <p:spPr>
                <a:xfrm>
                  <a:off x="8766060" y="3383778"/>
                  <a:ext cx="176143" cy="123857"/>
                </a:xfrm>
                <a:custGeom>
                  <a:avLst/>
                  <a:gdLst/>
                  <a:ahLst/>
                  <a:cxnLst>
                    <a:cxn ang="0">
                      <a:pos x="wd2" y="hd2"/>
                    </a:cxn>
                    <a:cxn ang="5400000">
                      <a:pos x="wd2" y="hd2"/>
                    </a:cxn>
                    <a:cxn ang="10800000">
                      <a:pos x="wd2" y="hd2"/>
                    </a:cxn>
                    <a:cxn ang="16200000">
                      <a:pos x="wd2" y="hd2"/>
                    </a:cxn>
                  </a:cxnLst>
                  <a:rect l="0" t="0" r="r" b="b"/>
                  <a:pathLst>
                    <a:path w="21567" h="21419" extrusionOk="0">
                      <a:moveTo>
                        <a:pt x="677" y="10509"/>
                      </a:moveTo>
                      <a:cubicBezTo>
                        <a:pt x="696" y="10545"/>
                        <a:pt x="703" y="10591"/>
                        <a:pt x="721" y="10627"/>
                      </a:cubicBezTo>
                      <a:cubicBezTo>
                        <a:pt x="1192" y="11542"/>
                        <a:pt x="1971" y="11936"/>
                        <a:pt x="2543" y="12678"/>
                      </a:cubicBezTo>
                      <a:cubicBezTo>
                        <a:pt x="3018" y="13292"/>
                        <a:pt x="3898" y="14193"/>
                        <a:pt x="4090" y="15067"/>
                      </a:cubicBezTo>
                      <a:cubicBezTo>
                        <a:pt x="4238" y="15743"/>
                        <a:pt x="4227" y="18833"/>
                        <a:pt x="3731" y="18966"/>
                      </a:cubicBezTo>
                      <a:cubicBezTo>
                        <a:pt x="6339" y="20879"/>
                        <a:pt x="7922" y="20342"/>
                        <a:pt x="8708" y="20654"/>
                      </a:cubicBezTo>
                      <a:cubicBezTo>
                        <a:pt x="9067" y="20798"/>
                        <a:pt x="9444" y="21243"/>
                        <a:pt x="9762" y="21345"/>
                      </a:cubicBezTo>
                      <a:cubicBezTo>
                        <a:pt x="10179" y="21478"/>
                        <a:pt x="10671" y="21386"/>
                        <a:pt x="11106" y="21386"/>
                      </a:cubicBezTo>
                      <a:cubicBezTo>
                        <a:pt x="11537" y="21386"/>
                        <a:pt x="12033" y="21483"/>
                        <a:pt x="12450" y="21345"/>
                      </a:cubicBezTo>
                      <a:cubicBezTo>
                        <a:pt x="12870" y="21207"/>
                        <a:pt x="12986" y="20920"/>
                        <a:pt x="13504" y="20895"/>
                      </a:cubicBezTo>
                      <a:cubicBezTo>
                        <a:pt x="14453" y="20854"/>
                        <a:pt x="15442" y="20634"/>
                        <a:pt x="16319" y="20117"/>
                      </a:cubicBezTo>
                      <a:cubicBezTo>
                        <a:pt x="16351" y="20097"/>
                        <a:pt x="16391" y="20086"/>
                        <a:pt x="16424" y="20061"/>
                      </a:cubicBezTo>
                      <a:cubicBezTo>
                        <a:pt x="16442" y="20051"/>
                        <a:pt x="16456" y="20035"/>
                        <a:pt x="16474" y="20025"/>
                      </a:cubicBezTo>
                      <a:cubicBezTo>
                        <a:pt x="17166" y="19585"/>
                        <a:pt x="17869" y="19033"/>
                        <a:pt x="18481" y="18475"/>
                      </a:cubicBezTo>
                      <a:cubicBezTo>
                        <a:pt x="19144" y="17871"/>
                        <a:pt x="19724" y="17733"/>
                        <a:pt x="20463" y="17400"/>
                      </a:cubicBezTo>
                      <a:cubicBezTo>
                        <a:pt x="21448" y="16955"/>
                        <a:pt x="21571" y="16280"/>
                        <a:pt x="21567" y="14848"/>
                      </a:cubicBezTo>
                      <a:cubicBezTo>
                        <a:pt x="21564" y="13789"/>
                        <a:pt x="21600" y="13042"/>
                        <a:pt x="20894" y="12412"/>
                      </a:cubicBezTo>
                      <a:cubicBezTo>
                        <a:pt x="19481" y="11154"/>
                        <a:pt x="17619" y="10228"/>
                        <a:pt x="16079" y="9153"/>
                      </a:cubicBezTo>
                      <a:cubicBezTo>
                        <a:pt x="15609" y="8826"/>
                        <a:pt x="15167" y="8151"/>
                        <a:pt x="14707" y="7905"/>
                      </a:cubicBezTo>
                      <a:cubicBezTo>
                        <a:pt x="14323" y="7700"/>
                        <a:pt x="13906" y="7833"/>
                        <a:pt x="13508" y="7828"/>
                      </a:cubicBezTo>
                      <a:cubicBezTo>
                        <a:pt x="13091" y="7818"/>
                        <a:pt x="12635" y="7879"/>
                        <a:pt x="12283" y="7480"/>
                      </a:cubicBezTo>
                      <a:cubicBezTo>
                        <a:pt x="11961" y="7117"/>
                        <a:pt x="12037" y="6805"/>
                        <a:pt x="11805" y="6355"/>
                      </a:cubicBezTo>
                      <a:cubicBezTo>
                        <a:pt x="11497" y="5761"/>
                        <a:pt x="10900" y="4927"/>
                        <a:pt x="10450" y="4549"/>
                      </a:cubicBezTo>
                      <a:cubicBezTo>
                        <a:pt x="10099" y="4252"/>
                        <a:pt x="9585" y="4273"/>
                        <a:pt x="9280" y="3848"/>
                      </a:cubicBezTo>
                      <a:cubicBezTo>
                        <a:pt x="9041" y="3515"/>
                        <a:pt x="8824" y="2774"/>
                        <a:pt x="8621" y="2369"/>
                      </a:cubicBezTo>
                      <a:cubicBezTo>
                        <a:pt x="8357" y="1848"/>
                        <a:pt x="7897" y="88"/>
                        <a:pt x="7516" y="6"/>
                      </a:cubicBezTo>
                      <a:cubicBezTo>
                        <a:pt x="6940" y="-117"/>
                        <a:pt x="6618" y="1730"/>
                        <a:pt x="6553" y="2108"/>
                      </a:cubicBezTo>
                      <a:cubicBezTo>
                        <a:pt x="6357" y="3285"/>
                        <a:pt x="6125" y="4395"/>
                        <a:pt x="6136" y="5633"/>
                      </a:cubicBezTo>
                      <a:cubicBezTo>
                        <a:pt x="6140" y="5997"/>
                        <a:pt x="6270" y="7020"/>
                        <a:pt x="6162" y="7363"/>
                      </a:cubicBezTo>
                      <a:cubicBezTo>
                        <a:pt x="5962" y="7982"/>
                        <a:pt x="5741" y="7792"/>
                        <a:pt x="5296" y="7818"/>
                      </a:cubicBezTo>
                      <a:cubicBezTo>
                        <a:pt x="4325" y="7874"/>
                        <a:pt x="3340" y="7813"/>
                        <a:pt x="2365" y="7813"/>
                      </a:cubicBezTo>
                      <a:cubicBezTo>
                        <a:pt x="1666" y="7813"/>
                        <a:pt x="656" y="7572"/>
                        <a:pt x="0" y="7910"/>
                      </a:cubicBezTo>
                      <a:cubicBezTo>
                        <a:pt x="101" y="8202"/>
                        <a:pt x="170" y="8534"/>
                        <a:pt x="239" y="8877"/>
                      </a:cubicBezTo>
                      <a:cubicBezTo>
                        <a:pt x="344" y="9450"/>
                        <a:pt x="460" y="10028"/>
                        <a:pt x="677" y="10509"/>
                      </a:cubicBezTo>
                      <a:close/>
                    </a:path>
                  </a:pathLst>
                </a:custGeom>
                <a:solidFill>
                  <a:srgbClr val="7F7F7F"/>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13" name="Shape">
                  <a:extLst>
                    <a:ext uri="{FF2B5EF4-FFF2-40B4-BE49-F238E27FC236}">
                      <a16:creationId xmlns:a16="http://schemas.microsoft.com/office/drawing/2014/main" id="{614E3C35-AD8B-CD6C-E7B5-FFB4A46F8C33}"/>
                    </a:ext>
                  </a:extLst>
                </p:cNvPr>
                <p:cNvSpPr/>
                <p:nvPr/>
              </p:nvSpPr>
              <p:spPr>
                <a:xfrm>
                  <a:off x="8727600" y="3019896"/>
                  <a:ext cx="951601" cy="1796358"/>
                </a:xfrm>
                <a:custGeom>
                  <a:avLst/>
                  <a:gdLst/>
                  <a:ahLst/>
                  <a:cxnLst>
                    <a:cxn ang="0">
                      <a:pos x="wd2" y="hd2"/>
                    </a:cxn>
                    <a:cxn ang="5400000">
                      <a:pos x="wd2" y="hd2"/>
                    </a:cxn>
                    <a:cxn ang="10800000">
                      <a:pos x="wd2" y="hd2"/>
                    </a:cxn>
                    <a:cxn ang="16200000">
                      <a:pos x="wd2" y="hd2"/>
                    </a:cxn>
                  </a:cxnLst>
                  <a:rect l="0" t="0" r="r" b="b"/>
                  <a:pathLst>
                    <a:path w="21598" h="21585" extrusionOk="0">
                      <a:moveTo>
                        <a:pt x="21331" y="2061"/>
                      </a:moveTo>
                      <a:cubicBezTo>
                        <a:pt x="21239" y="2024"/>
                        <a:pt x="21121" y="1956"/>
                        <a:pt x="21105" y="1892"/>
                      </a:cubicBezTo>
                      <a:cubicBezTo>
                        <a:pt x="21089" y="1829"/>
                        <a:pt x="21118" y="1818"/>
                        <a:pt x="21046" y="1765"/>
                      </a:cubicBezTo>
                      <a:cubicBezTo>
                        <a:pt x="21012" y="1739"/>
                        <a:pt x="20969" y="1721"/>
                        <a:pt x="20934" y="1689"/>
                      </a:cubicBezTo>
                      <a:cubicBezTo>
                        <a:pt x="20859" y="1624"/>
                        <a:pt x="20840" y="1565"/>
                        <a:pt x="20804" y="1488"/>
                      </a:cubicBezTo>
                      <a:cubicBezTo>
                        <a:pt x="20776" y="1428"/>
                        <a:pt x="20781" y="1335"/>
                        <a:pt x="20730" y="1284"/>
                      </a:cubicBezTo>
                      <a:cubicBezTo>
                        <a:pt x="20673" y="1227"/>
                        <a:pt x="20468" y="1253"/>
                        <a:pt x="20345" y="1253"/>
                      </a:cubicBezTo>
                      <a:cubicBezTo>
                        <a:pt x="20274" y="1253"/>
                        <a:pt x="20155" y="1240"/>
                        <a:pt x="20088" y="1251"/>
                      </a:cubicBezTo>
                      <a:cubicBezTo>
                        <a:pt x="20026" y="1261"/>
                        <a:pt x="20030" y="1281"/>
                        <a:pt x="19981" y="1295"/>
                      </a:cubicBezTo>
                      <a:cubicBezTo>
                        <a:pt x="19879" y="1326"/>
                        <a:pt x="19755" y="1332"/>
                        <a:pt x="19632" y="1314"/>
                      </a:cubicBezTo>
                      <a:cubicBezTo>
                        <a:pt x="19240" y="1258"/>
                        <a:pt x="19328" y="1047"/>
                        <a:pt x="19328" y="882"/>
                      </a:cubicBezTo>
                      <a:cubicBezTo>
                        <a:pt x="19328" y="817"/>
                        <a:pt x="19346" y="744"/>
                        <a:pt x="19329" y="680"/>
                      </a:cubicBezTo>
                      <a:cubicBezTo>
                        <a:pt x="19311" y="610"/>
                        <a:pt x="19333" y="622"/>
                        <a:pt x="19202" y="613"/>
                      </a:cubicBezTo>
                      <a:cubicBezTo>
                        <a:pt x="19142" y="608"/>
                        <a:pt x="19071" y="613"/>
                        <a:pt x="19010" y="613"/>
                      </a:cubicBezTo>
                      <a:cubicBezTo>
                        <a:pt x="18958" y="614"/>
                        <a:pt x="18805" y="629"/>
                        <a:pt x="18766" y="608"/>
                      </a:cubicBezTo>
                      <a:cubicBezTo>
                        <a:pt x="18727" y="588"/>
                        <a:pt x="18763" y="536"/>
                        <a:pt x="18758" y="512"/>
                      </a:cubicBezTo>
                      <a:cubicBezTo>
                        <a:pt x="18736" y="411"/>
                        <a:pt x="18619" y="445"/>
                        <a:pt x="18435" y="445"/>
                      </a:cubicBezTo>
                      <a:cubicBezTo>
                        <a:pt x="18377" y="445"/>
                        <a:pt x="18321" y="447"/>
                        <a:pt x="18264" y="450"/>
                      </a:cubicBezTo>
                      <a:cubicBezTo>
                        <a:pt x="18240" y="452"/>
                        <a:pt x="18217" y="455"/>
                        <a:pt x="18193" y="457"/>
                      </a:cubicBezTo>
                      <a:cubicBezTo>
                        <a:pt x="17824" y="490"/>
                        <a:pt x="17498" y="590"/>
                        <a:pt x="17170" y="689"/>
                      </a:cubicBezTo>
                      <a:cubicBezTo>
                        <a:pt x="16947" y="757"/>
                        <a:pt x="16900" y="749"/>
                        <a:pt x="16735" y="645"/>
                      </a:cubicBezTo>
                      <a:cubicBezTo>
                        <a:pt x="16663" y="600"/>
                        <a:pt x="16580" y="561"/>
                        <a:pt x="16506" y="517"/>
                      </a:cubicBezTo>
                      <a:cubicBezTo>
                        <a:pt x="16339" y="416"/>
                        <a:pt x="16152" y="345"/>
                        <a:pt x="15895" y="344"/>
                      </a:cubicBezTo>
                      <a:cubicBezTo>
                        <a:pt x="15725" y="343"/>
                        <a:pt x="15611" y="304"/>
                        <a:pt x="15451" y="284"/>
                      </a:cubicBezTo>
                      <a:cubicBezTo>
                        <a:pt x="15310" y="267"/>
                        <a:pt x="15303" y="275"/>
                        <a:pt x="15196" y="217"/>
                      </a:cubicBezTo>
                      <a:cubicBezTo>
                        <a:pt x="15032" y="127"/>
                        <a:pt x="14945" y="29"/>
                        <a:pt x="14687" y="6"/>
                      </a:cubicBezTo>
                      <a:cubicBezTo>
                        <a:pt x="14577" y="-4"/>
                        <a:pt x="14386" y="-7"/>
                        <a:pt x="14301" y="39"/>
                      </a:cubicBezTo>
                      <a:cubicBezTo>
                        <a:pt x="14211" y="88"/>
                        <a:pt x="14209" y="164"/>
                        <a:pt x="14117" y="217"/>
                      </a:cubicBezTo>
                      <a:cubicBezTo>
                        <a:pt x="13949" y="314"/>
                        <a:pt x="13827" y="383"/>
                        <a:pt x="13796" y="512"/>
                      </a:cubicBezTo>
                      <a:cubicBezTo>
                        <a:pt x="13764" y="643"/>
                        <a:pt x="13759" y="773"/>
                        <a:pt x="13479" y="808"/>
                      </a:cubicBezTo>
                      <a:cubicBezTo>
                        <a:pt x="13293" y="831"/>
                        <a:pt x="13072" y="815"/>
                        <a:pt x="12883" y="815"/>
                      </a:cubicBezTo>
                      <a:cubicBezTo>
                        <a:pt x="12770" y="815"/>
                        <a:pt x="12637" y="824"/>
                        <a:pt x="12524" y="816"/>
                      </a:cubicBezTo>
                      <a:cubicBezTo>
                        <a:pt x="12371" y="805"/>
                        <a:pt x="12299" y="739"/>
                        <a:pt x="12270" y="848"/>
                      </a:cubicBezTo>
                      <a:cubicBezTo>
                        <a:pt x="12253" y="913"/>
                        <a:pt x="12272" y="986"/>
                        <a:pt x="12271" y="1051"/>
                      </a:cubicBezTo>
                      <a:cubicBezTo>
                        <a:pt x="12271" y="1128"/>
                        <a:pt x="12251" y="1180"/>
                        <a:pt x="12365" y="1237"/>
                      </a:cubicBezTo>
                      <a:cubicBezTo>
                        <a:pt x="12439" y="1274"/>
                        <a:pt x="12558" y="1344"/>
                        <a:pt x="12652" y="1356"/>
                      </a:cubicBezTo>
                      <a:cubicBezTo>
                        <a:pt x="12790" y="1374"/>
                        <a:pt x="12964" y="1332"/>
                        <a:pt x="13101" y="1352"/>
                      </a:cubicBezTo>
                      <a:cubicBezTo>
                        <a:pt x="13272" y="1378"/>
                        <a:pt x="13182" y="1425"/>
                        <a:pt x="13158" y="1488"/>
                      </a:cubicBezTo>
                      <a:cubicBezTo>
                        <a:pt x="13121" y="1586"/>
                        <a:pt x="13126" y="1762"/>
                        <a:pt x="13158" y="1859"/>
                      </a:cubicBezTo>
                      <a:cubicBezTo>
                        <a:pt x="13175" y="1909"/>
                        <a:pt x="13221" y="1941"/>
                        <a:pt x="13226" y="1993"/>
                      </a:cubicBezTo>
                      <a:cubicBezTo>
                        <a:pt x="13230" y="2026"/>
                        <a:pt x="13225" y="2061"/>
                        <a:pt x="13225" y="2094"/>
                      </a:cubicBezTo>
                      <a:cubicBezTo>
                        <a:pt x="13225" y="2147"/>
                        <a:pt x="13246" y="2211"/>
                        <a:pt x="13228" y="2262"/>
                      </a:cubicBezTo>
                      <a:cubicBezTo>
                        <a:pt x="13191" y="2370"/>
                        <a:pt x="13128" y="2348"/>
                        <a:pt x="12969" y="2362"/>
                      </a:cubicBezTo>
                      <a:cubicBezTo>
                        <a:pt x="12876" y="2370"/>
                        <a:pt x="12679" y="2418"/>
                        <a:pt x="12649" y="2462"/>
                      </a:cubicBezTo>
                      <a:cubicBezTo>
                        <a:pt x="12586" y="2559"/>
                        <a:pt x="12805" y="2701"/>
                        <a:pt x="12920" y="2766"/>
                      </a:cubicBezTo>
                      <a:cubicBezTo>
                        <a:pt x="13089" y="2861"/>
                        <a:pt x="13280" y="2979"/>
                        <a:pt x="13338" y="3111"/>
                      </a:cubicBezTo>
                      <a:cubicBezTo>
                        <a:pt x="13399" y="3252"/>
                        <a:pt x="13135" y="3330"/>
                        <a:pt x="12957" y="3406"/>
                      </a:cubicBezTo>
                      <a:cubicBezTo>
                        <a:pt x="12771" y="3486"/>
                        <a:pt x="12561" y="3528"/>
                        <a:pt x="12351" y="3583"/>
                      </a:cubicBezTo>
                      <a:cubicBezTo>
                        <a:pt x="12270" y="3604"/>
                        <a:pt x="12172" y="3623"/>
                        <a:pt x="12142" y="3674"/>
                      </a:cubicBezTo>
                      <a:cubicBezTo>
                        <a:pt x="12097" y="3750"/>
                        <a:pt x="12239" y="3807"/>
                        <a:pt x="12214" y="3878"/>
                      </a:cubicBezTo>
                      <a:cubicBezTo>
                        <a:pt x="12184" y="3966"/>
                        <a:pt x="11852" y="4075"/>
                        <a:pt x="11699" y="4080"/>
                      </a:cubicBezTo>
                      <a:cubicBezTo>
                        <a:pt x="11628" y="4082"/>
                        <a:pt x="11511" y="4090"/>
                        <a:pt x="11442" y="4081"/>
                      </a:cubicBezTo>
                      <a:cubicBezTo>
                        <a:pt x="11384" y="4074"/>
                        <a:pt x="11378" y="4051"/>
                        <a:pt x="11321" y="4044"/>
                      </a:cubicBezTo>
                      <a:cubicBezTo>
                        <a:pt x="11205" y="4029"/>
                        <a:pt x="11069" y="4052"/>
                        <a:pt x="10950" y="4039"/>
                      </a:cubicBezTo>
                      <a:cubicBezTo>
                        <a:pt x="10867" y="4029"/>
                        <a:pt x="10765" y="3988"/>
                        <a:pt x="10655" y="4015"/>
                      </a:cubicBezTo>
                      <a:cubicBezTo>
                        <a:pt x="10545" y="4042"/>
                        <a:pt x="10566" y="4087"/>
                        <a:pt x="10540" y="4140"/>
                      </a:cubicBezTo>
                      <a:cubicBezTo>
                        <a:pt x="10510" y="4148"/>
                        <a:pt x="10491" y="4161"/>
                        <a:pt x="10487" y="4179"/>
                      </a:cubicBezTo>
                      <a:cubicBezTo>
                        <a:pt x="10489" y="4203"/>
                        <a:pt x="10492" y="4226"/>
                        <a:pt x="10494" y="4249"/>
                      </a:cubicBezTo>
                      <a:cubicBezTo>
                        <a:pt x="10483" y="4286"/>
                        <a:pt x="10436" y="4312"/>
                        <a:pt x="10424" y="4350"/>
                      </a:cubicBezTo>
                      <a:cubicBezTo>
                        <a:pt x="10403" y="4411"/>
                        <a:pt x="10426" y="4489"/>
                        <a:pt x="10427" y="4552"/>
                      </a:cubicBezTo>
                      <a:cubicBezTo>
                        <a:pt x="10428" y="4669"/>
                        <a:pt x="10416" y="4740"/>
                        <a:pt x="10222" y="4813"/>
                      </a:cubicBezTo>
                      <a:cubicBezTo>
                        <a:pt x="10091" y="4863"/>
                        <a:pt x="9991" y="4849"/>
                        <a:pt x="9981" y="4955"/>
                      </a:cubicBezTo>
                      <a:cubicBezTo>
                        <a:pt x="9976" y="5010"/>
                        <a:pt x="9976" y="5069"/>
                        <a:pt x="9981" y="5124"/>
                      </a:cubicBezTo>
                      <a:cubicBezTo>
                        <a:pt x="9987" y="5179"/>
                        <a:pt x="9996" y="5172"/>
                        <a:pt x="10046" y="5215"/>
                      </a:cubicBezTo>
                      <a:cubicBezTo>
                        <a:pt x="10085" y="5249"/>
                        <a:pt x="10167" y="5278"/>
                        <a:pt x="10101" y="5329"/>
                      </a:cubicBezTo>
                      <a:cubicBezTo>
                        <a:pt x="10056" y="5363"/>
                        <a:pt x="9811" y="5387"/>
                        <a:pt x="9728" y="5394"/>
                      </a:cubicBezTo>
                      <a:cubicBezTo>
                        <a:pt x="9585" y="5408"/>
                        <a:pt x="9426" y="5382"/>
                        <a:pt x="9281" y="5392"/>
                      </a:cubicBezTo>
                      <a:cubicBezTo>
                        <a:pt x="9141" y="5402"/>
                        <a:pt x="9091" y="5450"/>
                        <a:pt x="8962" y="5488"/>
                      </a:cubicBezTo>
                      <a:cubicBezTo>
                        <a:pt x="8749" y="5550"/>
                        <a:pt x="8497" y="5609"/>
                        <a:pt x="8266" y="5661"/>
                      </a:cubicBezTo>
                      <a:cubicBezTo>
                        <a:pt x="8060" y="5707"/>
                        <a:pt x="7888" y="5777"/>
                        <a:pt x="7697" y="5830"/>
                      </a:cubicBezTo>
                      <a:cubicBezTo>
                        <a:pt x="7535" y="5876"/>
                        <a:pt x="7493" y="5863"/>
                        <a:pt x="7424" y="5957"/>
                      </a:cubicBezTo>
                      <a:cubicBezTo>
                        <a:pt x="7381" y="6017"/>
                        <a:pt x="7250" y="6130"/>
                        <a:pt x="7249" y="6200"/>
                      </a:cubicBezTo>
                      <a:cubicBezTo>
                        <a:pt x="7284" y="6201"/>
                        <a:pt x="7319" y="6200"/>
                        <a:pt x="7354" y="6198"/>
                      </a:cubicBezTo>
                      <a:cubicBezTo>
                        <a:pt x="7228" y="6253"/>
                        <a:pt x="7193" y="6415"/>
                        <a:pt x="7285" y="6484"/>
                      </a:cubicBezTo>
                      <a:cubicBezTo>
                        <a:pt x="7325" y="6513"/>
                        <a:pt x="7419" y="6540"/>
                        <a:pt x="7469" y="6569"/>
                      </a:cubicBezTo>
                      <a:cubicBezTo>
                        <a:pt x="7504" y="6588"/>
                        <a:pt x="7683" y="6667"/>
                        <a:pt x="7692" y="6692"/>
                      </a:cubicBezTo>
                      <a:cubicBezTo>
                        <a:pt x="7707" y="6732"/>
                        <a:pt x="7629" y="6761"/>
                        <a:pt x="7569" y="6781"/>
                      </a:cubicBezTo>
                      <a:cubicBezTo>
                        <a:pt x="7443" y="6823"/>
                        <a:pt x="7391" y="6839"/>
                        <a:pt x="7295" y="6900"/>
                      </a:cubicBezTo>
                      <a:cubicBezTo>
                        <a:pt x="7217" y="6950"/>
                        <a:pt x="7092" y="7030"/>
                        <a:pt x="6997" y="7064"/>
                      </a:cubicBezTo>
                      <a:cubicBezTo>
                        <a:pt x="6725" y="7014"/>
                        <a:pt x="6592" y="6810"/>
                        <a:pt x="6546" y="6681"/>
                      </a:cubicBezTo>
                      <a:cubicBezTo>
                        <a:pt x="6523" y="6616"/>
                        <a:pt x="6550" y="6536"/>
                        <a:pt x="6549" y="6469"/>
                      </a:cubicBezTo>
                      <a:cubicBezTo>
                        <a:pt x="6549" y="6431"/>
                        <a:pt x="6541" y="6391"/>
                        <a:pt x="6555" y="6355"/>
                      </a:cubicBezTo>
                      <a:cubicBezTo>
                        <a:pt x="6564" y="6330"/>
                        <a:pt x="6610" y="6331"/>
                        <a:pt x="6617" y="6302"/>
                      </a:cubicBezTo>
                      <a:cubicBezTo>
                        <a:pt x="6635" y="6231"/>
                        <a:pt x="6480" y="6194"/>
                        <a:pt x="6404" y="6141"/>
                      </a:cubicBezTo>
                      <a:cubicBezTo>
                        <a:pt x="6306" y="6071"/>
                        <a:pt x="6197" y="6040"/>
                        <a:pt x="6024" y="6030"/>
                      </a:cubicBezTo>
                      <a:cubicBezTo>
                        <a:pt x="5713" y="6012"/>
                        <a:pt x="5367" y="6033"/>
                        <a:pt x="5053" y="6032"/>
                      </a:cubicBezTo>
                      <a:cubicBezTo>
                        <a:pt x="4785" y="6031"/>
                        <a:pt x="4568" y="6092"/>
                        <a:pt x="4309" y="6100"/>
                      </a:cubicBezTo>
                      <a:cubicBezTo>
                        <a:pt x="4254" y="6102"/>
                        <a:pt x="4193" y="6098"/>
                        <a:pt x="4134" y="6096"/>
                      </a:cubicBezTo>
                      <a:cubicBezTo>
                        <a:pt x="4107" y="6096"/>
                        <a:pt x="4080" y="6096"/>
                        <a:pt x="4054" y="6098"/>
                      </a:cubicBezTo>
                      <a:cubicBezTo>
                        <a:pt x="4048" y="6098"/>
                        <a:pt x="4041" y="6098"/>
                        <a:pt x="4034" y="6098"/>
                      </a:cubicBezTo>
                      <a:cubicBezTo>
                        <a:pt x="3994" y="6102"/>
                        <a:pt x="3956" y="6123"/>
                        <a:pt x="3931" y="6126"/>
                      </a:cubicBezTo>
                      <a:cubicBezTo>
                        <a:pt x="3755" y="6146"/>
                        <a:pt x="3662" y="6152"/>
                        <a:pt x="3495" y="6193"/>
                      </a:cubicBezTo>
                      <a:cubicBezTo>
                        <a:pt x="3400" y="6216"/>
                        <a:pt x="3275" y="6237"/>
                        <a:pt x="3237" y="6299"/>
                      </a:cubicBezTo>
                      <a:cubicBezTo>
                        <a:pt x="3195" y="6369"/>
                        <a:pt x="3289" y="6440"/>
                        <a:pt x="3309" y="6503"/>
                      </a:cubicBezTo>
                      <a:cubicBezTo>
                        <a:pt x="3345" y="6617"/>
                        <a:pt x="3369" y="6714"/>
                        <a:pt x="3369" y="6840"/>
                      </a:cubicBezTo>
                      <a:cubicBezTo>
                        <a:pt x="3369" y="6962"/>
                        <a:pt x="3383" y="7088"/>
                        <a:pt x="3370" y="7210"/>
                      </a:cubicBezTo>
                      <a:cubicBezTo>
                        <a:pt x="3357" y="7338"/>
                        <a:pt x="3242" y="7409"/>
                        <a:pt x="3065" y="7487"/>
                      </a:cubicBezTo>
                      <a:cubicBezTo>
                        <a:pt x="2991" y="7521"/>
                        <a:pt x="2861" y="7572"/>
                        <a:pt x="2794" y="7612"/>
                      </a:cubicBezTo>
                      <a:cubicBezTo>
                        <a:pt x="2707" y="7663"/>
                        <a:pt x="2735" y="7719"/>
                        <a:pt x="2733" y="7782"/>
                      </a:cubicBezTo>
                      <a:cubicBezTo>
                        <a:pt x="2732" y="7849"/>
                        <a:pt x="2779" y="7888"/>
                        <a:pt x="2800" y="7950"/>
                      </a:cubicBezTo>
                      <a:cubicBezTo>
                        <a:pt x="2817" y="8003"/>
                        <a:pt x="2795" y="8065"/>
                        <a:pt x="2797" y="8118"/>
                      </a:cubicBezTo>
                      <a:cubicBezTo>
                        <a:pt x="2800" y="8195"/>
                        <a:pt x="2785" y="8218"/>
                        <a:pt x="2656" y="8245"/>
                      </a:cubicBezTo>
                      <a:cubicBezTo>
                        <a:pt x="2553" y="8266"/>
                        <a:pt x="2447" y="8269"/>
                        <a:pt x="2349" y="8286"/>
                      </a:cubicBezTo>
                      <a:cubicBezTo>
                        <a:pt x="2244" y="8303"/>
                        <a:pt x="2220" y="8321"/>
                        <a:pt x="2098" y="8320"/>
                      </a:cubicBezTo>
                      <a:cubicBezTo>
                        <a:pt x="1992" y="8320"/>
                        <a:pt x="1886" y="8320"/>
                        <a:pt x="1780" y="8320"/>
                      </a:cubicBezTo>
                      <a:cubicBezTo>
                        <a:pt x="1506" y="8320"/>
                        <a:pt x="1323" y="8331"/>
                        <a:pt x="1160" y="8463"/>
                      </a:cubicBezTo>
                      <a:cubicBezTo>
                        <a:pt x="1096" y="8514"/>
                        <a:pt x="1056" y="8567"/>
                        <a:pt x="1017" y="8623"/>
                      </a:cubicBezTo>
                      <a:cubicBezTo>
                        <a:pt x="985" y="8671"/>
                        <a:pt x="910" y="8711"/>
                        <a:pt x="887" y="8756"/>
                      </a:cubicBezTo>
                      <a:cubicBezTo>
                        <a:pt x="869" y="8793"/>
                        <a:pt x="885" y="8824"/>
                        <a:pt x="859" y="8859"/>
                      </a:cubicBezTo>
                      <a:cubicBezTo>
                        <a:pt x="847" y="8875"/>
                        <a:pt x="826" y="8901"/>
                        <a:pt x="810" y="8918"/>
                      </a:cubicBezTo>
                      <a:cubicBezTo>
                        <a:pt x="776" y="8956"/>
                        <a:pt x="748" y="9023"/>
                        <a:pt x="685" y="9055"/>
                      </a:cubicBezTo>
                      <a:cubicBezTo>
                        <a:pt x="571" y="9112"/>
                        <a:pt x="302" y="9100"/>
                        <a:pt x="251" y="9194"/>
                      </a:cubicBezTo>
                      <a:cubicBezTo>
                        <a:pt x="232" y="9230"/>
                        <a:pt x="263" y="9275"/>
                        <a:pt x="248" y="9313"/>
                      </a:cubicBezTo>
                      <a:cubicBezTo>
                        <a:pt x="238" y="9343"/>
                        <a:pt x="202" y="9367"/>
                        <a:pt x="189" y="9397"/>
                      </a:cubicBezTo>
                      <a:cubicBezTo>
                        <a:pt x="164" y="9452"/>
                        <a:pt x="153" y="9512"/>
                        <a:pt x="129" y="9566"/>
                      </a:cubicBezTo>
                      <a:cubicBezTo>
                        <a:pt x="81" y="9670"/>
                        <a:pt x="-2" y="9763"/>
                        <a:pt x="0" y="9868"/>
                      </a:cubicBezTo>
                      <a:cubicBezTo>
                        <a:pt x="3" y="9999"/>
                        <a:pt x="31" y="10066"/>
                        <a:pt x="206" y="10163"/>
                      </a:cubicBezTo>
                      <a:cubicBezTo>
                        <a:pt x="275" y="10201"/>
                        <a:pt x="312" y="10227"/>
                        <a:pt x="365" y="10273"/>
                      </a:cubicBezTo>
                      <a:cubicBezTo>
                        <a:pt x="387" y="10291"/>
                        <a:pt x="430" y="10305"/>
                        <a:pt x="440" y="10325"/>
                      </a:cubicBezTo>
                      <a:cubicBezTo>
                        <a:pt x="452" y="10349"/>
                        <a:pt x="422" y="10389"/>
                        <a:pt x="440" y="10409"/>
                      </a:cubicBezTo>
                      <a:cubicBezTo>
                        <a:pt x="475" y="10451"/>
                        <a:pt x="672" y="10454"/>
                        <a:pt x="762" y="10466"/>
                      </a:cubicBezTo>
                      <a:cubicBezTo>
                        <a:pt x="868" y="10481"/>
                        <a:pt x="972" y="10471"/>
                        <a:pt x="1080" y="10473"/>
                      </a:cubicBezTo>
                      <a:cubicBezTo>
                        <a:pt x="1299" y="10478"/>
                        <a:pt x="1419" y="10584"/>
                        <a:pt x="1585" y="10649"/>
                      </a:cubicBezTo>
                      <a:cubicBezTo>
                        <a:pt x="1798" y="10734"/>
                        <a:pt x="1969" y="10769"/>
                        <a:pt x="2224" y="10776"/>
                      </a:cubicBezTo>
                      <a:cubicBezTo>
                        <a:pt x="2344" y="10779"/>
                        <a:pt x="2433" y="10808"/>
                        <a:pt x="2554" y="10811"/>
                      </a:cubicBezTo>
                      <a:cubicBezTo>
                        <a:pt x="2719" y="10815"/>
                        <a:pt x="2830" y="10831"/>
                        <a:pt x="2988" y="10845"/>
                      </a:cubicBezTo>
                      <a:cubicBezTo>
                        <a:pt x="3128" y="10858"/>
                        <a:pt x="3228" y="10846"/>
                        <a:pt x="3368" y="10869"/>
                      </a:cubicBezTo>
                      <a:cubicBezTo>
                        <a:pt x="3480" y="10888"/>
                        <a:pt x="3587" y="10901"/>
                        <a:pt x="3689" y="10936"/>
                      </a:cubicBezTo>
                      <a:cubicBezTo>
                        <a:pt x="3889" y="11005"/>
                        <a:pt x="3796" y="11113"/>
                        <a:pt x="3751" y="11214"/>
                      </a:cubicBezTo>
                      <a:cubicBezTo>
                        <a:pt x="3655" y="11429"/>
                        <a:pt x="3527" y="11638"/>
                        <a:pt x="3322" y="11829"/>
                      </a:cubicBezTo>
                      <a:cubicBezTo>
                        <a:pt x="3279" y="11869"/>
                        <a:pt x="3195" y="11903"/>
                        <a:pt x="3174" y="11953"/>
                      </a:cubicBezTo>
                      <a:cubicBezTo>
                        <a:pt x="3152" y="12004"/>
                        <a:pt x="3183" y="12063"/>
                        <a:pt x="3163" y="12115"/>
                      </a:cubicBezTo>
                      <a:cubicBezTo>
                        <a:pt x="3132" y="12200"/>
                        <a:pt x="3014" y="12305"/>
                        <a:pt x="2937" y="12393"/>
                      </a:cubicBezTo>
                      <a:cubicBezTo>
                        <a:pt x="2893" y="12443"/>
                        <a:pt x="2846" y="12477"/>
                        <a:pt x="2796" y="12525"/>
                      </a:cubicBezTo>
                      <a:cubicBezTo>
                        <a:pt x="2742" y="12578"/>
                        <a:pt x="2722" y="12642"/>
                        <a:pt x="2669" y="12695"/>
                      </a:cubicBezTo>
                      <a:cubicBezTo>
                        <a:pt x="2564" y="12800"/>
                        <a:pt x="2631" y="12910"/>
                        <a:pt x="2858" y="12956"/>
                      </a:cubicBezTo>
                      <a:cubicBezTo>
                        <a:pt x="3125" y="13012"/>
                        <a:pt x="3326" y="13012"/>
                        <a:pt x="3431" y="13166"/>
                      </a:cubicBezTo>
                      <a:cubicBezTo>
                        <a:pt x="3502" y="13270"/>
                        <a:pt x="3546" y="13383"/>
                        <a:pt x="3670" y="13469"/>
                      </a:cubicBezTo>
                      <a:cubicBezTo>
                        <a:pt x="3819" y="13573"/>
                        <a:pt x="3907" y="13673"/>
                        <a:pt x="4195" y="13671"/>
                      </a:cubicBezTo>
                      <a:cubicBezTo>
                        <a:pt x="4401" y="13668"/>
                        <a:pt x="4628" y="13686"/>
                        <a:pt x="4832" y="13672"/>
                      </a:cubicBezTo>
                      <a:cubicBezTo>
                        <a:pt x="4941" y="13664"/>
                        <a:pt x="5000" y="13639"/>
                        <a:pt x="5116" y="13637"/>
                      </a:cubicBezTo>
                      <a:cubicBezTo>
                        <a:pt x="5251" y="13634"/>
                        <a:pt x="5338" y="13613"/>
                        <a:pt x="5466" y="13602"/>
                      </a:cubicBezTo>
                      <a:cubicBezTo>
                        <a:pt x="5507" y="13598"/>
                        <a:pt x="5555" y="13610"/>
                        <a:pt x="5597" y="13605"/>
                      </a:cubicBezTo>
                      <a:cubicBezTo>
                        <a:pt x="5654" y="13598"/>
                        <a:pt x="5660" y="13575"/>
                        <a:pt x="5717" y="13568"/>
                      </a:cubicBezTo>
                      <a:cubicBezTo>
                        <a:pt x="5801" y="13557"/>
                        <a:pt x="5949" y="13564"/>
                        <a:pt x="6029" y="13575"/>
                      </a:cubicBezTo>
                      <a:cubicBezTo>
                        <a:pt x="6050" y="13709"/>
                        <a:pt x="6214" y="13775"/>
                        <a:pt x="6326" y="13888"/>
                      </a:cubicBezTo>
                      <a:cubicBezTo>
                        <a:pt x="6432" y="13994"/>
                        <a:pt x="6486" y="14140"/>
                        <a:pt x="6484" y="14262"/>
                      </a:cubicBezTo>
                      <a:cubicBezTo>
                        <a:pt x="6483" y="14282"/>
                        <a:pt x="6486" y="14306"/>
                        <a:pt x="6489" y="14330"/>
                      </a:cubicBezTo>
                      <a:cubicBezTo>
                        <a:pt x="6504" y="14450"/>
                        <a:pt x="6539" y="14614"/>
                        <a:pt x="6423" y="14694"/>
                      </a:cubicBezTo>
                      <a:cubicBezTo>
                        <a:pt x="6275" y="14797"/>
                        <a:pt x="5891" y="14796"/>
                        <a:pt x="5973" y="14967"/>
                      </a:cubicBezTo>
                      <a:cubicBezTo>
                        <a:pt x="6008" y="15039"/>
                        <a:pt x="6126" y="15066"/>
                        <a:pt x="6230" y="15117"/>
                      </a:cubicBezTo>
                      <a:cubicBezTo>
                        <a:pt x="6372" y="15186"/>
                        <a:pt x="6424" y="15219"/>
                        <a:pt x="6420" y="15319"/>
                      </a:cubicBezTo>
                      <a:cubicBezTo>
                        <a:pt x="6416" y="15456"/>
                        <a:pt x="6474" y="15580"/>
                        <a:pt x="6170" y="15624"/>
                      </a:cubicBezTo>
                      <a:cubicBezTo>
                        <a:pt x="6111" y="15632"/>
                        <a:pt x="6035" y="15617"/>
                        <a:pt x="5975" y="15621"/>
                      </a:cubicBezTo>
                      <a:cubicBezTo>
                        <a:pt x="5919" y="15625"/>
                        <a:pt x="5877" y="15644"/>
                        <a:pt x="5838" y="15648"/>
                      </a:cubicBezTo>
                      <a:cubicBezTo>
                        <a:pt x="5731" y="15661"/>
                        <a:pt x="5621" y="15656"/>
                        <a:pt x="5512" y="15654"/>
                      </a:cubicBezTo>
                      <a:cubicBezTo>
                        <a:pt x="5552" y="15713"/>
                        <a:pt x="5532" y="15789"/>
                        <a:pt x="5531" y="15858"/>
                      </a:cubicBezTo>
                      <a:cubicBezTo>
                        <a:pt x="5529" y="16010"/>
                        <a:pt x="5621" y="16196"/>
                        <a:pt x="5719" y="16330"/>
                      </a:cubicBezTo>
                      <a:cubicBezTo>
                        <a:pt x="5783" y="16416"/>
                        <a:pt x="5781" y="16436"/>
                        <a:pt x="5736" y="16531"/>
                      </a:cubicBezTo>
                      <a:cubicBezTo>
                        <a:pt x="5695" y="16615"/>
                        <a:pt x="5699" y="16666"/>
                        <a:pt x="5612" y="16742"/>
                      </a:cubicBezTo>
                      <a:cubicBezTo>
                        <a:pt x="5479" y="16858"/>
                        <a:pt x="5312" y="16983"/>
                        <a:pt x="5103" y="17077"/>
                      </a:cubicBezTo>
                      <a:cubicBezTo>
                        <a:pt x="5029" y="17111"/>
                        <a:pt x="4924" y="17131"/>
                        <a:pt x="4859" y="17169"/>
                      </a:cubicBezTo>
                      <a:cubicBezTo>
                        <a:pt x="4807" y="17199"/>
                        <a:pt x="4782" y="17240"/>
                        <a:pt x="4737" y="17272"/>
                      </a:cubicBezTo>
                      <a:cubicBezTo>
                        <a:pt x="4635" y="17345"/>
                        <a:pt x="4641" y="17377"/>
                        <a:pt x="4642" y="17473"/>
                      </a:cubicBezTo>
                      <a:cubicBezTo>
                        <a:pt x="4642" y="17557"/>
                        <a:pt x="4642" y="17641"/>
                        <a:pt x="4642" y="17725"/>
                      </a:cubicBezTo>
                      <a:cubicBezTo>
                        <a:pt x="4642" y="17764"/>
                        <a:pt x="4632" y="17806"/>
                        <a:pt x="4640" y="17844"/>
                      </a:cubicBezTo>
                      <a:cubicBezTo>
                        <a:pt x="4655" y="17911"/>
                        <a:pt x="4649" y="17902"/>
                        <a:pt x="4767" y="17911"/>
                      </a:cubicBezTo>
                      <a:cubicBezTo>
                        <a:pt x="4916" y="17922"/>
                        <a:pt x="5104" y="17887"/>
                        <a:pt x="5245" y="17912"/>
                      </a:cubicBezTo>
                      <a:cubicBezTo>
                        <a:pt x="5419" y="17942"/>
                        <a:pt x="5587" y="18040"/>
                        <a:pt x="5627" y="18129"/>
                      </a:cubicBezTo>
                      <a:cubicBezTo>
                        <a:pt x="5644" y="18166"/>
                        <a:pt x="5642" y="18212"/>
                        <a:pt x="5668" y="18246"/>
                      </a:cubicBezTo>
                      <a:cubicBezTo>
                        <a:pt x="5709" y="18300"/>
                        <a:pt x="5807" y="18336"/>
                        <a:pt x="5844" y="18396"/>
                      </a:cubicBezTo>
                      <a:cubicBezTo>
                        <a:pt x="5903" y="18490"/>
                        <a:pt x="5913" y="18568"/>
                        <a:pt x="5913" y="18667"/>
                      </a:cubicBezTo>
                      <a:cubicBezTo>
                        <a:pt x="5913" y="18730"/>
                        <a:pt x="5954" y="18844"/>
                        <a:pt x="5908" y="18901"/>
                      </a:cubicBezTo>
                      <a:cubicBezTo>
                        <a:pt x="5886" y="18928"/>
                        <a:pt x="5833" y="18938"/>
                        <a:pt x="5800" y="18961"/>
                      </a:cubicBezTo>
                      <a:cubicBezTo>
                        <a:pt x="5756" y="18992"/>
                        <a:pt x="5737" y="19038"/>
                        <a:pt x="5691" y="19071"/>
                      </a:cubicBezTo>
                      <a:cubicBezTo>
                        <a:pt x="5600" y="19136"/>
                        <a:pt x="5564" y="19205"/>
                        <a:pt x="5516" y="19282"/>
                      </a:cubicBezTo>
                      <a:cubicBezTo>
                        <a:pt x="5480" y="19340"/>
                        <a:pt x="5413" y="19398"/>
                        <a:pt x="5372" y="19458"/>
                      </a:cubicBezTo>
                      <a:cubicBezTo>
                        <a:pt x="5319" y="19534"/>
                        <a:pt x="5251" y="19606"/>
                        <a:pt x="5196" y="19688"/>
                      </a:cubicBezTo>
                      <a:cubicBezTo>
                        <a:pt x="5153" y="19752"/>
                        <a:pt x="5113" y="19830"/>
                        <a:pt x="5185" y="19898"/>
                      </a:cubicBezTo>
                      <a:cubicBezTo>
                        <a:pt x="5212" y="19924"/>
                        <a:pt x="5304" y="20002"/>
                        <a:pt x="5352" y="20024"/>
                      </a:cubicBezTo>
                      <a:cubicBezTo>
                        <a:pt x="5432" y="20062"/>
                        <a:pt x="5593" y="20040"/>
                        <a:pt x="5650" y="20096"/>
                      </a:cubicBezTo>
                      <a:cubicBezTo>
                        <a:pt x="5679" y="20123"/>
                        <a:pt x="5670" y="20169"/>
                        <a:pt x="5689" y="20199"/>
                      </a:cubicBezTo>
                      <a:cubicBezTo>
                        <a:pt x="5714" y="20237"/>
                        <a:pt x="5757" y="20264"/>
                        <a:pt x="5800" y="20298"/>
                      </a:cubicBezTo>
                      <a:cubicBezTo>
                        <a:pt x="5846" y="20334"/>
                        <a:pt x="5905" y="20367"/>
                        <a:pt x="5953" y="20400"/>
                      </a:cubicBezTo>
                      <a:cubicBezTo>
                        <a:pt x="6008" y="20438"/>
                        <a:pt x="6018" y="20455"/>
                        <a:pt x="6053" y="20501"/>
                      </a:cubicBezTo>
                      <a:cubicBezTo>
                        <a:pt x="6105" y="20573"/>
                        <a:pt x="6267" y="20673"/>
                        <a:pt x="6374" y="20728"/>
                      </a:cubicBezTo>
                      <a:cubicBezTo>
                        <a:pt x="6414" y="20749"/>
                        <a:pt x="6483" y="20768"/>
                        <a:pt x="6512" y="20790"/>
                      </a:cubicBezTo>
                      <a:cubicBezTo>
                        <a:pt x="6560" y="20826"/>
                        <a:pt x="6543" y="20862"/>
                        <a:pt x="6563" y="20905"/>
                      </a:cubicBezTo>
                      <a:cubicBezTo>
                        <a:pt x="6602" y="20993"/>
                        <a:pt x="6637" y="21078"/>
                        <a:pt x="6692" y="21167"/>
                      </a:cubicBezTo>
                      <a:cubicBezTo>
                        <a:pt x="6733" y="21235"/>
                        <a:pt x="6784" y="21311"/>
                        <a:pt x="6930" y="21344"/>
                      </a:cubicBezTo>
                      <a:cubicBezTo>
                        <a:pt x="6937" y="21346"/>
                        <a:pt x="6942" y="21346"/>
                        <a:pt x="6948" y="21347"/>
                      </a:cubicBezTo>
                      <a:cubicBezTo>
                        <a:pt x="7017" y="21361"/>
                        <a:pt x="7041" y="21358"/>
                        <a:pt x="7119" y="21385"/>
                      </a:cubicBezTo>
                      <a:cubicBezTo>
                        <a:pt x="7200" y="21412"/>
                        <a:pt x="7237" y="21441"/>
                        <a:pt x="7310" y="21471"/>
                      </a:cubicBezTo>
                      <a:cubicBezTo>
                        <a:pt x="7338" y="21482"/>
                        <a:pt x="7397" y="21471"/>
                        <a:pt x="7425" y="21483"/>
                      </a:cubicBezTo>
                      <a:cubicBezTo>
                        <a:pt x="7448" y="21493"/>
                        <a:pt x="7452" y="21517"/>
                        <a:pt x="7476" y="21528"/>
                      </a:cubicBezTo>
                      <a:cubicBezTo>
                        <a:pt x="7564" y="21567"/>
                        <a:pt x="7581" y="21577"/>
                        <a:pt x="7693" y="21579"/>
                      </a:cubicBezTo>
                      <a:cubicBezTo>
                        <a:pt x="7848" y="21582"/>
                        <a:pt x="8048" y="21593"/>
                        <a:pt x="8198" y="21572"/>
                      </a:cubicBezTo>
                      <a:cubicBezTo>
                        <a:pt x="8281" y="21520"/>
                        <a:pt x="8377" y="21453"/>
                        <a:pt x="8378" y="21408"/>
                      </a:cubicBezTo>
                      <a:cubicBezTo>
                        <a:pt x="8378" y="21396"/>
                        <a:pt x="8373" y="21385"/>
                        <a:pt x="8357" y="21377"/>
                      </a:cubicBezTo>
                      <a:cubicBezTo>
                        <a:pt x="8253" y="21322"/>
                        <a:pt x="8435" y="21202"/>
                        <a:pt x="8488" y="21153"/>
                      </a:cubicBezTo>
                      <a:cubicBezTo>
                        <a:pt x="8609" y="21043"/>
                        <a:pt x="8871" y="20858"/>
                        <a:pt x="8720" y="20724"/>
                      </a:cubicBezTo>
                      <a:cubicBezTo>
                        <a:pt x="8638" y="20653"/>
                        <a:pt x="8638" y="20584"/>
                        <a:pt x="8446" y="20574"/>
                      </a:cubicBezTo>
                      <a:cubicBezTo>
                        <a:pt x="8296" y="20566"/>
                        <a:pt x="8303" y="20379"/>
                        <a:pt x="8385" y="20336"/>
                      </a:cubicBezTo>
                      <a:cubicBezTo>
                        <a:pt x="8586" y="20230"/>
                        <a:pt x="8859" y="20361"/>
                        <a:pt x="8859" y="20473"/>
                      </a:cubicBezTo>
                      <a:cubicBezTo>
                        <a:pt x="8859" y="20547"/>
                        <a:pt x="9179" y="20560"/>
                        <a:pt x="9244" y="20507"/>
                      </a:cubicBezTo>
                      <a:cubicBezTo>
                        <a:pt x="9337" y="20430"/>
                        <a:pt x="9320" y="20354"/>
                        <a:pt x="9327" y="20270"/>
                      </a:cubicBezTo>
                      <a:cubicBezTo>
                        <a:pt x="9340" y="20075"/>
                        <a:pt x="9165" y="19912"/>
                        <a:pt x="9320" y="19725"/>
                      </a:cubicBezTo>
                      <a:cubicBezTo>
                        <a:pt x="9390" y="19641"/>
                        <a:pt x="9476" y="19615"/>
                        <a:pt x="9573" y="19555"/>
                      </a:cubicBezTo>
                      <a:cubicBezTo>
                        <a:pt x="9658" y="19502"/>
                        <a:pt x="9483" y="19338"/>
                        <a:pt x="9455" y="19277"/>
                      </a:cubicBezTo>
                      <a:cubicBezTo>
                        <a:pt x="9414" y="19192"/>
                        <a:pt x="9437" y="19126"/>
                        <a:pt x="9566" y="19065"/>
                      </a:cubicBezTo>
                      <a:cubicBezTo>
                        <a:pt x="9611" y="19044"/>
                        <a:pt x="9861" y="18963"/>
                        <a:pt x="9860" y="18928"/>
                      </a:cubicBezTo>
                      <a:cubicBezTo>
                        <a:pt x="9857" y="18793"/>
                        <a:pt x="10152" y="19019"/>
                        <a:pt x="10197" y="19052"/>
                      </a:cubicBezTo>
                      <a:cubicBezTo>
                        <a:pt x="10280" y="19111"/>
                        <a:pt x="10384" y="19105"/>
                        <a:pt x="10494" y="19125"/>
                      </a:cubicBezTo>
                      <a:cubicBezTo>
                        <a:pt x="10750" y="19170"/>
                        <a:pt x="11031" y="18951"/>
                        <a:pt x="10972" y="18827"/>
                      </a:cubicBezTo>
                      <a:cubicBezTo>
                        <a:pt x="10898" y="18672"/>
                        <a:pt x="10670" y="18595"/>
                        <a:pt x="10745" y="18409"/>
                      </a:cubicBezTo>
                      <a:cubicBezTo>
                        <a:pt x="10775" y="18334"/>
                        <a:pt x="10738" y="18292"/>
                        <a:pt x="10804" y="18222"/>
                      </a:cubicBezTo>
                      <a:cubicBezTo>
                        <a:pt x="10860" y="18162"/>
                        <a:pt x="11466" y="17668"/>
                        <a:pt x="11455" y="17666"/>
                      </a:cubicBezTo>
                      <a:cubicBezTo>
                        <a:pt x="11483" y="17671"/>
                        <a:pt x="11850" y="17842"/>
                        <a:pt x="11826" y="17849"/>
                      </a:cubicBezTo>
                      <a:cubicBezTo>
                        <a:pt x="12018" y="17791"/>
                        <a:pt x="12029" y="17529"/>
                        <a:pt x="12153" y="17433"/>
                      </a:cubicBezTo>
                      <a:cubicBezTo>
                        <a:pt x="12272" y="17339"/>
                        <a:pt x="12418" y="17267"/>
                        <a:pt x="12574" y="17192"/>
                      </a:cubicBezTo>
                      <a:cubicBezTo>
                        <a:pt x="12971" y="17000"/>
                        <a:pt x="13358" y="16715"/>
                        <a:pt x="13923" y="16735"/>
                      </a:cubicBezTo>
                      <a:cubicBezTo>
                        <a:pt x="14063" y="16740"/>
                        <a:pt x="14111" y="16681"/>
                        <a:pt x="14225" y="16661"/>
                      </a:cubicBezTo>
                      <a:cubicBezTo>
                        <a:pt x="14340" y="16641"/>
                        <a:pt x="14389" y="16640"/>
                        <a:pt x="14530" y="16627"/>
                      </a:cubicBezTo>
                      <a:cubicBezTo>
                        <a:pt x="14628" y="16618"/>
                        <a:pt x="14844" y="16590"/>
                        <a:pt x="14844" y="16524"/>
                      </a:cubicBezTo>
                      <a:cubicBezTo>
                        <a:pt x="14844" y="16507"/>
                        <a:pt x="15122" y="16608"/>
                        <a:pt x="15170" y="16609"/>
                      </a:cubicBezTo>
                      <a:cubicBezTo>
                        <a:pt x="15425" y="16613"/>
                        <a:pt x="15537" y="16494"/>
                        <a:pt x="15537" y="16380"/>
                      </a:cubicBezTo>
                      <a:cubicBezTo>
                        <a:pt x="15537" y="16298"/>
                        <a:pt x="15756" y="16222"/>
                        <a:pt x="15858" y="16182"/>
                      </a:cubicBezTo>
                      <a:cubicBezTo>
                        <a:pt x="16092" y="16090"/>
                        <a:pt x="16130" y="16012"/>
                        <a:pt x="16299" y="15888"/>
                      </a:cubicBezTo>
                      <a:cubicBezTo>
                        <a:pt x="16377" y="15830"/>
                        <a:pt x="16380" y="15820"/>
                        <a:pt x="16503" y="15819"/>
                      </a:cubicBezTo>
                      <a:cubicBezTo>
                        <a:pt x="16612" y="15817"/>
                        <a:pt x="16745" y="15759"/>
                        <a:pt x="16817" y="15759"/>
                      </a:cubicBezTo>
                      <a:cubicBezTo>
                        <a:pt x="16926" y="15759"/>
                        <a:pt x="17024" y="15796"/>
                        <a:pt x="17114" y="15755"/>
                      </a:cubicBezTo>
                      <a:cubicBezTo>
                        <a:pt x="17227" y="15704"/>
                        <a:pt x="17305" y="15633"/>
                        <a:pt x="17421" y="15583"/>
                      </a:cubicBezTo>
                      <a:cubicBezTo>
                        <a:pt x="17622" y="15496"/>
                        <a:pt x="17845" y="15798"/>
                        <a:pt x="17939" y="15661"/>
                      </a:cubicBezTo>
                      <a:cubicBezTo>
                        <a:pt x="18026" y="15535"/>
                        <a:pt x="18010" y="15357"/>
                        <a:pt x="18210" y="15279"/>
                      </a:cubicBezTo>
                      <a:cubicBezTo>
                        <a:pt x="18413" y="15202"/>
                        <a:pt x="18644" y="15151"/>
                        <a:pt x="18853" y="15079"/>
                      </a:cubicBezTo>
                      <a:cubicBezTo>
                        <a:pt x="18963" y="15041"/>
                        <a:pt x="18507" y="14900"/>
                        <a:pt x="18470" y="14850"/>
                      </a:cubicBezTo>
                      <a:cubicBezTo>
                        <a:pt x="18412" y="14771"/>
                        <a:pt x="18432" y="14710"/>
                        <a:pt x="18411" y="14631"/>
                      </a:cubicBezTo>
                      <a:cubicBezTo>
                        <a:pt x="18397" y="14581"/>
                        <a:pt x="18499" y="14594"/>
                        <a:pt x="18511" y="14564"/>
                      </a:cubicBezTo>
                      <a:cubicBezTo>
                        <a:pt x="18501" y="14591"/>
                        <a:pt x="17602" y="14303"/>
                        <a:pt x="17548" y="14295"/>
                      </a:cubicBezTo>
                      <a:cubicBezTo>
                        <a:pt x="17288" y="14256"/>
                        <a:pt x="17082" y="14177"/>
                        <a:pt x="16805" y="14162"/>
                      </a:cubicBezTo>
                      <a:cubicBezTo>
                        <a:pt x="16522" y="14147"/>
                        <a:pt x="16291" y="14156"/>
                        <a:pt x="16063" y="14066"/>
                      </a:cubicBezTo>
                      <a:cubicBezTo>
                        <a:pt x="15826" y="13972"/>
                        <a:pt x="15633" y="13823"/>
                        <a:pt x="15373" y="13748"/>
                      </a:cubicBezTo>
                      <a:cubicBezTo>
                        <a:pt x="15122" y="13675"/>
                        <a:pt x="14950" y="13451"/>
                        <a:pt x="14799" y="13326"/>
                      </a:cubicBezTo>
                      <a:cubicBezTo>
                        <a:pt x="14577" y="13144"/>
                        <a:pt x="14292" y="12986"/>
                        <a:pt x="14107" y="12789"/>
                      </a:cubicBezTo>
                      <a:cubicBezTo>
                        <a:pt x="13938" y="12611"/>
                        <a:pt x="13827" y="12409"/>
                        <a:pt x="13809" y="12209"/>
                      </a:cubicBezTo>
                      <a:cubicBezTo>
                        <a:pt x="13798" y="12087"/>
                        <a:pt x="13743" y="11981"/>
                        <a:pt x="13686" y="11864"/>
                      </a:cubicBezTo>
                      <a:cubicBezTo>
                        <a:pt x="13672" y="11835"/>
                        <a:pt x="13651" y="11756"/>
                        <a:pt x="13724" y="11738"/>
                      </a:cubicBezTo>
                      <a:cubicBezTo>
                        <a:pt x="13748" y="11733"/>
                        <a:pt x="13786" y="11756"/>
                        <a:pt x="13802" y="11747"/>
                      </a:cubicBezTo>
                      <a:cubicBezTo>
                        <a:pt x="13972" y="11658"/>
                        <a:pt x="13707" y="11433"/>
                        <a:pt x="13628" y="11360"/>
                      </a:cubicBezTo>
                      <a:cubicBezTo>
                        <a:pt x="13514" y="11256"/>
                        <a:pt x="13357" y="11153"/>
                        <a:pt x="13280" y="11041"/>
                      </a:cubicBezTo>
                      <a:cubicBezTo>
                        <a:pt x="13193" y="10914"/>
                        <a:pt x="13047" y="10799"/>
                        <a:pt x="12997" y="10666"/>
                      </a:cubicBezTo>
                      <a:cubicBezTo>
                        <a:pt x="12945" y="10525"/>
                        <a:pt x="13095" y="10366"/>
                        <a:pt x="12985" y="10230"/>
                      </a:cubicBezTo>
                      <a:cubicBezTo>
                        <a:pt x="12864" y="10079"/>
                        <a:pt x="12648" y="9949"/>
                        <a:pt x="12911" y="9838"/>
                      </a:cubicBezTo>
                      <a:cubicBezTo>
                        <a:pt x="13156" y="9734"/>
                        <a:pt x="13263" y="9639"/>
                        <a:pt x="13012" y="9496"/>
                      </a:cubicBezTo>
                      <a:cubicBezTo>
                        <a:pt x="12980" y="9478"/>
                        <a:pt x="12996" y="9441"/>
                        <a:pt x="13036" y="9396"/>
                      </a:cubicBezTo>
                      <a:cubicBezTo>
                        <a:pt x="13138" y="9283"/>
                        <a:pt x="13400" y="9120"/>
                        <a:pt x="13459" y="9070"/>
                      </a:cubicBezTo>
                      <a:cubicBezTo>
                        <a:pt x="13547" y="8995"/>
                        <a:pt x="13504" y="8940"/>
                        <a:pt x="13472" y="8860"/>
                      </a:cubicBezTo>
                      <a:cubicBezTo>
                        <a:pt x="13448" y="8799"/>
                        <a:pt x="13545" y="8732"/>
                        <a:pt x="13598" y="8680"/>
                      </a:cubicBezTo>
                      <a:cubicBezTo>
                        <a:pt x="13745" y="8536"/>
                        <a:pt x="13870" y="8497"/>
                        <a:pt x="14122" y="8415"/>
                      </a:cubicBezTo>
                      <a:cubicBezTo>
                        <a:pt x="14256" y="8371"/>
                        <a:pt x="14259" y="8137"/>
                        <a:pt x="14315" y="8063"/>
                      </a:cubicBezTo>
                      <a:cubicBezTo>
                        <a:pt x="14436" y="7904"/>
                        <a:pt x="14489" y="7755"/>
                        <a:pt x="14670" y="7613"/>
                      </a:cubicBezTo>
                      <a:cubicBezTo>
                        <a:pt x="14730" y="7566"/>
                        <a:pt x="14762" y="7516"/>
                        <a:pt x="14806" y="7465"/>
                      </a:cubicBezTo>
                      <a:cubicBezTo>
                        <a:pt x="14947" y="7296"/>
                        <a:pt x="15116" y="7132"/>
                        <a:pt x="15281" y="6970"/>
                      </a:cubicBezTo>
                      <a:cubicBezTo>
                        <a:pt x="15340" y="6912"/>
                        <a:pt x="15378" y="6855"/>
                        <a:pt x="15499" y="6831"/>
                      </a:cubicBezTo>
                      <a:cubicBezTo>
                        <a:pt x="15867" y="6756"/>
                        <a:pt x="16316" y="6454"/>
                        <a:pt x="16277" y="6237"/>
                      </a:cubicBezTo>
                      <a:cubicBezTo>
                        <a:pt x="16259" y="6129"/>
                        <a:pt x="16322" y="6112"/>
                        <a:pt x="16494" y="6106"/>
                      </a:cubicBezTo>
                      <a:cubicBezTo>
                        <a:pt x="16655" y="6099"/>
                        <a:pt x="16634" y="5875"/>
                        <a:pt x="16636" y="5820"/>
                      </a:cubicBezTo>
                      <a:cubicBezTo>
                        <a:pt x="16639" y="5739"/>
                        <a:pt x="16561" y="5624"/>
                        <a:pt x="16703" y="5572"/>
                      </a:cubicBezTo>
                      <a:cubicBezTo>
                        <a:pt x="17056" y="5442"/>
                        <a:pt x="17443" y="5317"/>
                        <a:pt x="17809" y="5198"/>
                      </a:cubicBezTo>
                      <a:cubicBezTo>
                        <a:pt x="18119" y="5097"/>
                        <a:pt x="18140" y="4804"/>
                        <a:pt x="18247" y="4633"/>
                      </a:cubicBezTo>
                      <a:cubicBezTo>
                        <a:pt x="18352" y="4467"/>
                        <a:pt x="18422" y="4404"/>
                        <a:pt x="18737" y="4337"/>
                      </a:cubicBezTo>
                      <a:cubicBezTo>
                        <a:pt x="18983" y="4285"/>
                        <a:pt x="19205" y="4204"/>
                        <a:pt x="19310" y="4073"/>
                      </a:cubicBezTo>
                      <a:cubicBezTo>
                        <a:pt x="19469" y="3876"/>
                        <a:pt x="19681" y="3685"/>
                        <a:pt x="20003" y="3548"/>
                      </a:cubicBezTo>
                      <a:cubicBezTo>
                        <a:pt x="20314" y="3417"/>
                        <a:pt x="20358" y="3218"/>
                        <a:pt x="20592" y="3061"/>
                      </a:cubicBezTo>
                      <a:cubicBezTo>
                        <a:pt x="20953" y="2821"/>
                        <a:pt x="21086" y="2557"/>
                        <a:pt x="21385" y="2295"/>
                      </a:cubicBezTo>
                      <a:cubicBezTo>
                        <a:pt x="21477" y="2215"/>
                        <a:pt x="21504" y="2156"/>
                        <a:pt x="21598" y="2092"/>
                      </a:cubicBezTo>
                      <a:cubicBezTo>
                        <a:pt x="21503" y="2089"/>
                        <a:pt x="21422" y="2100"/>
                        <a:pt x="21331" y="2061"/>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7267" name="Shape">
                <a:extLst>
                  <a:ext uri="{FF2B5EF4-FFF2-40B4-BE49-F238E27FC236}">
                    <a16:creationId xmlns:a16="http://schemas.microsoft.com/office/drawing/2014/main" id="{95F71F6C-A7CE-04BF-AA9A-440AA0C0354D}"/>
                  </a:ext>
                </a:extLst>
              </p:cNvPr>
              <p:cNvSpPr/>
              <p:nvPr/>
            </p:nvSpPr>
            <p:spPr>
              <a:xfrm>
                <a:off x="9207339" y="2450229"/>
                <a:ext cx="1163750" cy="1628599"/>
              </a:xfrm>
              <a:custGeom>
                <a:avLst/>
                <a:gdLst/>
                <a:ahLst/>
                <a:cxnLst>
                  <a:cxn ang="0">
                    <a:pos x="wd2" y="hd2"/>
                  </a:cxn>
                  <a:cxn ang="5400000">
                    <a:pos x="wd2" y="hd2"/>
                  </a:cxn>
                  <a:cxn ang="10800000">
                    <a:pos x="wd2" y="hd2"/>
                  </a:cxn>
                  <a:cxn ang="16200000">
                    <a:pos x="wd2" y="hd2"/>
                  </a:cxn>
                </a:cxnLst>
                <a:rect l="0" t="0" r="r" b="b"/>
                <a:pathLst>
                  <a:path w="21581" h="21600" extrusionOk="0">
                    <a:moveTo>
                      <a:pt x="21549" y="4011"/>
                    </a:moveTo>
                    <a:cubicBezTo>
                      <a:pt x="21535" y="4006"/>
                      <a:pt x="21500" y="4015"/>
                      <a:pt x="21487" y="4013"/>
                    </a:cubicBezTo>
                    <a:cubicBezTo>
                      <a:pt x="21461" y="4009"/>
                      <a:pt x="21457" y="3996"/>
                      <a:pt x="21432" y="3990"/>
                    </a:cubicBezTo>
                    <a:cubicBezTo>
                      <a:pt x="21362" y="3976"/>
                      <a:pt x="21346" y="3987"/>
                      <a:pt x="21342" y="3928"/>
                    </a:cubicBezTo>
                    <a:cubicBezTo>
                      <a:pt x="21340" y="3883"/>
                      <a:pt x="21343" y="3838"/>
                      <a:pt x="21343" y="3793"/>
                    </a:cubicBezTo>
                    <a:cubicBezTo>
                      <a:pt x="21343" y="3710"/>
                      <a:pt x="21335" y="3648"/>
                      <a:pt x="21306" y="3569"/>
                    </a:cubicBezTo>
                    <a:cubicBezTo>
                      <a:pt x="21291" y="3526"/>
                      <a:pt x="21283" y="3493"/>
                      <a:pt x="21284" y="3449"/>
                    </a:cubicBezTo>
                    <a:cubicBezTo>
                      <a:pt x="21287" y="3376"/>
                      <a:pt x="21244" y="3365"/>
                      <a:pt x="21181" y="3313"/>
                    </a:cubicBezTo>
                    <a:cubicBezTo>
                      <a:pt x="21119" y="3262"/>
                      <a:pt x="21127" y="3162"/>
                      <a:pt x="21138" y="3094"/>
                    </a:cubicBezTo>
                    <a:cubicBezTo>
                      <a:pt x="21153" y="3003"/>
                      <a:pt x="21270" y="3037"/>
                      <a:pt x="21343" y="2990"/>
                    </a:cubicBezTo>
                    <a:cubicBezTo>
                      <a:pt x="21384" y="2964"/>
                      <a:pt x="21372" y="2931"/>
                      <a:pt x="21372" y="2886"/>
                    </a:cubicBezTo>
                    <a:cubicBezTo>
                      <a:pt x="21372" y="2844"/>
                      <a:pt x="21372" y="2803"/>
                      <a:pt x="21372" y="2761"/>
                    </a:cubicBezTo>
                    <a:cubicBezTo>
                      <a:pt x="21372" y="2714"/>
                      <a:pt x="21366" y="2678"/>
                      <a:pt x="21393" y="2635"/>
                    </a:cubicBezTo>
                    <a:cubicBezTo>
                      <a:pt x="21417" y="2599"/>
                      <a:pt x="21437" y="2560"/>
                      <a:pt x="21452" y="2526"/>
                    </a:cubicBezTo>
                    <a:cubicBezTo>
                      <a:pt x="21471" y="2486"/>
                      <a:pt x="21494" y="2451"/>
                      <a:pt x="21518" y="2415"/>
                    </a:cubicBezTo>
                    <a:cubicBezTo>
                      <a:pt x="21549" y="2367"/>
                      <a:pt x="21546" y="2333"/>
                      <a:pt x="21547" y="2281"/>
                    </a:cubicBezTo>
                    <a:cubicBezTo>
                      <a:pt x="21551" y="2146"/>
                      <a:pt x="21402" y="2201"/>
                      <a:pt x="21282" y="2156"/>
                    </a:cubicBezTo>
                    <a:cubicBezTo>
                      <a:pt x="21193" y="2122"/>
                      <a:pt x="21141" y="2038"/>
                      <a:pt x="21088" y="1979"/>
                    </a:cubicBezTo>
                    <a:cubicBezTo>
                      <a:pt x="21021" y="1903"/>
                      <a:pt x="21017" y="1802"/>
                      <a:pt x="20944" y="1734"/>
                    </a:cubicBezTo>
                    <a:cubicBezTo>
                      <a:pt x="20893" y="1687"/>
                      <a:pt x="20811" y="1665"/>
                      <a:pt x="20766" y="1614"/>
                    </a:cubicBezTo>
                    <a:cubicBezTo>
                      <a:pt x="20727" y="1569"/>
                      <a:pt x="20706" y="1545"/>
                      <a:pt x="20650" y="1509"/>
                    </a:cubicBezTo>
                    <a:cubicBezTo>
                      <a:pt x="20612" y="1485"/>
                      <a:pt x="20571" y="1470"/>
                      <a:pt x="20545" y="1439"/>
                    </a:cubicBezTo>
                    <a:cubicBezTo>
                      <a:pt x="20481" y="1426"/>
                      <a:pt x="20414" y="1416"/>
                      <a:pt x="20360" y="1389"/>
                    </a:cubicBezTo>
                    <a:cubicBezTo>
                      <a:pt x="20238" y="1328"/>
                      <a:pt x="20344" y="1478"/>
                      <a:pt x="20350" y="1477"/>
                    </a:cubicBezTo>
                    <a:cubicBezTo>
                      <a:pt x="20311" y="1488"/>
                      <a:pt x="20261" y="1482"/>
                      <a:pt x="20207" y="1469"/>
                    </a:cubicBezTo>
                    <a:cubicBezTo>
                      <a:pt x="20110" y="1447"/>
                      <a:pt x="20001" y="1405"/>
                      <a:pt x="19917" y="1410"/>
                    </a:cubicBezTo>
                    <a:cubicBezTo>
                      <a:pt x="19764" y="1421"/>
                      <a:pt x="19821" y="1453"/>
                      <a:pt x="19720" y="1502"/>
                    </a:cubicBezTo>
                    <a:cubicBezTo>
                      <a:pt x="19582" y="1570"/>
                      <a:pt x="19440" y="1378"/>
                      <a:pt x="19294" y="1394"/>
                    </a:cubicBezTo>
                    <a:cubicBezTo>
                      <a:pt x="19234" y="1400"/>
                      <a:pt x="19216" y="1456"/>
                      <a:pt x="19198" y="1488"/>
                    </a:cubicBezTo>
                    <a:cubicBezTo>
                      <a:pt x="19175" y="1527"/>
                      <a:pt x="19117" y="1498"/>
                      <a:pt x="19076" y="1504"/>
                    </a:cubicBezTo>
                    <a:cubicBezTo>
                      <a:pt x="19001" y="1516"/>
                      <a:pt x="18863" y="1395"/>
                      <a:pt x="18797" y="1362"/>
                    </a:cubicBezTo>
                    <a:cubicBezTo>
                      <a:pt x="18716" y="1320"/>
                      <a:pt x="18866" y="1298"/>
                      <a:pt x="18676" y="1304"/>
                    </a:cubicBezTo>
                    <a:cubicBezTo>
                      <a:pt x="18601" y="1306"/>
                      <a:pt x="18469" y="1286"/>
                      <a:pt x="18416" y="1336"/>
                    </a:cubicBezTo>
                    <a:cubicBezTo>
                      <a:pt x="18379" y="1371"/>
                      <a:pt x="18357" y="1412"/>
                      <a:pt x="18327" y="1450"/>
                    </a:cubicBezTo>
                    <a:cubicBezTo>
                      <a:pt x="18290" y="1496"/>
                      <a:pt x="18260" y="1452"/>
                      <a:pt x="18220" y="1482"/>
                    </a:cubicBezTo>
                    <a:cubicBezTo>
                      <a:pt x="18193" y="1500"/>
                      <a:pt x="18332" y="1581"/>
                      <a:pt x="18198" y="1562"/>
                    </a:cubicBezTo>
                    <a:cubicBezTo>
                      <a:pt x="18123" y="1552"/>
                      <a:pt x="18048" y="1534"/>
                      <a:pt x="17979" y="1511"/>
                    </a:cubicBezTo>
                    <a:cubicBezTo>
                      <a:pt x="17861" y="1473"/>
                      <a:pt x="17891" y="1414"/>
                      <a:pt x="17835" y="1346"/>
                    </a:cubicBezTo>
                    <a:cubicBezTo>
                      <a:pt x="17766" y="1260"/>
                      <a:pt x="17160" y="1280"/>
                      <a:pt x="17183" y="1199"/>
                    </a:cubicBezTo>
                    <a:cubicBezTo>
                      <a:pt x="17210" y="1102"/>
                      <a:pt x="16949" y="1240"/>
                      <a:pt x="16909" y="1253"/>
                    </a:cubicBezTo>
                    <a:cubicBezTo>
                      <a:pt x="16756" y="1300"/>
                      <a:pt x="16604" y="1287"/>
                      <a:pt x="16448" y="1314"/>
                    </a:cubicBezTo>
                    <a:cubicBezTo>
                      <a:pt x="16289" y="1343"/>
                      <a:pt x="16252" y="1456"/>
                      <a:pt x="16113" y="1431"/>
                    </a:cubicBezTo>
                    <a:cubicBezTo>
                      <a:pt x="16068" y="1423"/>
                      <a:pt x="15926" y="1390"/>
                      <a:pt x="15884" y="1419"/>
                    </a:cubicBezTo>
                    <a:cubicBezTo>
                      <a:pt x="15839" y="1450"/>
                      <a:pt x="15955" y="1516"/>
                      <a:pt x="15927" y="1531"/>
                    </a:cubicBezTo>
                    <a:cubicBezTo>
                      <a:pt x="15833" y="1581"/>
                      <a:pt x="15452" y="1509"/>
                      <a:pt x="15431" y="1420"/>
                    </a:cubicBezTo>
                    <a:cubicBezTo>
                      <a:pt x="15421" y="1378"/>
                      <a:pt x="15468" y="1343"/>
                      <a:pt x="15402" y="1315"/>
                    </a:cubicBezTo>
                    <a:cubicBezTo>
                      <a:pt x="15336" y="1286"/>
                      <a:pt x="15235" y="1271"/>
                      <a:pt x="15160" y="1266"/>
                    </a:cubicBezTo>
                    <a:cubicBezTo>
                      <a:pt x="15039" y="1257"/>
                      <a:pt x="15065" y="1180"/>
                      <a:pt x="15052" y="1111"/>
                    </a:cubicBezTo>
                    <a:cubicBezTo>
                      <a:pt x="15043" y="1064"/>
                      <a:pt x="14950" y="1013"/>
                      <a:pt x="14904" y="985"/>
                    </a:cubicBezTo>
                    <a:cubicBezTo>
                      <a:pt x="14796" y="919"/>
                      <a:pt x="14742" y="866"/>
                      <a:pt x="14742" y="756"/>
                    </a:cubicBezTo>
                    <a:cubicBezTo>
                      <a:pt x="14742" y="722"/>
                      <a:pt x="14509" y="839"/>
                      <a:pt x="14465" y="833"/>
                    </a:cubicBezTo>
                    <a:cubicBezTo>
                      <a:pt x="14344" y="814"/>
                      <a:pt x="14240" y="666"/>
                      <a:pt x="14110" y="628"/>
                    </a:cubicBezTo>
                    <a:cubicBezTo>
                      <a:pt x="13984" y="590"/>
                      <a:pt x="14123" y="538"/>
                      <a:pt x="14097" y="509"/>
                    </a:cubicBezTo>
                    <a:cubicBezTo>
                      <a:pt x="14056" y="463"/>
                      <a:pt x="13922" y="486"/>
                      <a:pt x="13861" y="478"/>
                    </a:cubicBezTo>
                    <a:cubicBezTo>
                      <a:pt x="13781" y="468"/>
                      <a:pt x="13756" y="376"/>
                      <a:pt x="13687" y="376"/>
                    </a:cubicBezTo>
                    <a:cubicBezTo>
                      <a:pt x="13636" y="376"/>
                      <a:pt x="13582" y="427"/>
                      <a:pt x="13525" y="434"/>
                    </a:cubicBezTo>
                    <a:cubicBezTo>
                      <a:pt x="13430" y="445"/>
                      <a:pt x="13299" y="380"/>
                      <a:pt x="13241" y="463"/>
                    </a:cubicBezTo>
                    <a:cubicBezTo>
                      <a:pt x="13212" y="504"/>
                      <a:pt x="13225" y="575"/>
                      <a:pt x="13200" y="608"/>
                    </a:cubicBezTo>
                    <a:cubicBezTo>
                      <a:pt x="13157" y="663"/>
                      <a:pt x="13031" y="760"/>
                      <a:pt x="12964" y="669"/>
                    </a:cubicBezTo>
                    <a:cubicBezTo>
                      <a:pt x="12902" y="584"/>
                      <a:pt x="12634" y="694"/>
                      <a:pt x="12526" y="703"/>
                    </a:cubicBezTo>
                    <a:cubicBezTo>
                      <a:pt x="12427" y="712"/>
                      <a:pt x="12444" y="610"/>
                      <a:pt x="12405" y="571"/>
                    </a:cubicBezTo>
                    <a:cubicBezTo>
                      <a:pt x="12371" y="537"/>
                      <a:pt x="12226" y="537"/>
                      <a:pt x="12168" y="515"/>
                    </a:cubicBezTo>
                    <a:cubicBezTo>
                      <a:pt x="12111" y="492"/>
                      <a:pt x="12087" y="583"/>
                      <a:pt x="12084" y="602"/>
                    </a:cubicBezTo>
                    <a:cubicBezTo>
                      <a:pt x="12069" y="698"/>
                      <a:pt x="11993" y="745"/>
                      <a:pt x="11881" y="799"/>
                    </a:cubicBezTo>
                    <a:cubicBezTo>
                      <a:pt x="11721" y="877"/>
                      <a:pt x="11764" y="818"/>
                      <a:pt x="11710" y="714"/>
                    </a:cubicBezTo>
                    <a:cubicBezTo>
                      <a:pt x="11671" y="640"/>
                      <a:pt x="11503" y="653"/>
                      <a:pt x="11510" y="663"/>
                    </a:cubicBezTo>
                    <a:cubicBezTo>
                      <a:pt x="11455" y="595"/>
                      <a:pt x="11490" y="528"/>
                      <a:pt x="11420" y="461"/>
                    </a:cubicBezTo>
                    <a:cubicBezTo>
                      <a:pt x="11373" y="416"/>
                      <a:pt x="11297" y="461"/>
                      <a:pt x="11263" y="437"/>
                    </a:cubicBezTo>
                    <a:cubicBezTo>
                      <a:pt x="11188" y="385"/>
                      <a:pt x="11183" y="292"/>
                      <a:pt x="11096" y="246"/>
                    </a:cubicBezTo>
                    <a:cubicBezTo>
                      <a:pt x="11062" y="228"/>
                      <a:pt x="10968" y="228"/>
                      <a:pt x="10971" y="192"/>
                    </a:cubicBezTo>
                    <a:cubicBezTo>
                      <a:pt x="10977" y="109"/>
                      <a:pt x="10846" y="115"/>
                      <a:pt x="10726" y="126"/>
                    </a:cubicBezTo>
                    <a:cubicBezTo>
                      <a:pt x="10670" y="131"/>
                      <a:pt x="10616" y="136"/>
                      <a:pt x="10580" y="134"/>
                    </a:cubicBezTo>
                    <a:cubicBezTo>
                      <a:pt x="10509" y="129"/>
                      <a:pt x="10498" y="68"/>
                      <a:pt x="10510" y="0"/>
                    </a:cubicBezTo>
                    <a:cubicBezTo>
                      <a:pt x="10463" y="7"/>
                      <a:pt x="10415" y="10"/>
                      <a:pt x="10355" y="10"/>
                    </a:cubicBezTo>
                    <a:cubicBezTo>
                      <a:pt x="10302" y="9"/>
                      <a:pt x="10282" y="17"/>
                      <a:pt x="10239" y="31"/>
                    </a:cubicBezTo>
                    <a:cubicBezTo>
                      <a:pt x="10204" y="42"/>
                      <a:pt x="10155" y="40"/>
                      <a:pt x="10121" y="51"/>
                    </a:cubicBezTo>
                    <a:cubicBezTo>
                      <a:pt x="10079" y="63"/>
                      <a:pt x="9999" y="80"/>
                      <a:pt x="9980" y="114"/>
                    </a:cubicBezTo>
                    <a:cubicBezTo>
                      <a:pt x="9970" y="132"/>
                      <a:pt x="9976" y="153"/>
                      <a:pt x="9970" y="172"/>
                    </a:cubicBezTo>
                    <a:cubicBezTo>
                      <a:pt x="9968" y="178"/>
                      <a:pt x="9949" y="188"/>
                      <a:pt x="9946" y="197"/>
                    </a:cubicBezTo>
                    <a:cubicBezTo>
                      <a:pt x="9931" y="234"/>
                      <a:pt x="9923" y="265"/>
                      <a:pt x="9896" y="302"/>
                    </a:cubicBezTo>
                    <a:cubicBezTo>
                      <a:pt x="9874" y="331"/>
                      <a:pt x="9856" y="362"/>
                      <a:pt x="9837" y="390"/>
                    </a:cubicBezTo>
                    <a:cubicBezTo>
                      <a:pt x="9799" y="445"/>
                      <a:pt x="9756" y="498"/>
                      <a:pt x="9707" y="550"/>
                    </a:cubicBezTo>
                    <a:cubicBezTo>
                      <a:pt x="9646" y="613"/>
                      <a:pt x="9636" y="707"/>
                      <a:pt x="9662" y="782"/>
                    </a:cubicBezTo>
                    <a:cubicBezTo>
                      <a:pt x="9681" y="839"/>
                      <a:pt x="9738" y="883"/>
                      <a:pt x="9716" y="949"/>
                    </a:cubicBezTo>
                    <a:cubicBezTo>
                      <a:pt x="9704" y="984"/>
                      <a:pt x="9688" y="972"/>
                      <a:pt x="9661" y="995"/>
                    </a:cubicBezTo>
                    <a:cubicBezTo>
                      <a:pt x="9651" y="1003"/>
                      <a:pt x="9657" y="1019"/>
                      <a:pt x="9649" y="1027"/>
                    </a:cubicBezTo>
                    <a:cubicBezTo>
                      <a:pt x="9638" y="1036"/>
                      <a:pt x="9618" y="1042"/>
                      <a:pt x="9610" y="1052"/>
                    </a:cubicBezTo>
                    <a:cubicBezTo>
                      <a:pt x="9603" y="1062"/>
                      <a:pt x="9599" y="1089"/>
                      <a:pt x="9592" y="1096"/>
                    </a:cubicBezTo>
                    <a:cubicBezTo>
                      <a:pt x="9569" y="1116"/>
                      <a:pt x="9531" y="1119"/>
                      <a:pt x="9501" y="1130"/>
                    </a:cubicBezTo>
                    <a:cubicBezTo>
                      <a:pt x="9463" y="1146"/>
                      <a:pt x="9438" y="1158"/>
                      <a:pt x="9393" y="1172"/>
                    </a:cubicBezTo>
                    <a:cubicBezTo>
                      <a:pt x="9350" y="1186"/>
                      <a:pt x="9289" y="1188"/>
                      <a:pt x="9253" y="1203"/>
                    </a:cubicBezTo>
                    <a:cubicBezTo>
                      <a:pt x="9225" y="1214"/>
                      <a:pt x="9208" y="1243"/>
                      <a:pt x="9182" y="1257"/>
                    </a:cubicBezTo>
                    <a:cubicBezTo>
                      <a:pt x="9158" y="1269"/>
                      <a:pt x="9131" y="1268"/>
                      <a:pt x="9109" y="1286"/>
                    </a:cubicBezTo>
                    <a:cubicBezTo>
                      <a:pt x="9080" y="1309"/>
                      <a:pt x="9067" y="1337"/>
                      <a:pt x="9036" y="1360"/>
                    </a:cubicBezTo>
                    <a:cubicBezTo>
                      <a:pt x="9022" y="1371"/>
                      <a:pt x="9003" y="1380"/>
                      <a:pt x="8991" y="1391"/>
                    </a:cubicBezTo>
                    <a:cubicBezTo>
                      <a:pt x="8984" y="1398"/>
                      <a:pt x="8988" y="1417"/>
                      <a:pt x="8979" y="1423"/>
                    </a:cubicBezTo>
                    <a:cubicBezTo>
                      <a:pt x="8949" y="1446"/>
                      <a:pt x="8877" y="1461"/>
                      <a:pt x="8838" y="1475"/>
                    </a:cubicBezTo>
                    <a:cubicBezTo>
                      <a:pt x="8757" y="1504"/>
                      <a:pt x="8682" y="1509"/>
                      <a:pt x="8606" y="1533"/>
                    </a:cubicBezTo>
                    <a:cubicBezTo>
                      <a:pt x="8528" y="1558"/>
                      <a:pt x="8411" y="1534"/>
                      <a:pt x="8401" y="1615"/>
                    </a:cubicBezTo>
                    <a:cubicBezTo>
                      <a:pt x="8397" y="1643"/>
                      <a:pt x="8404" y="1671"/>
                      <a:pt x="8402" y="1699"/>
                    </a:cubicBezTo>
                    <a:cubicBezTo>
                      <a:pt x="8399" y="1735"/>
                      <a:pt x="8381" y="1770"/>
                      <a:pt x="8372" y="1804"/>
                    </a:cubicBezTo>
                    <a:cubicBezTo>
                      <a:pt x="8348" y="1892"/>
                      <a:pt x="8278" y="1882"/>
                      <a:pt x="8168" y="1887"/>
                    </a:cubicBezTo>
                    <a:cubicBezTo>
                      <a:pt x="8124" y="1888"/>
                      <a:pt x="8093" y="1904"/>
                      <a:pt x="8051" y="1909"/>
                    </a:cubicBezTo>
                    <a:cubicBezTo>
                      <a:pt x="8002" y="1915"/>
                      <a:pt x="7955" y="1903"/>
                      <a:pt x="7905" y="1913"/>
                    </a:cubicBezTo>
                    <a:cubicBezTo>
                      <a:pt x="7809" y="1930"/>
                      <a:pt x="7717" y="1929"/>
                      <a:pt x="7614" y="1929"/>
                    </a:cubicBezTo>
                    <a:cubicBezTo>
                      <a:pt x="7588" y="1929"/>
                      <a:pt x="7520" y="1918"/>
                      <a:pt x="7502" y="1932"/>
                    </a:cubicBezTo>
                    <a:cubicBezTo>
                      <a:pt x="7478" y="1951"/>
                      <a:pt x="7505" y="2006"/>
                      <a:pt x="7493" y="2030"/>
                    </a:cubicBezTo>
                    <a:cubicBezTo>
                      <a:pt x="7476" y="2032"/>
                      <a:pt x="7461" y="2034"/>
                      <a:pt x="7445" y="2037"/>
                    </a:cubicBezTo>
                    <a:cubicBezTo>
                      <a:pt x="7446" y="2080"/>
                      <a:pt x="7373" y="2099"/>
                      <a:pt x="7344" y="2132"/>
                    </a:cubicBezTo>
                    <a:cubicBezTo>
                      <a:pt x="7314" y="2165"/>
                      <a:pt x="7300" y="2202"/>
                      <a:pt x="7294" y="2242"/>
                    </a:cubicBezTo>
                    <a:cubicBezTo>
                      <a:pt x="7286" y="2291"/>
                      <a:pt x="7260" y="2333"/>
                      <a:pt x="7214" y="2372"/>
                    </a:cubicBezTo>
                    <a:cubicBezTo>
                      <a:pt x="7194" y="2389"/>
                      <a:pt x="7165" y="2399"/>
                      <a:pt x="7147" y="2413"/>
                    </a:cubicBezTo>
                    <a:cubicBezTo>
                      <a:pt x="7110" y="2441"/>
                      <a:pt x="7131" y="2437"/>
                      <a:pt x="7120" y="2472"/>
                    </a:cubicBezTo>
                    <a:cubicBezTo>
                      <a:pt x="7106" y="2513"/>
                      <a:pt x="7081" y="2566"/>
                      <a:pt x="7061" y="2607"/>
                    </a:cubicBezTo>
                    <a:cubicBezTo>
                      <a:pt x="7045" y="2639"/>
                      <a:pt x="7061" y="2650"/>
                      <a:pt x="7003" y="2660"/>
                    </a:cubicBezTo>
                    <a:cubicBezTo>
                      <a:pt x="6972" y="2665"/>
                      <a:pt x="6924" y="2659"/>
                      <a:pt x="6892" y="2659"/>
                    </a:cubicBezTo>
                    <a:cubicBezTo>
                      <a:pt x="6832" y="2659"/>
                      <a:pt x="6771" y="2659"/>
                      <a:pt x="6711" y="2659"/>
                    </a:cubicBezTo>
                    <a:cubicBezTo>
                      <a:pt x="6643" y="2658"/>
                      <a:pt x="6606" y="2678"/>
                      <a:pt x="6540" y="2682"/>
                    </a:cubicBezTo>
                    <a:cubicBezTo>
                      <a:pt x="6522" y="2732"/>
                      <a:pt x="6534" y="2795"/>
                      <a:pt x="6536" y="2846"/>
                    </a:cubicBezTo>
                    <a:cubicBezTo>
                      <a:pt x="6537" y="2910"/>
                      <a:pt x="6578" y="2969"/>
                      <a:pt x="6565" y="3034"/>
                    </a:cubicBezTo>
                    <a:cubicBezTo>
                      <a:pt x="6556" y="3079"/>
                      <a:pt x="6535" y="3109"/>
                      <a:pt x="6535" y="3159"/>
                    </a:cubicBezTo>
                    <a:cubicBezTo>
                      <a:pt x="6536" y="3215"/>
                      <a:pt x="6527" y="3263"/>
                      <a:pt x="6485" y="3310"/>
                    </a:cubicBezTo>
                    <a:cubicBezTo>
                      <a:pt x="6410" y="3393"/>
                      <a:pt x="6294" y="3456"/>
                      <a:pt x="6222" y="3539"/>
                    </a:cubicBezTo>
                    <a:cubicBezTo>
                      <a:pt x="6184" y="3582"/>
                      <a:pt x="6148" y="3629"/>
                      <a:pt x="6120" y="3675"/>
                    </a:cubicBezTo>
                    <a:cubicBezTo>
                      <a:pt x="6104" y="3701"/>
                      <a:pt x="6097" y="3709"/>
                      <a:pt x="6098" y="3742"/>
                    </a:cubicBezTo>
                    <a:cubicBezTo>
                      <a:pt x="6098" y="3767"/>
                      <a:pt x="6105" y="3790"/>
                      <a:pt x="6080" y="3809"/>
                    </a:cubicBezTo>
                    <a:cubicBezTo>
                      <a:pt x="6114" y="3842"/>
                      <a:pt x="6113" y="3853"/>
                      <a:pt x="6125" y="3888"/>
                    </a:cubicBezTo>
                    <a:cubicBezTo>
                      <a:pt x="6136" y="3915"/>
                      <a:pt x="6167" y="3926"/>
                      <a:pt x="6180" y="3950"/>
                    </a:cubicBezTo>
                    <a:cubicBezTo>
                      <a:pt x="6199" y="3984"/>
                      <a:pt x="6175" y="4022"/>
                      <a:pt x="6150" y="4050"/>
                    </a:cubicBezTo>
                    <a:cubicBezTo>
                      <a:pt x="6128" y="4074"/>
                      <a:pt x="6089" y="4093"/>
                      <a:pt x="6068" y="4117"/>
                    </a:cubicBezTo>
                    <a:cubicBezTo>
                      <a:pt x="6049" y="4138"/>
                      <a:pt x="6051" y="4162"/>
                      <a:pt x="6034" y="4181"/>
                    </a:cubicBezTo>
                    <a:cubicBezTo>
                      <a:pt x="6024" y="4193"/>
                      <a:pt x="5993" y="4210"/>
                      <a:pt x="5981" y="4221"/>
                    </a:cubicBezTo>
                    <a:cubicBezTo>
                      <a:pt x="5968" y="4233"/>
                      <a:pt x="5963" y="4246"/>
                      <a:pt x="5947" y="4257"/>
                    </a:cubicBezTo>
                    <a:cubicBezTo>
                      <a:pt x="5885" y="4301"/>
                      <a:pt x="5826" y="4331"/>
                      <a:pt x="5777" y="4383"/>
                    </a:cubicBezTo>
                    <a:cubicBezTo>
                      <a:pt x="5747" y="4416"/>
                      <a:pt x="5731" y="4451"/>
                      <a:pt x="5713" y="4492"/>
                    </a:cubicBezTo>
                    <a:cubicBezTo>
                      <a:pt x="5689" y="4544"/>
                      <a:pt x="5709" y="4589"/>
                      <a:pt x="5692" y="4639"/>
                    </a:cubicBezTo>
                    <a:cubicBezTo>
                      <a:pt x="5681" y="4673"/>
                      <a:pt x="5651" y="4706"/>
                      <a:pt x="5639" y="4743"/>
                    </a:cubicBezTo>
                    <a:cubicBezTo>
                      <a:pt x="5615" y="4815"/>
                      <a:pt x="5583" y="4909"/>
                      <a:pt x="5525" y="4973"/>
                    </a:cubicBezTo>
                    <a:cubicBezTo>
                      <a:pt x="5480" y="5022"/>
                      <a:pt x="5422" y="5017"/>
                      <a:pt x="5498" y="5077"/>
                    </a:cubicBezTo>
                    <a:cubicBezTo>
                      <a:pt x="5528" y="5101"/>
                      <a:pt x="5573" y="5119"/>
                      <a:pt x="5603" y="5143"/>
                    </a:cubicBezTo>
                    <a:cubicBezTo>
                      <a:pt x="5779" y="5277"/>
                      <a:pt x="5639" y="5479"/>
                      <a:pt x="5690" y="5640"/>
                    </a:cubicBezTo>
                    <a:cubicBezTo>
                      <a:pt x="5690" y="5640"/>
                      <a:pt x="5690" y="5639"/>
                      <a:pt x="5690" y="5639"/>
                    </a:cubicBezTo>
                    <a:cubicBezTo>
                      <a:pt x="5690" y="5640"/>
                      <a:pt x="5690" y="5640"/>
                      <a:pt x="5690" y="5641"/>
                    </a:cubicBezTo>
                    <a:cubicBezTo>
                      <a:pt x="5691" y="5643"/>
                      <a:pt x="5692" y="5645"/>
                      <a:pt x="5692" y="5647"/>
                    </a:cubicBezTo>
                    <a:cubicBezTo>
                      <a:pt x="5696" y="5652"/>
                      <a:pt x="5700" y="5657"/>
                      <a:pt x="5695" y="5656"/>
                    </a:cubicBezTo>
                    <a:cubicBezTo>
                      <a:pt x="5694" y="5653"/>
                      <a:pt x="5694" y="5650"/>
                      <a:pt x="5692" y="5647"/>
                    </a:cubicBezTo>
                    <a:cubicBezTo>
                      <a:pt x="5691" y="5645"/>
                      <a:pt x="5691" y="5644"/>
                      <a:pt x="5690" y="5643"/>
                    </a:cubicBezTo>
                    <a:cubicBezTo>
                      <a:pt x="5672" y="5725"/>
                      <a:pt x="5800" y="5770"/>
                      <a:pt x="5879" y="5797"/>
                    </a:cubicBezTo>
                    <a:cubicBezTo>
                      <a:pt x="5922" y="5812"/>
                      <a:pt x="5973" y="5834"/>
                      <a:pt x="5984" y="5868"/>
                    </a:cubicBezTo>
                    <a:cubicBezTo>
                      <a:pt x="5996" y="5906"/>
                      <a:pt x="5972" y="5937"/>
                      <a:pt x="6003" y="5974"/>
                    </a:cubicBezTo>
                    <a:cubicBezTo>
                      <a:pt x="6034" y="6011"/>
                      <a:pt x="6094" y="6038"/>
                      <a:pt x="6146" y="6066"/>
                    </a:cubicBezTo>
                    <a:cubicBezTo>
                      <a:pt x="6162" y="6074"/>
                      <a:pt x="6179" y="6083"/>
                      <a:pt x="6193" y="6093"/>
                    </a:cubicBezTo>
                    <a:cubicBezTo>
                      <a:pt x="6268" y="6141"/>
                      <a:pt x="6355" y="6102"/>
                      <a:pt x="6445" y="6123"/>
                    </a:cubicBezTo>
                    <a:cubicBezTo>
                      <a:pt x="6440" y="6146"/>
                      <a:pt x="6399" y="6160"/>
                      <a:pt x="6382" y="6180"/>
                    </a:cubicBezTo>
                    <a:cubicBezTo>
                      <a:pt x="6362" y="6205"/>
                      <a:pt x="6350" y="6232"/>
                      <a:pt x="6332" y="6256"/>
                    </a:cubicBezTo>
                    <a:cubicBezTo>
                      <a:pt x="6299" y="6300"/>
                      <a:pt x="6258" y="6349"/>
                      <a:pt x="6209" y="6384"/>
                    </a:cubicBezTo>
                    <a:cubicBezTo>
                      <a:pt x="6131" y="6439"/>
                      <a:pt x="6038" y="6483"/>
                      <a:pt x="5958" y="6536"/>
                    </a:cubicBezTo>
                    <a:cubicBezTo>
                      <a:pt x="5908" y="6569"/>
                      <a:pt x="5858" y="6608"/>
                      <a:pt x="5801" y="6636"/>
                    </a:cubicBezTo>
                    <a:cubicBezTo>
                      <a:pt x="5780" y="6646"/>
                      <a:pt x="5757" y="6640"/>
                      <a:pt x="5737" y="6652"/>
                    </a:cubicBezTo>
                    <a:cubicBezTo>
                      <a:pt x="5719" y="6662"/>
                      <a:pt x="5713" y="6679"/>
                      <a:pt x="5701" y="6692"/>
                    </a:cubicBezTo>
                    <a:cubicBezTo>
                      <a:pt x="5662" y="6734"/>
                      <a:pt x="5660" y="6758"/>
                      <a:pt x="5661" y="6807"/>
                    </a:cubicBezTo>
                    <a:cubicBezTo>
                      <a:pt x="5662" y="6853"/>
                      <a:pt x="5687" y="6947"/>
                      <a:pt x="5640" y="6980"/>
                    </a:cubicBezTo>
                    <a:cubicBezTo>
                      <a:pt x="5609" y="7003"/>
                      <a:pt x="5571" y="6993"/>
                      <a:pt x="5530" y="6994"/>
                    </a:cubicBezTo>
                    <a:cubicBezTo>
                      <a:pt x="5483" y="6995"/>
                      <a:pt x="5470" y="7009"/>
                      <a:pt x="5430" y="7017"/>
                    </a:cubicBezTo>
                    <a:cubicBezTo>
                      <a:pt x="5425" y="7018"/>
                      <a:pt x="5418" y="7018"/>
                      <a:pt x="5412" y="7018"/>
                    </a:cubicBezTo>
                    <a:cubicBezTo>
                      <a:pt x="5369" y="7022"/>
                      <a:pt x="5316" y="7015"/>
                      <a:pt x="5274" y="7015"/>
                    </a:cubicBezTo>
                    <a:cubicBezTo>
                      <a:pt x="5206" y="7016"/>
                      <a:pt x="5206" y="7028"/>
                      <a:pt x="5153" y="7048"/>
                    </a:cubicBezTo>
                    <a:cubicBezTo>
                      <a:pt x="5058" y="7082"/>
                      <a:pt x="4925" y="7046"/>
                      <a:pt x="4821" y="7062"/>
                    </a:cubicBezTo>
                    <a:cubicBezTo>
                      <a:pt x="4774" y="7069"/>
                      <a:pt x="4720" y="7091"/>
                      <a:pt x="4682" y="7117"/>
                    </a:cubicBezTo>
                    <a:cubicBezTo>
                      <a:pt x="4668" y="7126"/>
                      <a:pt x="4647" y="7143"/>
                      <a:pt x="4633" y="7152"/>
                    </a:cubicBezTo>
                    <a:cubicBezTo>
                      <a:pt x="4611" y="7165"/>
                      <a:pt x="4628" y="7168"/>
                      <a:pt x="4606" y="7174"/>
                    </a:cubicBezTo>
                    <a:cubicBezTo>
                      <a:pt x="4592" y="7178"/>
                      <a:pt x="4508" y="7154"/>
                      <a:pt x="4494" y="7147"/>
                    </a:cubicBezTo>
                    <a:cubicBezTo>
                      <a:pt x="4464" y="7132"/>
                      <a:pt x="4452" y="7108"/>
                      <a:pt x="4424" y="7091"/>
                    </a:cubicBezTo>
                    <a:cubicBezTo>
                      <a:pt x="4390" y="7070"/>
                      <a:pt x="4344" y="7058"/>
                      <a:pt x="4308" y="7036"/>
                    </a:cubicBezTo>
                    <a:cubicBezTo>
                      <a:pt x="4254" y="7003"/>
                      <a:pt x="4205" y="6994"/>
                      <a:pt x="4147" y="6970"/>
                    </a:cubicBezTo>
                    <a:cubicBezTo>
                      <a:pt x="4074" y="6940"/>
                      <a:pt x="4027" y="6894"/>
                      <a:pt x="3957" y="6862"/>
                    </a:cubicBezTo>
                    <a:cubicBezTo>
                      <a:pt x="3882" y="6827"/>
                      <a:pt x="3781" y="6800"/>
                      <a:pt x="3695" y="6788"/>
                    </a:cubicBezTo>
                    <a:cubicBezTo>
                      <a:pt x="3612" y="6776"/>
                      <a:pt x="3553" y="6804"/>
                      <a:pt x="3476" y="6807"/>
                    </a:cubicBezTo>
                    <a:cubicBezTo>
                      <a:pt x="3344" y="6813"/>
                      <a:pt x="3175" y="6807"/>
                      <a:pt x="3133" y="6698"/>
                    </a:cubicBezTo>
                    <a:cubicBezTo>
                      <a:pt x="3123" y="6673"/>
                      <a:pt x="3139" y="6635"/>
                      <a:pt x="3111" y="6620"/>
                    </a:cubicBezTo>
                    <a:cubicBezTo>
                      <a:pt x="3089" y="6608"/>
                      <a:pt x="3021" y="6623"/>
                      <a:pt x="2994" y="6620"/>
                    </a:cubicBezTo>
                    <a:cubicBezTo>
                      <a:pt x="2936" y="6613"/>
                      <a:pt x="2868" y="6587"/>
                      <a:pt x="2806" y="6573"/>
                    </a:cubicBezTo>
                    <a:cubicBezTo>
                      <a:pt x="2727" y="6554"/>
                      <a:pt x="2657" y="6558"/>
                      <a:pt x="2573" y="6557"/>
                    </a:cubicBezTo>
                    <a:cubicBezTo>
                      <a:pt x="2501" y="6556"/>
                      <a:pt x="2480" y="6570"/>
                      <a:pt x="2457" y="6597"/>
                    </a:cubicBezTo>
                    <a:cubicBezTo>
                      <a:pt x="2447" y="6609"/>
                      <a:pt x="2436" y="6623"/>
                      <a:pt x="2421" y="6640"/>
                    </a:cubicBezTo>
                    <a:cubicBezTo>
                      <a:pt x="2385" y="6680"/>
                      <a:pt x="2299" y="6720"/>
                      <a:pt x="2279" y="6764"/>
                    </a:cubicBezTo>
                    <a:cubicBezTo>
                      <a:pt x="2276" y="6772"/>
                      <a:pt x="2273" y="6785"/>
                      <a:pt x="2272" y="6800"/>
                    </a:cubicBezTo>
                    <a:cubicBezTo>
                      <a:pt x="2267" y="6844"/>
                      <a:pt x="2271" y="6908"/>
                      <a:pt x="2279" y="6933"/>
                    </a:cubicBezTo>
                    <a:cubicBezTo>
                      <a:pt x="2287" y="6957"/>
                      <a:pt x="2306" y="6967"/>
                      <a:pt x="2311" y="6994"/>
                    </a:cubicBezTo>
                    <a:cubicBezTo>
                      <a:pt x="2315" y="7021"/>
                      <a:pt x="2310" y="7051"/>
                      <a:pt x="2310" y="7078"/>
                    </a:cubicBezTo>
                    <a:cubicBezTo>
                      <a:pt x="2310" y="7128"/>
                      <a:pt x="2298" y="7186"/>
                      <a:pt x="2313" y="7234"/>
                    </a:cubicBezTo>
                    <a:cubicBezTo>
                      <a:pt x="2321" y="7261"/>
                      <a:pt x="2342" y="7290"/>
                      <a:pt x="2360" y="7313"/>
                    </a:cubicBezTo>
                    <a:cubicBezTo>
                      <a:pt x="2368" y="7322"/>
                      <a:pt x="2394" y="7358"/>
                      <a:pt x="2402" y="7365"/>
                    </a:cubicBezTo>
                    <a:cubicBezTo>
                      <a:pt x="2430" y="7388"/>
                      <a:pt x="2468" y="7398"/>
                      <a:pt x="2493" y="7427"/>
                    </a:cubicBezTo>
                    <a:cubicBezTo>
                      <a:pt x="2513" y="7451"/>
                      <a:pt x="2533" y="7478"/>
                      <a:pt x="2541" y="7506"/>
                    </a:cubicBezTo>
                    <a:cubicBezTo>
                      <a:pt x="2562" y="7582"/>
                      <a:pt x="2501" y="7633"/>
                      <a:pt x="2483" y="7704"/>
                    </a:cubicBezTo>
                    <a:cubicBezTo>
                      <a:pt x="2470" y="7758"/>
                      <a:pt x="2455" y="7813"/>
                      <a:pt x="2455" y="7870"/>
                    </a:cubicBezTo>
                    <a:cubicBezTo>
                      <a:pt x="2456" y="7928"/>
                      <a:pt x="2438" y="8002"/>
                      <a:pt x="2461" y="8058"/>
                    </a:cubicBezTo>
                    <a:cubicBezTo>
                      <a:pt x="2482" y="8109"/>
                      <a:pt x="2545" y="8156"/>
                      <a:pt x="2579" y="8204"/>
                    </a:cubicBezTo>
                    <a:cubicBezTo>
                      <a:pt x="2613" y="8252"/>
                      <a:pt x="2632" y="8342"/>
                      <a:pt x="2688" y="8380"/>
                    </a:cubicBezTo>
                    <a:cubicBezTo>
                      <a:pt x="2733" y="8410"/>
                      <a:pt x="2811" y="8419"/>
                      <a:pt x="2858" y="8454"/>
                    </a:cubicBezTo>
                    <a:cubicBezTo>
                      <a:pt x="2913" y="8495"/>
                      <a:pt x="2906" y="8545"/>
                      <a:pt x="2846" y="8576"/>
                    </a:cubicBezTo>
                    <a:cubicBezTo>
                      <a:pt x="2801" y="8599"/>
                      <a:pt x="2745" y="8599"/>
                      <a:pt x="2710" y="8636"/>
                    </a:cubicBezTo>
                    <a:cubicBezTo>
                      <a:pt x="2670" y="8678"/>
                      <a:pt x="2688" y="8746"/>
                      <a:pt x="2689" y="8798"/>
                    </a:cubicBezTo>
                    <a:cubicBezTo>
                      <a:pt x="2689" y="8820"/>
                      <a:pt x="2697" y="8850"/>
                      <a:pt x="2690" y="8871"/>
                    </a:cubicBezTo>
                    <a:cubicBezTo>
                      <a:pt x="2677" y="8916"/>
                      <a:pt x="2652" y="8904"/>
                      <a:pt x="2601" y="8912"/>
                    </a:cubicBezTo>
                    <a:cubicBezTo>
                      <a:pt x="2523" y="8924"/>
                      <a:pt x="2477" y="8955"/>
                      <a:pt x="2397" y="8954"/>
                    </a:cubicBezTo>
                    <a:cubicBezTo>
                      <a:pt x="2361" y="8954"/>
                      <a:pt x="2313" y="8948"/>
                      <a:pt x="2279" y="8953"/>
                    </a:cubicBezTo>
                    <a:cubicBezTo>
                      <a:pt x="2247" y="8958"/>
                      <a:pt x="2236" y="8977"/>
                      <a:pt x="2199" y="8978"/>
                    </a:cubicBezTo>
                    <a:cubicBezTo>
                      <a:pt x="2197" y="9020"/>
                      <a:pt x="2156" y="9029"/>
                      <a:pt x="2127" y="9058"/>
                    </a:cubicBezTo>
                    <a:cubicBezTo>
                      <a:pt x="2097" y="9086"/>
                      <a:pt x="2087" y="9102"/>
                      <a:pt x="2048" y="9125"/>
                    </a:cubicBezTo>
                    <a:cubicBezTo>
                      <a:pt x="2010" y="9149"/>
                      <a:pt x="1950" y="9173"/>
                      <a:pt x="1922" y="9203"/>
                    </a:cubicBezTo>
                    <a:cubicBezTo>
                      <a:pt x="1901" y="9226"/>
                      <a:pt x="1891" y="9255"/>
                      <a:pt x="1873" y="9277"/>
                    </a:cubicBezTo>
                    <a:cubicBezTo>
                      <a:pt x="1826" y="9335"/>
                      <a:pt x="1801" y="9372"/>
                      <a:pt x="1697" y="9371"/>
                    </a:cubicBezTo>
                    <a:cubicBezTo>
                      <a:pt x="1611" y="9370"/>
                      <a:pt x="1493" y="9357"/>
                      <a:pt x="1410" y="9374"/>
                    </a:cubicBezTo>
                    <a:cubicBezTo>
                      <a:pt x="1400" y="9421"/>
                      <a:pt x="1358" y="9469"/>
                      <a:pt x="1375" y="9518"/>
                    </a:cubicBezTo>
                    <a:cubicBezTo>
                      <a:pt x="1381" y="9536"/>
                      <a:pt x="1398" y="9551"/>
                      <a:pt x="1406" y="9569"/>
                    </a:cubicBezTo>
                    <a:cubicBezTo>
                      <a:pt x="1418" y="9595"/>
                      <a:pt x="1425" y="9625"/>
                      <a:pt x="1438" y="9653"/>
                    </a:cubicBezTo>
                    <a:cubicBezTo>
                      <a:pt x="1464" y="9706"/>
                      <a:pt x="1494" y="9753"/>
                      <a:pt x="1493" y="9809"/>
                    </a:cubicBezTo>
                    <a:cubicBezTo>
                      <a:pt x="1492" y="9861"/>
                      <a:pt x="1493" y="9914"/>
                      <a:pt x="1493" y="9965"/>
                    </a:cubicBezTo>
                    <a:cubicBezTo>
                      <a:pt x="1493" y="9988"/>
                      <a:pt x="1484" y="10018"/>
                      <a:pt x="1491" y="10039"/>
                    </a:cubicBezTo>
                    <a:cubicBezTo>
                      <a:pt x="1500" y="10065"/>
                      <a:pt x="1519" y="10070"/>
                      <a:pt x="1523" y="10101"/>
                    </a:cubicBezTo>
                    <a:cubicBezTo>
                      <a:pt x="1531" y="10155"/>
                      <a:pt x="1542" y="10198"/>
                      <a:pt x="1586" y="10247"/>
                    </a:cubicBezTo>
                    <a:cubicBezTo>
                      <a:pt x="1614" y="10278"/>
                      <a:pt x="1659" y="10293"/>
                      <a:pt x="1670" y="10330"/>
                    </a:cubicBezTo>
                    <a:cubicBezTo>
                      <a:pt x="1676" y="10350"/>
                      <a:pt x="1671" y="10383"/>
                      <a:pt x="1665" y="10403"/>
                    </a:cubicBezTo>
                    <a:cubicBezTo>
                      <a:pt x="1657" y="10433"/>
                      <a:pt x="1640" y="10454"/>
                      <a:pt x="1638" y="10486"/>
                    </a:cubicBezTo>
                    <a:cubicBezTo>
                      <a:pt x="1637" y="10510"/>
                      <a:pt x="1638" y="10535"/>
                      <a:pt x="1638" y="10559"/>
                    </a:cubicBezTo>
                    <a:cubicBezTo>
                      <a:pt x="1640" y="10659"/>
                      <a:pt x="1525" y="10694"/>
                      <a:pt x="1422" y="10748"/>
                    </a:cubicBezTo>
                    <a:cubicBezTo>
                      <a:pt x="1334" y="10793"/>
                      <a:pt x="1240" y="10832"/>
                      <a:pt x="1143" y="10863"/>
                    </a:cubicBezTo>
                    <a:cubicBezTo>
                      <a:pt x="1092" y="10879"/>
                      <a:pt x="1042" y="10870"/>
                      <a:pt x="1011" y="10831"/>
                    </a:cubicBezTo>
                    <a:cubicBezTo>
                      <a:pt x="982" y="10796"/>
                      <a:pt x="1000" y="10746"/>
                      <a:pt x="998" y="10705"/>
                    </a:cubicBezTo>
                    <a:cubicBezTo>
                      <a:pt x="992" y="10623"/>
                      <a:pt x="891" y="10542"/>
                      <a:pt x="793" y="10507"/>
                    </a:cubicBezTo>
                    <a:cubicBezTo>
                      <a:pt x="745" y="10490"/>
                      <a:pt x="702" y="10463"/>
                      <a:pt x="647" y="10455"/>
                    </a:cubicBezTo>
                    <a:cubicBezTo>
                      <a:pt x="593" y="10446"/>
                      <a:pt x="515" y="10423"/>
                      <a:pt x="456" y="10433"/>
                    </a:cubicBezTo>
                    <a:cubicBezTo>
                      <a:pt x="390" y="10445"/>
                      <a:pt x="414" y="10503"/>
                      <a:pt x="414" y="10549"/>
                    </a:cubicBezTo>
                    <a:cubicBezTo>
                      <a:pt x="414" y="10601"/>
                      <a:pt x="406" y="10636"/>
                      <a:pt x="384" y="10685"/>
                    </a:cubicBezTo>
                    <a:cubicBezTo>
                      <a:pt x="351" y="10759"/>
                      <a:pt x="304" y="10853"/>
                      <a:pt x="297" y="10935"/>
                    </a:cubicBezTo>
                    <a:cubicBezTo>
                      <a:pt x="292" y="10981"/>
                      <a:pt x="321" y="11029"/>
                      <a:pt x="255" y="11055"/>
                    </a:cubicBezTo>
                    <a:cubicBezTo>
                      <a:pt x="234" y="11063"/>
                      <a:pt x="185" y="11075"/>
                      <a:pt x="163" y="11079"/>
                    </a:cubicBezTo>
                    <a:cubicBezTo>
                      <a:pt x="140" y="11083"/>
                      <a:pt x="99" y="11072"/>
                      <a:pt x="80" y="11082"/>
                    </a:cubicBezTo>
                    <a:cubicBezTo>
                      <a:pt x="42" y="11099"/>
                      <a:pt x="65" y="11184"/>
                      <a:pt x="64" y="11216"/>
                    </a:cubicBezTo>
                    <a:cubicBezTo>
                      <a:pt x="63" y="11259"/>
                      <a:pt x="45" y="11307"/>
                      <a:pt x="28" y="11347"/>
                    </a:cubicBezTo>
                    <a:cubicBezTo>
                      <a:pt x="19" y="11368"/>
                      <a:pt x="7" y="11376"/>
                      <a:pt x="5" y="11404"/>
                    </a:cubicBezTo>
                    <a:cubicBezTo>
                      <a:pt x="4" y="11428"/>
                      <a:pt x="6" y="11453"/>
                      <a:pt x="6" y="11477"/>
                    </a:cubicBezTo>
                    <a:cubicBezTo>
                      <a:pt x="6" y="11516"/>
                      <a:pt x="-5" y="11564"/>
                      <a:pt x="4" y="11602"/>
                    </a:cubicBezTo>
                    <a:cubicBezTo>
                      <a:pt x="13" y="11642"/>
                      <a:pt x="56" y="11699"/>
                      <a:pt x="85" y="11733"/>
                    </a:cubicBezTo>
                    <a:cubicBezTo>
                      <a:pt x="98" y="11748"/>
                      <a:pt x="116" y="11749"/>
                      <a:pt x="124" y="11768"/>
                    </a:cubicBezTo>
                    <a:cubicBezTo>
                      <a:pt x="133" y="11789"/>
                      <a:pt x="128" y="11819"/>
                      <a:pt x="137" y="11842"/>
                    </a:cubicBezTo>
                    <a:cubicBezTo>
                      <a:pt x="169" y="11929"/>
                      <a:pt x="152" y="12032"/>
                      <a:pt x="152" y="12123"/>
                    </a:cubicBezTo>
                    <a:cubicBezTo>
                      <a:pt x="151" y="12224"/>
                      <a:pt x="173" y="12271"/>
                      <a:pt x="327" y="12269"/>
                    </a:cubicBezTo>
                    <a:cubicBezTo>
                      <a:pt x="396" y="12268"/>
                      <a:pt x="463" y="12283"/>
                      <a:pt x="531" y="12295"/>
                    </a:cubicBezTo>
                    <a:cubicBezTo>
                      <a:pt x="599" y="12307"/>
                      <a:pt x="663" y="12318"/>
                      <a:pt x="718" y="12353"/>
                    </a:cubicBezTo>
                    <a:cubicBezTo>
                      <a:pt x="769" y="12387"/>
                      <a:pt x="759" y="12413"/>
                      <a:pt x="778" y="12457"/>
                    </a:cubicBezTo>
                    <a:cubicBezTo>
                      <a:pt x="786" y="12476"/>
                      <a:pt x="798" y="12493"/>
                      <a:pt x="812" y="12511"/>
                    </a:cubicBezTo>
                    <a:cubicBezTo>
                      <a:pt x="919" y="12493"/>
                      <a:pt x="1060" y="12502"/>
                      <a:pt x="1181" y="12507"/>
                    </a:cubicBezTo>
                    <a:cubicBezTo>
                      <a:pt x="1208" y="12508"/>
                      <a:pt x="1235" y="12509"/>
                      <a:pt x="1259" y="12509"/>
                    </a:cubicBezTo>
                    <a:cubicBezTo>
                      <a:pt x="1315" y="12510"/>
                      <a:pt x="1345" y="12503"/>
                      <a:pt x="1390" y="12494"/>
                    </a:cubicBezTo>
                    <a:cubicBezTo>
                      <a:pt x="1423" y="12487"/>
                      <a:pt x="1433" y="12464"/>
                      <a:pt x="1480" y="12475"/>
                    </a:cubicBezTo>
                    <a:cubicBezTo>
                      <a:pt x="1519" y="12484"/>
                      <a:pt x="1552" y="12541"/>
                      <a:pt x="1576" y="12571"/>
                    </a:cubicBezTo>
                    <a:cubicBezTo>
                      <a:pt x="1621" y="12626"/>
                      <a:pt x="1631" y="12650"/>
                      <a:pt x="1715" y="12667"/>
                    </a:cubicBezTo>
                    <a:cubicBezTo>
                      <a:pt x="1788" y="12681"/>
                      <a:pt x="1927" y="12638"/>
                      <a:pt x="1994" y="12670"/>
                    </a:cubicBezTo>
                    <a:cubicBezTo>
                      <a:pt x="2058" y="12702"/>
                      <a:pt x="2036" y="12779"/>
                      <a:pt x="2055" y="12823"/>
                    </a:cubicBezTo>
                    <a:cubicBezTo>
                      <a:pt x="2089" y="12903"/>
                      <a:pt x="2208" y="12913"/>
                      <a:pt x="2309" y="12917"/>
                    </a:cubicBezTo>
                    <a:cubicBezTo>
                      <a:pt x="2434" y="12921"/>
                      <a:pt x="2653" y="12882"/>
                      <a:pt x="2764" y="12918"/>
                    </a:cubicBezTo>
                    <a:cubicBezTo>
                      <a:pt x="2892" y="12961"/>
                      <a:pt x="2905" y="13146"/>
                      <a:pt x="2954" y="13225"/>
                    </a:cubicBezTo>
                    <a:cubicBezTo>
                      <a:pt x="3023" y="13337"/>
                      <a:pt x="3141" y="13401"/>
                      <a:pt x="3261" y="13486"/>
                    </a:cubicBezTo>
                    <a:cubicBezTo>
                      <a:pt x="3321" y="13528"/>
                      <a:pt x="3359" y="13597"/>
                      <a:pt x="3424" y="13637"/>
                    </a:cubicBezTo>
                    <a:cubicBezTo>
                      <a:pt x="3481" y="13672"/>
                      <a:pt x="3554" y="13676"/>
                      <a:pt x="3620" y="13705"/>
                    </a:cubicBezTo>
                    <a:cubicBezTo>
                      <a:pt x="3738" y="13757"/>
                      <a:pt x="3838" y="13809"/>
                      <a:pt x="3937" y="13878"/>
                    </a:cubicBezTo>
                    <a:cubicBezTo>
                      <a:pt x="4035" y="13945"/>
                      <a:pt x="4014" y="14009"/>
                      <a:pt x="4014" y="14104"/>
                    </a:cubicBezTo>
                    <a:cubicBezTo>
                      <a:pt x="4014" y="14227"/>
                      <a:pt x="4009" y="14333"/>
                      <a:pt x="4067" y="14448"/>
                    </a:cubicBezTo>
                    <a:cubicBezTo>
                      <a:pt x="4094" y="14501"/>
                      <a:pt x="4133" y="14544"/>
                      <a:pt x="4187" y="14581"/>
                    </a:cubicBezTo>
                    <a:cubicBezTo>
                      <a:pt x="4249" y="14624"/>
                      <a:pt x="4320" y="14622"/>
                      <a:pt x="4381" y="14653"/>
                    </a:cubicBezTo>
                    <a:cubicBezTo>
                      <a:pt x="4413" y="14669"/>
                      <a:pt x="4454" y="14715"/>
                      <a:pt x="4484" y="14737"/>
                    </a:cubicBezTo>
                    <a:cubicBezTo>
                      <a:pt x="4500" y="14749"/>
                      <a:pt x="4527" y="14773"/>
                      <a:pt x="4539" y="14784"/>
                    </a:cubicBezTo>
                    <a:cubicBezTo>
                      <a:pt x="4567" y="14810"/>
                      <a:pt x="4608" y="14838"/>
                      <a:pt x="4622" y="14873"/>
                    </a:cubicBezTo>
                    <a:cubicBezTo>
                      <a:pt x="4642" y="14926"/>
                      <a:pt x="4605" y="14948"/>
                      <a:pt x="4591" y="14986"/>
                    </a:cubicBezTo>
                    <a:cubicBezTo>
                      <a:pt x="4573" y="15039"/>
                      <a:pt x="4567" y="15084"/>
                      <a:pt x="4538" y="15136"/>
                    </a:cubicBezTo>
                    <a:cubicBezTo>
                      <a:pt x="4437" y="15319"/>
                      <a:pt x="4498" y="15565"/>
                      <a:pt x="4495" y="15761"/>
                    </a:cubicBezTo>
                    <a:cubicBezTo>
                      <a:pt x="4493" y="15872"/>
                      <a:pt x="4574" y="15966"/>
                      <a:pt x="4583" y="16074"/>
                    </a:cubicBezTo>
                    <a:cubicBezTo>
                      <a:pt x="4587" y="16132"/>
                      <a:pt x="4586" y="16178"/>
                      <a:pt x="4551" y="16230"/>
                    </a:cubicBezTo>
                    <a:cubicBezTo>
                      <a:pt x="4516" y="16282"/>
                      <a:pt x="4453" y="16304"/>
                      <a:pt x="4410" y="16344"/>
                    </a:cubicBezTo>
                    <a:cubicBezTo>
                      <a:pt x="4373" y="16379"/>
                      <a:pt x="4380" y="16433"/>
                      <a:pt x="4323" y="16452"/>
                    </a:cubicBezTo>
                    <a:cubicBezTo>
                      <a:pt x="4282" y="16465"/>
                      <a:pt x="4167" y="16449"/>
                      <a:pt x="4123" y="16449"/>
                    </a:cubicBezTo>
                    <a:cubicBezTo>
                      <a:pt x="3950" y="16449"/>
                      <a:pt x="3783" y="16444"/>
                      <a:pt x="3620" y="16474"/>
                    </a:cubicBezTo>
                    <a:cubicBezTo>
                      <a:pt x="3549" y="16487"/>
                      <a:pt x="3508" y="16477"/>
                      <a:pt x="3456" y="16519"/>
                    </a:cubicBezTo>
                    <a:cubicBezTo>
                      <a:pt x="3397" y="16566"/>
                      <a:pt x="3403" y="16610"/>
                      <a:pt x="3402" y="16668"/>
                    </a:cubicBezTo>
                    <a:cubicBezTo>
                      <a:pt x="3400" y="16713"/>
                      <a:pt x="3392" y="16764"/>
                      <a:pt x="3406" y="16807"/>
                    </a:cubicBezTo>
                    <a:cubicBezTo>
                      <a:pt x="3420" y="16851"/>
                      <a:pt x="3446" y="16864"/>
                      <a:pt x="3445" y="16919"/>
                    </a:cubicBezTo>
                    <a:cubicBezTo>
                      <a:pt x="3444" y="17026"/>
                      <a:pt x="3398" y="17089"/>
                      <a:pt x="3326" y="17183"/>
                    </a:cubicBezTo>
                    <a:cubicBezTo>
                      <a:pt x="3286" y="17235"/>
                      <a:pt x="3256" y="17293"/>
                      <a:pt x="3173" y="17319"/>
                    </a:cubicBezTo>
                    <a:cubicBezTo>
                      <a:pt x="3118" y="17337"/>
                      <a:pt x="3054" y="17310"/>
                      <a:pt x="3015" y="17355"/>
                    </a:cubicBezTo>
                    <a:cubicBezTo>
                      <a:pt x="2968" y="17408"/>
                      <a:pt x="3043" y="17471"/>
                      <a:pt x="2977" y="17522"/>
                    </a:cubicBezTo>
                    <a:cubicBezTo>
                      <a:pt x="2947" y="17546"/>
                      <a:pt x="2876" y="17562"/>
                      <a:pt x="2833" y="17569"/>
                    </a:cubicBezTo>
                    <a:cubicBezTo>
                      <a:pt x="2753" y="17582"/>
                      <a:pt x="2727" y="17575"/>
                      <a:pt x="2669" y="17615"/>
                    </a:cubicBezTo>
                    <a:cubicBezTo>
                      <a:pt x="2607" y="17658"/>
                      <a:pt x="2606" y="17661"/>
                      <a:pt x="2657" y="17701"/>
                    </a:cubicBezTo>
                    <a:cubicBezTo>
                      <a:pt x="2733" y="17761"/>
                      <a:pt x="2840" y="17822"/>
                      <a:pt x="2921" y="17888"/>
                    </a:cubicBezTo>
                    <a:cubicBezTo>
                      <a:pt x="3000" y="17953"/>
                      <a:pt x="3058" y="18017"/>
                      <a:pt x="3128" y="18082"/>
                    </a:cubicBezTo>
                    <a:cubicBezTo>
                      <a:pt x="3154" y="18106"/>
                      <a:pt x="3230" y="18174"/>
                      <a:pt x="3231" y="18201"/>
                    </a:cubicBezTo>
                    <a:cubicBezTo>
                      <a:pt x="3233" y="18233"/>
                      <a:pt x="3161" y="18273"/>
                      <a:pt x="3149" y="18302"/>
                    </a:cubicBezTo>
                    <a:cubicBezTo>
                      <a:pt x="3128" y="18352"/>
                      <a:pt x="3105" y="18536"/>
                      <a:pt x="3146" y="18579"/>
                    </a:cubicBezTo>
                    <a:cubicBezTo>
                      <a:pt x="3245" y="18684"/>
                      <a:pt x="3378" y="18485"/>
                      <a:pt x="3454" y="18458"/>
                    </a:cubicBezTo>
                    <a:cubicBezTo>
                      <a:pt x="3581" y="18412"/>
                      <a:pt x="3671" y="18538"/>
                      <a:pt x="3751" y="18592"/>
                    </a:cubicBezTo>
                    <a:cubicBezTo>
                      <a:pt x="3844" y="18655"/>
                      <a:pt x="3941" y="18682"/>
                      <a:pt x="4036" y="18733"/>
                    </a:cubicBezTo>
                    <a:cubicBezTo>
                      <a:pt x="4141" y="18789"/>
                      <a:pt x="4208" y="18867"/>
                      <a:pt x="4232" y="18953"/>
                    </a:cubicBezTo>
                    <a:cubicBezTo>
                      <a:pt x="4254" y="19029"/>
                      <a:pt x="4261" y="19000"/>
                      <a:pt x="4363" y="19021"/>
                    </a:cubicBezTo>
                    <a:cubicBezTo>
                      <a:pt x="4429" y="19034"/>
                      <a:pt x="4525" y="19076"/>
                      <a:pt x="4584" y="19101"/>
                    </a:cubicBezTo>
                    <a:cubicBezTo>
                      <a:pt x="4698" y="19148"/>
                      <a:pt x="4794" y="19140"/>
                      <a:pt x="4932" y="19140"/>
                    </a:cubicBezTo>
                    <a:cubicBezTo>
                      <a:pt x="5023" y="19140"/>
                      <a:pt x="5294" y="19111"/>
                      <a:pt x="5329" y="19169"/>
                    </a:cubicBezTo>
                    <a:cubicBezTo>
                      <a:pt x="5373" y="19242"/>
                      <a:pt x="5304" y="19370"/>
                      <a:pt x="5278" y="19434"/>
                    </a:cubicBezTo>
                    <a:cubicBezTo>
                      <a:pt x="5258" y="19484"/>
                      <a:pt x="5217" y="19513"/>
                      <a:pt x="5235" y="19577"/>
                    </a:cubicBezTo>
                    <a:cubicBezTo>
                      <a:pt x="5245" y="19610"/>
                      <a:pt x="5280" y="19647"/>
                      <a:pt x="5317" y="19677"/>
                    </a:cubicBezTo>
                    <a:cubicBezTo>
                      <a:pt x="5308" y="19655"/>
                      <a:pt x="5300" y="19634"/>
                      <a:pt x="5287" y="19615"/>
                    </a:cubicBezTo>
                    <a:cubicBezTo>
                      <a:pt x="5370" y="19593"/>
                      <a:pt x="5499" y="19609"/>
                      <a:pt x="5588" y="19609"/>
                    </a:cubicBezTo>
                    <a:cubicBezTo>
                      <a:pt x="5713" y="19609"/>
                      <a:pt x="5838" y="19613"/>
                      <a:pt x="5962" y="19609"/>
                    </a:cubicBezTo>
                    <a:cubicBezTo>
                      <a:pt x="6019" y="19607"/>
                      <a:pt x="6047" y="19620"/>
                      <a:pt x="6072" y="19580"/>
                    </a:cubicBezTo>
                    <a:cubicBezTo>
                      <a:pt x="6086" y="19558"/>
                      <a:pt x="6070" y="19492"/>
                      <a:pt x="6069" y="19468"/>
                    </a:cubicBezTo>
                    <a:cubicBezTo>
                      <a:pt x="6068" y="19388"/>
                      <a:pt x="6097" y="19316"/>
                      <a:pt x="6122" y="19240"/>
                    </a:cubicBezTo>
                    <a:cubicBezTo>
                      <a:pt x="6131" y="19216"/>
                      <a:pt x="6172" y="19097"/>
                      <a:pt x="6245" y="19105"/>
                    </a:cubicBezTo>
                    <a:cubicBezTo>
                      <a:pt x="6294" y="19110"/>
                      <a:pt x="6352" y="19224"/>
                      <a:pt x="6386" y="19257"/>
                    </a:cubicBezTo>
                    <a:cubicBezTo>
                      <a:pt x="6412" y="19283"/>
                      <a:pt x="6440" y="19331"/>
                      <a:pt x="6470" y="19353"/>
                    </a:cubicBezTo>
                    <a:cubicBezTo>
                      <a:pt x="6508" y="19380"/>
                      <a:pt x="6574" y="19379"/>
                      <a:pt x="6619" y="19398"/>
                    </a:cubicBezTo>
                    <a:cubicBezTo>
                      <a:pt x="6676" y="19422"/>
                      <a:pt x="6752" y="19476"/>
                      <a:pt x="6792" y="19515"/>
                    </a:cubicBezTo>
                    <a:cubicBezTo>
                      <a:pt x="6822" y="19544"/>
                      <a:pt x="6812" y="19564"/>
                      <a:pt x="6853" y="19587"/>
                    </a:cubicBezTo>
                    <a:cubicBezTo>
                      <a:pt x="6898" y="19613"/>
                      <a:pt x="6956" y="19609"/>
                      <a:pt x="7009" y="19610"/>
                    </a:cubicBezTo>
                    <a:cubicBezTo>
                      <a:pt x="7060" y="19610"/>
                      <a:pt x="7113" y="19602"/>
                      <a:pt x="7162" y="19615"/>
                    </a:cubicBezTo>
                    <a:cubicBezTo>
                      <a:pt x="7220" y="19631"/>
                      <a:pt x="7277" y="19674"/>
                      <a:pt x="7337" y="19695"/>
                    </a:cubicBezTo>
                    <a:cubicBezTo>
                      <a:pt x="7533" y="19764"/>
                      <a:pt x="7771" y="19824"/>
                      <a:pt x="7951" y="19906"/>
                    </a:cubicBezTo>
                    <a:cubicBezTo>
                      <a:pt x="8041" y="19946"/>
                      <a:pt x="8036" y="19995"/>
                      <a:pt x="8037" y="20063"/>
                    </a:cubicBezTo>
                    <a:cubicBezTo>
                      <a:pt x="8037" y="20155"/>
                      <a:pt x="8021" y="20199"/>
                      <a:pt x="7896" y="20228"/>
                    </a:cubicBezTo>
                    <a:cubicBezTo>
                      <a:pt x="7802" y="20249"/>
                      <a:pt x="7728" y="20258"/>
                      <a:pt x="7643" y="20297"/>
                    </a:cubicBezTo>
                    <a:cubicBezTo>
                      <a:pt x="7565" y="20333"/>
                      <a:pt x="7476" y="20369"/>
                      <a:pt x="7387" y="20397"/>
                    </a:cubicBezTo>
                    <a:cubicBezTo>
                      <a:pt x="7388" y="20403"/>
                      <a:pt x="7389" y="20409"/>
                      <a:pt x="7391" y="20415"/>
                    </a:cubicBezTo>
                    <a:cubicBezTo>
                      <a:pt x="7400" y="20441"/>
                      <a:pt x="7440" y="20487"/>
                      <a:pt x="7456" y="20516"/>
                    </a:cubicBezTo>
                    <a:cubicBezTo>
                      <a:pt x="7491" y="20576"/>
                      <a:pt x="7526" y="20638"/>
                      <a:pt x="7557" y="20701"/>
                    </a:cubicBezTo>
                    <a:cubicBezTo>
                      <a:pt x="7597" y="20702"/>
                      <a:pt x="7639" y="20706"/>
                      <a:pt x="7677" y="20704"/>
                    </a:cubicBezTo>
                    <a:cubicBezTo>
                      <a:pt x="7855" y="20697"/>
                      <a:pt x="8005" y="20640"/>
                      <a:pt x="8189" y="20641"/>
                    </a:cubicBezTo>
                    <a:cubicBezTo>
                      <a:pt x="8405" y="20642"/>
                      <a:pt x="8642" y="20623"/>
                      <a:pt x="8857" y="20639"/>
                    </a:cubicBezTo>
                    <a:cubicBezTo>
                      <a:pt x="8976" y="20649"/>
                      <a:pt x="9050" y="20677"/>
                      <a:pt x="9118" y="20742"/>
                    </a:cubicBezTo>
                    <a:cubicBezTo>
                      <a:pt x="9170" y="20791"/>
                      <a:pt x="9277" y="20826"/>
                      <a:pt x="9265" y="20892"/>
                    </a:cubicBezTo>
                    <a:cubicBezTo>
                      <a:pt x="9260" y="20919"/>
                      <a:pt x="9228" y="20918"/>
                      <a:pt x="9222" y="20941"/>
                    </a:cubicBezTo>
                    <a:cubicBezTo>
                      <a:pt x="9213" y="20975"/>
                      <a:pt x="9218" y="21012"/>
                      <a:pt x="9218" y="21047"/>
                    </a:cubicBezTo>
                    <a:cubicBezTo>
                      <a:pt x="9219" y="21109"/>
                      <a:pt x="9200" y="21184"/>
                      <a:pt x="9216" y="21244"/>
                    </a:cubicBezTo>
                    <a:cubicBezTo>
                      <a:pt x="9248" y="21364"/>
                      <a:pt x="9339" y="21554"/>
                      <a:pt x="9526" y="21600"/>
                    </a:cubicBezTo>
                    <a:cubicBezTo>
                      <a:pt x="9591" y="21568"/>
                      <a:pt x="9678" y="21493"/>
                      <a:pt x="9731" y="21448"/>
                    </a:cubicBezTo>
                    <a:cubicBezTo>
                      <a:pt x="9797" y="21391"/>
                      <a:pt x="9833" y="21375"/>
                      <a:pt x="9920" y="21337"/>
                    </a:cubicBezTo>
                    <a:cubicBezTo>
                      <a:pt x="9961" y="21318"/>
                      <a:pt x="10015" y="21292"/>
                      <a:pt x="10004" y="21254"/>
                    </a:cubicBezTo>
                    <a:cubicBezTo>
                      <a:pt x="9998" y="21231"/>
                      <a:pt x="9875" y="21158"/>
                      <a:pt x="9851" y="21140"/>
                    </a:cubicBezTo>
                    <a:cubicBezTo>
                      <a:pt x="9816" y="21113"/>
                      <a:pt x="9751" y="21088"/>
                      <a:pt x="9724" y="21061"/>
                    </a:cubicBezTo>
                    <a:cubicBezTo>
                      <a:pt x="9661" y="20996"/>
                      <a:pt x="9684" y="20846"/>
                      <a:pt x="9772" y="20795"/>
                    </a:cubicBezTo>
                    <a:cubicBezTo>
                      <a:pt x="9748" y="20797"/>
                      <a:pt x="9723" y="20798"/>
                      <a:pt x="9699" y="20797"/>
                    </a:cubicBezTo>
                    <a:cubicBezTo>
                      <a:pt x="9700" y="20731"/>
                      <a:pt x="9790" y="20627"/>
                      <a:pt x="9820" y="20572"/>
                    </a:cubicBezTo>
                    <a:cubicBezTo>
                      <a:pt x="9867" y="20483"/>
                      <a:pt x="9897" y="20496"/>
                      <a:pt x="10008" y="20453"/>
                    </a:cubicBezTo>
                    <a:cubicBezTo>
                      <a:pt x="10139" y="20404"/>
                      <a:pt x="10257" y="20339"/>
                      <a:pt x="10399" y="20296"/>
                    </a:cubicBezTo>
                    <a:cubicBezTo>
                      <a:pt x="10558" y="20248"/>
                      <a:pt x="10731" y="20193"/>
                      <a:pt x="10878" y="20135"/>
                    </a:cubicBezTo>
                    <a:cubicBezTo>
                      <a:pt x="10966" y="20100"/>
                      <a:pt x="11001" y="20055"/>
                      <a:pt x="11098" y="20046"/>
                    </a:cubicBezTo>
                    <a:cubicBezTo>
                      <a:pt x="11197" y="20037"/>
                      <a:pt x="11306" y="20061"/>
                      <a:pt x="11405" y="20048"/>
                    </a:cubicBezTo>
                    <a:cubicBezTo>
                      <a:pt x="11462" y="20041"/>
                      <a:pt x="11631" y="20019"/>
                      <a:pt x="11662" y="19987"/>
                    </a:cubicBezTo>
                    <a:cubicBezTo>
                      <a:pt x="11707" y="19940"/>
                      <a:pt x="11650" y="19913"/>
                      <a:pt x="11623" y="19882"/>
                    </a:cubicBezTo>
                    <a:cubicBezTo>
                      <a:pt x="11589" y="19841"/>
                      <a:pt x="11583" y="19848"/>
                      <a:pt x="11579" y="19797"/>
                    </a:cubicBezTo>
                    <a:cubicBezTo>
                      <a:pt x="11575" y="19746"/>
                      <a:pt x="11575" y="19691"/>
                      <a:pt x="11579" y="19640"/>
                    </a:cubicBezTo>
                    <a:cubicBezTo>
                      <a:pt x="11586" y="19542"/>
                      <a:pt x="11655" y="19555"/>
                      <a:pt x="11745" y="19508"/>
                    </a:cubicBezTo>
                    <a:cubicBezTo>
                      <a:pt x="11878" y="19440"/>
                      <a:pt x="11886" y="19374"/>
                      <a:pt x="11886" y="19265"/>
                    </a:cubicBezTo>
                    <a:cubicBezTo>
                      <a:pt x="11885" y="19207"/>
                      <a:pt x="11869" y="19135"/>
                      <a:pt x="11883" y="19078"/>
                    </a:cubicBezTo>
                    <a:cubicBezTo>
                      <a:pt x="11892" y="19043"/>
                      <a:pt x="11923" y="19019"/>
                      <a:pt x="11932" y="18984"/>
                    </a:cubicBezTo>
                    <a:cubicBezTo>
                      <a:pt x="11930" y="18962"/>
                      <a:pt x="11928" y="18941"/>
                      <a:pt x="11927" y="18919"/>
                    </a:cubicBezTo>
                    <a:cubicBezTo>
                      <a:pt x="11930" y="18902"/>
                      <a:pt x="11942" y="18890"/>
                      <a:pt x="11964" y="18883"/>
                    </a:cubicBezTo>
                    <a:cubicBezTo>
                      <a:pt x="11981" y="18833"/>
                      <a:pt x="11966" y="18792"/>
                      <a:pt x="12042" y="18767"/>
                    </a:cubicBezTo>
                    <a:cubicBezTo>
                      <a:pt x="12118" y="18742"/>
                      <a:pt x="12188" y="18780"/>
                      <a:pt x="12245" y="18789"/>
                    </a:cubicBezTo>
                    <a:cubicBezTo>
                      <a:pt x="12327" y="18801"/>
                      <a:pt x="12420" y="18780"/>
                      <a:pt x="12500" y="18794"/>
                    </a:cubicBezTo>
                    <a:cubicBezTo>
                      <a:pt x="12540" y="18801"/>
                      <a:pt x="12544" y="18822"/>
                      <a:pt x="12583" y="18828"/>
                    </a:cubicBezTo>
                    <a:cubicBezTo>
                      <a:pt x="12631" y="18836"/>
                      <a:pt x="12711" y="18829"/>
                      <a:pt x="12761" y="18827"/>
                    </a:cubicBezTo>
                    <a:cubicBezTo>
                      <a:pt x="12866" y="18823"/>
                      <a:pt x="13094" y="18722"/>
                      <a:pt x="13115" y="18640"/>
                    </a:cubicBezTo>
                    <a:cubicBezTo>
                      <a:pt x="13132" y="18573"/>
                      <a:pt x="13034" y="18520"/>
                      <a:pt x="13065" y="18450"/>
                    </a:cubicBezTo>
                    <a:cubicBezTo>
                      <a:pt x="13086" y="18402"/>
                      <a:pt x="13153" y="18385"/>
                      <a:pt x="13209" y="18365"/>
                    </a:cubicBezTo>
                    <a:cubicBezTo>
                      <a:pt x="13353" y="18314"/>
                      <a:pt x="13498" y="18275"/>
                      <a:pt x="13626" y="18201"/>
                    </a:cubicBezTo>
                    <a:cubicBezTo>
                      <a:pt x="13748" y="18130"/>
                      <a:pt x="13930" y="18058"/>
                      <a:pt x="13888" y="17926"/>
                    </a:cubicBezTo>
                    <a:cubicBezTo>
                      <a:pt x="13848" y="17804"/>
                      <a:pt x="13716" y="17695"/>
                      <a:pt x="13600" y="17606"/>
                    </a:cubicBezTo>
                    <a:cubicBezTo>
                      <a:pt x="13521" y="17545"/>
                      <a:pt x="13370" y="17413"/>
                      <a:pt x="13414" y="17324"/>
                    </a:cubicBezTo>
                    <a:cubicBezTo>
                      <a:pt x="13435" y="17282"/>
                      <a:pt x="13570" y="17238"/>
                      <a:pt x="13634" y="17230"/>
                    </a:cubicBezTo>
                    <a:cubicBezTo>
                      <a:pt x="13744" y="17217"/>
                      <a:pt x="13787" y="17238"/>
                      <a:pt x="13812" y="17138"/>
                    </a:cubicBezTo>
                    <a:cubicBezTo>
                      <a:pt x="13825" y="17090"/>
                      <a:pt x="13811" y="17031"/>
                      <a:pt x="13810" y="16982"/>
                    </a:cubicBezTo>
                    <a:cubicBezTo>
                      <a:pt x="13810" y="16951"/>
                      <a:pt x="13813" y="16919"/>
                      <a:pt x="13811" y="16888"/>
                    </a:cubicBezTo>
                    <a:cubicBezTo>
                      <a:pt x="13807" y="16839"/>
                      <a:pt x="13776" y="16809"/>
                      <a:pt x="13764" y="16763"/>
                    </a:cubicBezTo>
                    <a:cubicBezTo>
                      <a:pt x="13742" y="16673"/>
                      <a:pt x="13738" y="16509"/>
                      <a:pt x="13764" y="16419"/>
                    </a:cubicBezTo>
                    <a:cubicBezTo>
                      <a:pt x="13781" y="16360"/>
                      <a:pt x="13842" y="16316"/>
                      <a:pt x="13725" y="16292"/>
                    </a:cubicBezTo>
                    <a:cubicBezTo>
                      <a:pt x="13630" y="16273"/>
                      <a:pt x="13510" y="16312"/>
                      <a:pt x="13416" y="16296"/>
                    </a:cubicBezTo>
                    <a:cubicBezTo>
                      <a:pt x="13352" y="16285"/>
                      <a:pt x="13269" y="16220"/>
                      <a:pt x="13218" y="16185"/>
                    </a:cubicBezTo>
                    <a:cubicBezTo>
                      <a:pt x="13140" y="16132"/>
                      <a:pt x="13154" y="16084"/>
                      <a:pt x="13154" y="16012"/>
                    </a:cubicBezTo>
                    <a:cubicBezTo>
                      <a:pt x="13155" y="15952"/>
                      <a:pt x="13142" y="15884"/>
                      <a:pt x="13153" y="15824"/>
                    </a:cubicBezTo>
                    <a:cubicBezTo>
                      <a:pt x="13173" y="15722"/>
                      <a:pt x="13223" y="15784"/>
                      <a:pt x="13328" y="15794"/>
                    </a:cubicBezTo>
                    <a:cubicBezTo>
                      <a:pt x="13406" y="15801"/>
                      <a:pt x="13497" y="15793"/>
                      <a:pt x="13575" y="15793"/>
                    </a:cubicBezTo>
                    <a:cubicBezTo>
                      <a:pt x="13705" y="15793"/>
                      <a:pt x="13857" y="15808"/>
                      <a:pt x="13985" y="15786"/>
                    </a:cubicBezTo>
                    <a:cubicBezTo>
                      <a:pt x="14178" y="15753"/>
                      <a:pt x="14181" y="15633"/>
                      <a:pt x="14203" y="15511"/>
                    </a:cubicBezTo>
                    <a:cubicBezTo>
                      <a:pt x="14224" y="15391"/>
                      <a:pt x="14308" y="15327"/>
                      <a:pt x="14424" y="15237"/>
                    </a:cubicBezTo>
                    <a:cubicBezTo>
                      <a:pt x="14486" y="15188"/>
                      <a:pt x="14488" y="15117"/>
                      <a:pt x="14551" y="15072"/>
                    </a:cubicBezTo>
                    <a:cubicBezTo>
                      <a:pt x="14609" y="15029"/>
                      <a:pt x="14740" y="15032"/>
                      <a:pt x="14816" y="15041"/>
                    </a:cubicBezTo>
                    <a:cubicBezTo>
                      <a:pt x="14993" y="15062"/>
                      <a:pt x="15053" y="15153"/>
                      <a:pt x="15166" y="15237"/>
                    </a:cubicBezTo>
                    <a:cubicBezTo>
                      <a:pt x="15239" y="15291"/>
                      <a:pt x="15244" y="15284"/>
                      <a:pt x="15341" y="15300"/>
                    </a:cubicBezTo>
                    <a:cubicBezTo>
                      <a:pt x="15451" y="15318"/>
                      <a:pt x="15530" y="15355"/>
                      <a:pt x="15647" y="15355"/>
                    </a:cubicBezTo>
                    <a:cubicBezTo>
                      <a:pt x="15823" y="15356"/>
                      <a:pt x="15952" y="15422"/>
                      <a:pt x="16067" y="15516"/>
                    </a:cubicBezTo>
                    <a:cubicBezTo>
                      <a:pt x="16118" y="15557"/>
                      <a:pt x="16175" y="15594"/>
                      <a:pt x="16224" y="15635"/>
                    </a:cubicBezTo>
                    <a:cubicBezTo>
                      <a:pt x="16338" y="15732"/>
                      <a:pt x="16370" y="15739"/>
                      <a:pt x="16524" y="15676"/>
                    </a:cubicBezTo>
                    <a:cubicBezTo>
                      <a:pt x="16750" y="15584"/>
                      <a:pt x="16974" y="15491"/>
                      <a:pt x="17228" y="15460"/>
                    </a:cubicBezTo>
                    <a:cubicBezTo>
                      <a:pt x="17212" y="15420"/>
                      <a:pt x="17197" y="15380"/>
                      <a:pt x="17206" y="15334"/>
                    </a:cubicBezTo>
                    <a:cubicBezTo>
                      <a:pt x="17215" y="15292"/>
                      <a:pt x="17208" y="15302"/>
                      <a:pt x="17263" y="15288"/>
                    </a:cubicBezTo>
                    <a:cubicBezTo>
                      <a:pt x="17279" y="15284"/>
                      <a:pt x="17296" y="15279"/>
                      <a:pt x="17314" y="15275"/>
                    </a:cubicBezTo>
                    <a:cubicBezTo>
                      <a:pt x="17352" y="15266"/>
                      <a:pt x="17392" y="15257"/>
                      <a:pt x="17426" y="15253"/>
                    </a:cubicBezTo>
                    <a:cubicBezTo>
                      <a:pt x="17504" y="15243"/>
                      <a:pt x="17575" y="15252"/>
                      <a:pt x="17645" y="15231"/>
                    </a:cubicBezTo>
                    <a:cubicBezTo>
                      <a:pt x="17716" y="15209"/>
                      <a:pt x="17758" y="15169"/>
                      <a:pt x="17761" y="15116"/>
                    </a:cubicBezTo>
                    <a:cubicBezTo>
                      <a:pt x="17762" y="15091"/>
                      <a:pt x="17751" y="15056"/>
                      <a:pt x="17759" y="15032"/>
                    </a:cubicBezTo>
                    <a:cubicBezTo>
                      <a:pt x="17768" y="15003"/>
                      <a:pt x="17796" y="14986"/>
                      <a:pt x="17827" y="14964"/>
                    </a:cubicBezTo>
                    <a:cubicBezTo>
                      <a:pt x="17848" y="14949"/>
                      <a:pt x="17888" y="14936"/>
                      <a:pt x="17901" y="14919"/>
                    </a:cubicBezTo>
                    <a:cubicBezTo>
                      <a:pt x="17921" y="14893"/>
                      <a:pt x="17902" y="14853"/>
                      <a:pt x="17909" y="14826"/>
                    </a:cubicBezTo>
                    <a:cubicBezTo>
                      <a:pt x="17915" y="14801"/>
                      <a:pt x="17934" y="14794"/>
                      <a:pt x="17936" y="14761"/>
                    </a:cubicBezTo>
                    <a:cubicBezTo>
                      <a:pt x="17937" y="14730"/>
                      <a:pt x="17935" y="14699"/>
                      <a:pt x="17935" y="14667"/>
                    </a:cubicBezTo>
                    <a:cubicBezTo>
                      <a:pt x="17936" y="14595"/>
                      <a:pt x="17919" y="14567"/>
                      <a:pt x="17836" y="14521"/>
                    </a:cubicBezTo>
                    <a:cubicBezTo>
                      <a:pt x="17774" y="14486"/>
                      <a:pt x="17730" y="14454"/>
                      <a:pt x="17760" y="14396"/>
                    </a:cubicBezTo>
                    <a:cubicBezTo>
                      <a:pt x="17772" y="14371"/>
                      <a:pt x="17785" y="14362"/>
                      <a:pt x="17790" y="14334"/>
                    </a:cubicBezTo>
                    <a:cubicBezTo>
                      <a:pt x="17797" y="14297"/>
                      <a:pt x="17783" y="14258"/>
                      <a:pt x="17788" y="14221"/>
                    </a:cubicBezTo>
                    <a:cubicBezTo>
                      <a:pt x="17798" y="14159"/>
                      <a:pt x="17868" y="14100"/>
                      <a:pt x="17913" y="14047"/>
                    </a:cubicBezTo>
                    <a:cubicBezTo>
                      <a:pt x="17960" y="13993"/>
                      <a:pt x="17993" y="13972"/>
                      <a:pt x="17993" y="13907"/>
                    </a:cubicBezTo>
                    <a:cubicBezTo>
                      <a:pt x="17993" y="13844"/>
                      <a:pt x="17965" y="13793"/>
                      <a:pt x="17964" y="13730"/>
                    </a:cubicBezTo>
                    <a:cubicBezTo>
                      <a:pt x="17964" y="13669"/>
                      <a:pt x="18011" y="13616"/>
                      <a:pt x="17991" y="13554"/>
                    </a:cubicBezTo>
                    <a:cubicBezTo>
                      <a:pt x="17974" y="13502"/>
                      <a:pt x="17895" y="13482"/>
                      <a:pt x="17847" y="13443"/>
                    </a:cubicBezTo>
                    <a:cubicBezTo>
                      <a:pt x="17786" y="13392"/>
                      <a:pt x="17802" y="13339"/>
                      <a:pt x="17756" y="13283"/>
                    </a:cubicBezTo>
                    <a:cubicBezTo>
                      <a:pt x="17750" y="13275"/>
                      <a:pt x="17743" y="13269"/>
                      <a:pt x="17735" y="13262"/>
                    </a:cubicBezTo>
                    <a:cubicBezTo>
                      <a:pt x="17689" y="13223"/>
                      <a:pt x="17619" y="13202"/>
                      <a:pt x="17591" y="13146"/>
                    </a:cubicBezTo>
                    <a:cubicBezTo>
                      <a:pt x="17564" y="13090"/>
                      <a:pt x="17535" y="13038"/>
                      <a:pt x="17497" y="12988"/>
                    </a:cubicBezTo>
                    <a:cubicBezTo>
                      <a:pt x="17461" y="12939"/>
                      <a:pt x="17417" y="12885"/>
                      <a:pt x="17409" y="12833"/>
                    </a:cubicBezTo>
                    <a:cubicBezTo>
                      <a:pt x="17399" y="12774"/>
                      <a:pt x="17385" y="12695"/>
                      <a:pt x="17482" y="12686"/>
                    </a:cubicBezTo>
                    <a:cubicBezTo>
                      <a:pt x="17562" y="12679"/>
                      <a:pt x="17629" y="12686"/>
                      <a:pt x="17701" y="12667"/>
                    </a:cubicBezTo>
                    <a:cubicBezTo>
                      <a:pt x="17795" y="12642"/>
                      <a:pt x="17745" y="12545"/>
                      <a:pt x="17831" y="12521"/>
                    </a:cubicBezTo>
                    <a:cubicBezTo>
                      <a:pt x="17847" y="12517"/>
                      <a:pt x="17869" y="12516"/>
                      <a:pt x="17892" y="12515"/>
                    </a:cubicBezTo>
                    <a:cubicBezTo>
                      <a:pt x="17912" y="12514"/>
                      <a:pt x="17933" y="12513"/>
                      <a:pt x="17949" y="12510"/>
                    </a:cubicBezTo>
                    <a:cubicBezTo>
                      <a:pt x="17989" y="12503"/>
                      <a:pt x="18022" y="12495"/>
                      <a:pt x="18057" y="12485"/>
                    </a:cubicBezTo>
                    <a:cubicBezTo>
                      <a:pt x="18143" y="12457"/>
                      <a:pt x="18149" y="12422"/>
                      <a:pt x="18170" y="12364"/>
                    </a:cubicBezTo>
                    <a:cubicBezTo>
                      <a:pt x="18192" y="12305"/>
                      <a:pt x="18227" y="12250"/>
                      <a:pt x="18226" y="12187"/>
                    </a:cubicBezTo>
                    <a:cubicBezTo>
                      <a:pt x="18224" y="12130"/>
                      <a:pt x="18239" y="12084"/>
                      <a:pt x="18312" y="12050"/>
                    </a:cubicBezTo>
                    <a:cubicBezTo>
                      <a:pt x="18375" y="12022"/>
                      <a:pt x="18450" y="12008"/>
                      <a:pt x="18512" y="11973"/>
                    </a:cubicBezTo>
                    <a:cubicBezTo>
                      <a:pt x="18559" y="11947"/>
                      <a:pt x="18608" y="11928"/>
                      <a:pt x="18648" y="11895"/>
                    </a:cubicBezTo>
                    <a:cubicBezTo>
                      <a:pt x="18705" y="11849"/>
                      <a:pt x="18693" y="11810"/>
                      <a:pt x="18692" y="11749"/>
                    </a:cubicBezTo>
                    <a:cubicBezTo>
                      <a:pt x="18692" y="11717"/>
                      <a:pt x="18696" y="11693"/>
                      <a:pt x="18707" y="11665"/>
                    </a:cubicBezTo>
                    <a:cubicBezTo>
                      <a:pt x="18717" y="11638"/>
                      <a:pt x="18716" y="11612"/>
                      <a:pt x="18724" y="11582"/>
                    </a:cubicBezTo>
                    <a:cubicBezTo>
                      <a:pt x="18732" y="11549"/>
                      <a:pt x="18761" y="11523"/>
                      <a:pt x="18752" y="11488"/>
                    </a:cubicBezTo>
                    <a:cubicBezTo>
                      <a:pt x="18744" y="11453"/>
                      <a:pt x="18725" y="11455"/>
                      <a:pt x="18693" y="11432"/>
                    </a:cubicBezTo>
                    <a:cubicBezTo>
                      <a:pt x="18641" y="11395"/>
                      <a:pt x="18514" y="11357"/>
                      <a:pt x="18546" y="11289"/>
                    </a:cubicBezTo>
                    <a:cubicBezTo>
                      <a:pt x="18557" y="11265"/>
                      <a:pt x="18586" y="11258"/>
                      <a:pt x="18606" y="11239"/>
                    </a:cubicBezTo>
                    <a:cubicBezTo>
                      <a:pt x="18638" y="11208"/>
                      <a:pt x="18635" y="11197"/>
                      <a:pt x="18634" y="11155"/>
                    </a:cubicBezTo>
                    <a:cubicBezTo>
                      <a:pt x="18634" y="11079"/>
                      <a:pt x="18659" y="11015"/>
                      <a:pt x="18554" y="10972"/>
                    </a:cubicBezTo>
                    <a:cubicBezTo>
                      <a:pt x="18483" y="10943"/>
                      <a:pt x="18452" y="10921"/>
                      <a:pt x="18430" y="10864"/>
                    </a:cubicBezTo>
                    <a:cubicBezTo>
                      <a:pt x="18425" y="10851"/>
                      <a:pt x="18431" y="10836"/>
                      <a:pt x="18428" y="10823"/>
                    </a:cubicBezTo>
                    <a:cubicBezTo>
                      <a:pt x="18425" y="10810"/>
                      <a:pt x="18404" y="10805"/>
                      <a:pt x="18400" y="10791"/>
                    </a:cubicBezTo>
                    <a:cubicBezTo>
                      <a:pt x="18392" y="10768"/>
                      <a:pt x="18392" y="10710"/>
                      <a:pt x="18407" y="10690"/>
                    </a:cubicBezTo>
                    <a:cubicBezTo>
                      <a:pt x="18422" y="10670"/>
                      <a:pt x="18464" y="10658"/>
                      <a:pt x="18483" y="10639"/>
                    </a:cubicBezTo>
                    <a:cubicBezTo>
                      <a:pt x="18499" y="10623"/>
                      <a:pt x="18518" y="10599"/>
                      <a:pt x="18533" y="10582"/>
                    </a:cubicBezTo>
                    <a:cubicBezTo>
                      <a:pt x="18571" y="10539"/>
                      <a:pt x="18629" y="10491"/>
                      <a:pt x="18607" y="10434"/>
                    </a:cubicBezTo>
                    <a:cubicBezTo>
                      <a:pt x="18596" y="10407"/>
                      <a:pt x="18558" y="10379"/>
                      <a:pt x="18540" y="10352"/>
                    </a:cubicBezTo>
                    <a:cubicBezTo>
                      <a:pt x="18519" y="10323"/>
                      <a:pt x="18502" y="10283"/>
                      <a:pt x="18464" y="10263"/>
                    </a:cubicBezTo>
                    <a:cubicBezTo>
                      <a:pt x="18473" y="10227"/>
                      <a:pt x="18555" y="10214"/>
                      <a:pt x="18597" y="10201"/>
                    </a:cubicBezTo>
                    <a:cubicBezTo>
                      <a:pt x="18664" y="10180"/>
                      <a:pt x="18711" y="10173"/>
                      <a:pt x="18780" y="10166"/>
                    </a:cubicBezTo>
                    <a:cubicBezTo>
                      <a:pt x="18845" y="10159"/>
                      <a:pt x="18893" y="10117"/>
                      <a:pt x="18949" y="10096"/>
                    </a:cubicBezTo>
                    <a:cubicBezTo>
                      <a:pt x="19006" y="10075"/>
                      <a:pt x="19033" y="10050"/>
                      <a:pt x="19045" y="9998"/>
                    </a:cubicBezTo>
                    <a:cubicBezTo>
                      <a:pt x="19051" y="9971"/>
                      <a:pt x="19039" y="9946"/>
                      <a:pt x="19050" y="9919"/>
                    </a:cubicBezTo>
                    <a:cubicBezTo>
                      <a:pt x="19056" y="9904"/>
                      <a:pt x="19070" y="9893"/>
                      <a:pt x="19073" y="9873"/>
                    </a:cubicBezTo>
                    <a:cubicBezTo>
                      <a:pt x="19084" y="9813"/>
                      <a:pt x="19073" y="9745"/>
                      <a:pt x="19073" y="9684"/>
                    </a:cubicBezTo>
                    <a:cubicBezTo>
                      <a:pt x="19073" y="9664"/>
                      <a:pt x="19071" y="9643"/>
                      <a:pt x="19072" y="9623"/>
                    </a:cubicBezTo>
                    <a:cubicBezTo>
                      <a:pt x="19075" y="9590"/>
                      <a:pt x="19096" y="9570"/>
                      <a:pt x="19104" y="9539"/>
                    </a:cubicBezTo>
                    <a:cubicBezTo>
                      <a:pt x="19110" y="9514"/>
                      <a:pt x="19117" y="9415"/>
                      <a:pt x="19098" y="9397"/>
                    </a:cubicBezTo>
                    <a:cubicBezTo>
                      <a:pt x="19073" y="9373"/>
                      <a:pt x="18936" y="9367"/>
                      <a:pt x="18898" y="9371"/>
                    </a:cubicBezTo>
                    <a:cubicBezTo>
                      <a:pt x="18827" y="9381"/>
                      <a:pt x="18770" y="9401"/>
                      <a:pt x="18694" y="9394"/>
                    </a:cubicBezTo>
                    <a:cubicBezTo>
                      <a:pt x="18611" y="9386"/>
                      <a:pt x="18589" y="9323"/>
                      <a:pt x="18577" y="9257"/>
                    </a:cubicBezTo>
                    <a:cubicBezTo>
                      <a:pt x="18568" y="9207"/>
                      <a:pt x="18566" y="9155"/>
                      <a:pt x="18549" y="9122"/>
                    </a:cubicBezTo>
                    <a:cubicBezTo>
                      <a:pt x="18521" y="9071"/>
                      <a:pt x="18507" y="9042"/>
                      <a:pt x="18453" y="9002"/>
                    </a:cubicBezTo>
                    <a:cubicBezTo>
                      <a:pt x="18416" y="8974"/>
                      <a:pt x="18343" y="8925"/>
                      <a:pt x="18327" y="8893"/>
                    </a:cubicBezTo>
                    <a:cubicBezTo>
                      <a:pt x="18302" y="8841"/>
                      <a:pt x="18389" y="8699"/>
                      <a:pt x="18490" y="8684"/>
                    </a:cubicBezTo>
                    <a:cubicBezTo>
                      <a:pt x="18540" y="8649"/>
                      <a:pt x="18610" y="8598"/>
                      <a:pt x="18629" y="8550"/>
                    </a:cubicBezTo>
                    <a:cubicBezTo>
                      <a:pt x="18646" y="8508"/>
                      <a:pt x="18652" y="8490"/>
                      <a:pt x="18693" y="8455"/>
                    </a:cubicBezTo>
                    <a:cubicBezTo>
                      <a:pt x="18710" y="8441"/>
                      <a:pt x="18732" y="8428"/>
                      <a:pt x="18754" y="8417"/>
                    </a:cubicBezTo>
                    <a:cubicBezTo>
                      <a:pt x="18783" y="8400"/>
                      <a:pt x="18813" y="8385"/>
                      <a:pt x="18835" y="8367"/>
                    </a:cubicBezTo>
                    <a:cubicBezTo>
                      <a:pt x="18844" y="8360"/>
                      <a:pt x="18854" y="8335"/>
                      <a:pt x="18861" y="8325"/>
                    </a:cubicBezTo>
                    <a:cubicBezTo>
                      <a:pt x="18883" y="8297"/>
                      <a:pt x="18905" y="8283"/>
                      <a:pt x="18942" y="8269"/>
                    </a:cubicBezTo>
                    <a:cubicBezTo>
                      <a:pt x="19039" y="8231"/>
                      <a:pt x="19145" y="8256"/>
                      <a:pt x="19249" y="8247"/>
                    </a:cubicBezTo>
                    <a:cubicBezTo>
                      <a:pt x="19298" y="8243"/>
                      <a:pt x="19323" y="8229"/>
                      <a:pt x="19366" y="8210"/>
                    </a:cubicBezTo>
                    <a:cubicBezTo>
                      <a:pt x="19403" y="8194"/>
                      <a:pt x="19461" y="8180"/>
                      <a:pt x="19480" y="8151"/>
                    </a:cubicBezTo>
                    <a:cubicBezTo>
                      <a:pt x="19498" y="8123"/>
                      <a:pt x="19481" y="8069"/>
                      <a:pt x="19482" y="8038"/>
                    </a:cubicBezTo>
                    <a:cubicBezTo>
                      <a:pt x="19482" y="8020"/>
                      <a:pt x="19484" y="8004"/>
                      <a:pt x="19480" y="7987"/>
                    </a:cubicBezTo>
                    <a:cubicBezTo>
                      <a:pt x="19476" y="7972"/>
                      <a:pt x="19454" y="7973"/>
                      <a:pt x="19451" y="7955"/>
                    </a:cubicBezTo>
                    <a:cubicBezTo>
                      <a:pt x="19438" y="7877"/>
                      <a:pt x="19666" y="7850"/>
                      <a:pt x="19743" y="7850"/>
                    </a:cubicBezTo>
                    <a:cubicBezTo>
                      <a:pt x="19805" y="7851"/>
                      <a:pt x="20012" y="7873"/>
                      <a:pt x="20038" y="7831"/>
                    </a:cubicBezTo>
                    <a:cubicBezTo>
                      <a:pt x="20052" y="7808"/>
                      <a:pt x="20040" y="7739"/>
                      <a:pt x="20034" y="7715"/>
                    </a:cubicBezTo>
                    <a:cubicBezTo>
                      <a:pt x="20029" y="7697"/>
                      <a:pt x="20006" y="7686"/>
                      <a:pt x="20011" y="7667"/>
                    </a:cubicBezTo>
                    <a:cubicBezTo>
                      <a:pt x="20018" y="7643"/>
                      <a:pt x="20072" y="7629"/>
                      <a:pt x="20095" y="7620"/>
                    </a:cubicBezTo>
                    <a:cubicBezTo>
                      <a:pt x="20166" y="7594"/>
                      <a:pt x="20270" y="7586"/>
                      <a:pt x="20330" y="7538"/>
                    </a:cubicBezTo>
                    <a:cubicBezTo>
                      <a:pt x="20396" y="7486"/>
                      <a:pt x="20404" y="7355"/>
                      <a:pt x="20388" y="7287"/>
                    </a:cubicBezTo>
                    <a:cubicBezTo>
                      <a:pt x="20384" y="7270"/>
                      <a:pt x="20369" y="7261"/>
                      <a:pt x="20364" y="7246"/>
                    </a:cubicBezTo>
                    <a:cubicBezTo>
                      <a:pt x="20356" y="7225"/>
                      <a:pt x="20367" y="7201"/>
                      <a:pt x="20359" y="7182"/>
                    </a:cubicBezTo>
                    <a:cubicBezTo>
                      <a:pt x="20348" y="7155"/>
                      <a:pt x="20309" y="7149"/>
                      <a:pt x="20297" y="7122"/>
                    </a:cubicBezTo>
                    <a:cubicBezTo>
                      <a:pt x="20290" y="7104"/>
                      <a:pt x="20300" y="7077"/>
                      <a:pt x="20299" y="7059"/>
                    </a:cubicBezTo>
                    <a:cubicBezTo>
                      <a:pt x="20297" y="7031"/>
                      <a:pt x="20285" y="7021"/>
                      <a:pt x="20276" y="6996"/>
                    </a:cubicBezTo>
                    <a:cubicBezTo>
                      <a:pt x="20264" y="6964"/>
                      <a:pt x="20254" y="6901"/>
                      <a:pt x="20268" y="6870"/>
                    </a:cubicBezTo>
                    <a:cubicBezTo>
                      <a:pt x="20291" y="6815"/>
                      <a:pt x="20383" y="6794"/>
                      <a:pt x="20446" y="6772"/>
                    </a:cubicBezTo>
                    <a:cubicBezTo>
                      <a:pt x="20485" y="6759"/>
                      <a:pt x="20517" y="6734"/>
                      <a:pt x="20553" y="6719"/>
                    </a:cubicBezTo>
                    <a:cubicBezTo>
                      <a:pt x="20597" y="6701"/>
                      <a:pt x="20643" y="6691"/>
                      <a:pt x="20685" y="6668"/>
                    </a:cubicBezTo>
                    <a:cubicBezTo>
                      <a:pt x="20768" y="6622"/>
                      <a:pt x="20845" y="6568"/>
                      <a:pt x="20821" y="6485"/>
                    </a:cubicBezTo>
                    <a:cubicBezTo>
                      <a:pt x="20799" y="6413"/>
                      <a:pt x="20769" y="6331"/>
                      <a:pt x="20815" y="6262"/>
                    </a:cubicBezTo>
                    <a:cubicBezTo>
                      <a:pt x="20859" y="6195"/>
                      <a:pt x="20962" y="6151"/>
                      <a:pt x="20992" y="6079"/>
                    </a:cubicBezTo>
                    <a:cubicBezTo>
                      <a:pt x="21005" y="6046"/>
                      <a:pt x="20999" y="6009"/>
                      <a:pt x="20998" y="5975"/>
                    </a:cubicBezTo>
                    <a:cubicBezTo>
                      <a:pt x="20997" y="5912"/>
                      <a:pt x="21032" y="5883"/>
                      <a:pt x="21050" y="5823"/>
                    </a:cubicBezTo>
                    <a:cubicBezTo>
                      <a:pt x="21058" y="5797"/>
                      <a:pt x="21046" y="5768"/>
                      <a:pt x="21054" y="5743"/>
                    </a:cubicBezTo>
                    <a:cubicBezTo>
                      <a:pt x="21058" y="5733"/>
                      <a:pt x="21076" y="5727"/>
                      <a:pt x="21079" y="5720"/>
                    </a:cubicBezTo>
                    <a:cubicBezTo>
                      <a:pt x="21090" y="5681"/>
                      <a:pt x="21071" y="5636"/>
                      <a:pt x="21084" y="5598"/>
                    </a:cubicBezTo>
                    <a:cubicBezTo>
                      <a:pt x="21093" y="5572"/>
                      <a:pt x="21111" y="5549"/>
                      <a:pt x="21121" y="5520"/>
                    </a:cubicBezTo>
                    <a:cubicBezTo>
                      <a:pt x="21132" y="5489"/>
                      <a:pt x="21161" y="5448"/>
                      <a:pt x="21173" y="5412"/>
                    </a:cubicBezTo>
                    <a:cubicBezTo>
                      <a:pt x="21199" y="5335"/>
                      <a:pt x="21203" y="5264"/>
                      <a:pt x="21202" y="5183"/>
                    </a:cubicBezTo>
                    <a:cubicBezTo>
                      <a:pt x="21201" y="5095"/>
                      <a:pt x="21238" y="5014"/>
                      <a:pt x="21267" y="4928"/>
                    </a:cubicBezTo>
                    <a:cubicBezTo>
                      <a:pt x="21283" y="4880"/>
                      <a:pt x="21306" y="4859"/>
                      <a:pt x="21334" y="4819"/>
                    </a:cubicBezTo>
                    <a:cubicBezTo>
                      <a:pt x="21359" y="4783"/>
                      <a:pt x="21338" y="4745"/>
                      <a:pt x="21354" y="4708"/>
                    </a:cubicBezTo>
                    <a:cubicBezTo>
                      <a:pt x="21362" y="4688"/>
                      <a:pt x="21392" y="4661"/>
                      <a:pt x="21405" y="4641"/>
                    </a:cubicBezTo>
                    <a:cubicBezTo>
                      <a:pt x="21432" y="4602"/>
                      <a:pt x="21453" y="4562"/>
                      <a:pt x="21471" y="4520"/>
                    </a:cubicBezTo>
                    <a:cubicBezTo>
                      <a:pt x="21482" y="4493"/>
                      <a:pt x="21514" y="4462"/>
                      <a:pt x="21524" y="4433"/>
                    </a:cubicBezTo>
                    <a:cubicBezTo>
                      <a:pt x="21534" y="4401"/>
                      <a:pt x="21516" y="4361"/>
                      <a:pt x="21521" y="4328"/>
                    </a:cubicBezTo>
                    <a:cubicBezTo>
                      <a:pt x="21527" y="4294"/>
                      <a:pt x="21546" y="4279"/>
                      <a:pt x="21552" y="4245"/>
                    </a:cubicBezTo>
                    <a:cubicBezTo>
                      <a:pt x="21559" y="4199"/>
                      <a:pt x="21558" y="4164"/>
                      <a:pt x="21574" y="4120"/>
                    </a:cubicBezTo>
                    <a:cubicBezTo>
                      <a:pt x="21581" y="4084"/>
                      <a:pt x="21595" y="4025"/>
                      <a:pt x="21549" y="4011"/>
                    </a:cubicBezTo>
                    <a:close/>
                    <a:moveTo>
                      <a:pt x="7260" y="3532"/>
                    </a:moveTo>
                    <a:cubicBezTo>
                      <a:pt x="7279" y="3477"/>
                      <a:pt x="7417" y="3436"/>
                      <a:pt x="7491" y="3452"/>
                    </a:cubicBezTo>
                    <a:cubicBezTo>
                      <a:pt x="7498" y="3477"/>
                      <a:pt x="7523" y="3521"/>
                      <a:pt x="7523" y="3544"/>
                    </a:cubicBezTo>
                    <a:cubicBezTo>
                      <a:pt x="7523" y="3567"/>
                      <a:pt x="7497" y="3594"/>
                      <a:pt x="7481" y="3616"/>
                    </a:cubicBezTo>
                    <a:cubicBezTo>
                      <a:pt x="7467" y="3635"/>
                      <a:pt x="7457" y="3664"/>
                      <a:pt x="7438" y="3679"/>
                    </a:cubicBezTo>
                    <a:cubicBezTo>
                      <a:pt x="7404" y="3706"/>
                      <a:pt x="7379" y="3699"/>
                      <a:pt x="7320" y="3700"/>
                    </a:cubicBezTo>
                    <a:lnTo>
                      <a:pt x="7291" y="3721"/>
                    </a:lnTo>
                    <a:cubicBezTo>
                      <a:pt x="7291" y="3689"/>
                      <a:pt x="7303" y="3645"/>
                      <a:pt x="7293" y="3615"/>
                    </a:cubicBezTo>
                    <a:cubicBezTo>
                      <a:pt x="7282" y="3583"/>
                      <a:pt x="7246" y="3572"/>
                      <a:pt x="7260" y="3532"/>
                    </a:cubicBezTo>
                    <a:close/>
                    <a:moveTo>
                      <a:pt x="8220" y="3371"/>
                    </a:moveTo>
                    <a:cubicBezTo>
                      <a:pt x="8174" y="3371"/>
                      <a:pt x="8128" y="3369"/>
                      <a:pt x="8093" y="3366"/>
                    </a:cubicBezTo>
                    <a:cubicBezTo>
                      <a:pt x="8017" y="3360"/>
                      <a:pt x="7921" y="3315"/>
                      <a:pt x="7845" y="3324"/>
                    </a:cubicBezTo>
                    <a:cubicBezTo>
                      <a:pt x="7845" y="3284"/>
                      <a:pt x="7829" y="3255"/>
                      <a:pt x="7822" y="3219"/>
                    </a:cubicBezTo>
                    <a:cubicBezTo>
                      <a:pt x="7816" y="3191"/>
                      <a:pt x="7835" y="3165"/>
                      <a:pt x="7852" y="3137"/>
                    </a:cubicBezTo>
                    <a:cubicBezTo>
                      <a:pt x="7907" y="3043"/>
                      <a:pt x="7964" y="3084"/>
                      <a:pt x="8060" y="3118"/>
                    </a:cubicBezTo>
                    <a:cubicBezTo>
                      <a:pt x="8089" y="3128"/>
                      <a:pt x="8135" y="3128"/>
                      <a:pt x="8160" y="3140"/>
                    </a:cubicBezTo>
                    <a:cubicBezTo>
                      <a:pt x="8202" y="3160"/>
                      <a:pt x="8188" y="3185"/>
                      <a:pt x="8202" y="3215"/>
                    </a:cubicBezTo>
                    <a:cubicBezTo>
                      <a:pt x="8209" y="3232"/>
                      <a:pt x="8238" y="3266"/>
                      <a:pt x="8253" y="3282"/>
                    </a:cubicBezTo>
                    <a:cubicBezTo>
                      <a:pt x="8258" y="3288"/>
                      <a:pt x="8267" y="3294"/>
                      <a:pt x="8276" y="3299"/>
                    </a:cubicBezTo>
                    <a:cubicBezTo>
                      <a:pt x="8305" y="3317"/>
                      <a:pt x="8342" y="3335"/>
                      <a:pt x="8339" y="3362"/>
                    </a:cubicBezTo>
                    <a:cubicBezTo>
                      <a:pt x="8307" y="3369"/>
                      <a:pt x="8264" y="3371"/>
                      <a:pt x="8220" y="3371"/>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7268" name="Group 7267">
                <a:extLst>
                  <a:ext uri="{FF2B5EF4-FFF2-40B4-BE49-F238E27FC236}">
                    <a16:creationId xmlns:a16="http://schemas.microsoft.com/office/drawing/2014/main" id="{E5EBA9BB-2B25-9D2D-F616-E4C3F97290B1}"/>
                  </a:ext>
                </a:extLst>
              </p:cNvPr>
              <p:cNvGrpSpPr/>
              <p:nvPr/>
            </p:nvGrpSpPr>
            <p:grpSpPr>
              <a:xfrm>
                <a:off x="9082807" y="2223581"/>
                <a:ext cx="696646" cy="769189"/>
                <a:chOff x="8277925" y="1401655"/>
                <a:chExt cx="827482" cy="913650"/>
              </a:xfrm>
            </p:grpSpPr>
            <p:sp>
              <p:nvSpPr>
                <p:cNvPr id="7309" name="Shape">
                  <a:extLst>
                    <a:ext uri="{FF2B5EF4-FFF2-40B4-BE49-F238E27FC236}">
                      <a16:creationId xmlns:a16="http://schemas.microsoft.com/office/drawing/2014/main" id="{44FB63B1-6AF5-A9DC-E86B-49EA792D0271}"/>
                    </a:ext>
                  </a:extLst>
                </p:cNvPr>
                <p:cNvSpPr/>
                <p:nvPr/>
              </p:nvSpPr>
              <p:spPr>
                <a:xfrm>
                  <a:off x="8928771" y="1948958"/>
                  <a:ext cx="33182" cy="26164"/>
                </a:xfrm>
                <a:custGeom>
                  <a:avLst/>
                  <a:gdLst/>
                  <a:ahLst/>
                  <a:cxnLst>
                    <a:cxn ang="0">
                      <a:pos x="wd2" y="hd2"/>
                    </a:cxn>
                    <a:cxn ang="5400000">
                      <a:pos x="wd2" y="hd2"/>
                    </a:cxn>
                    <a:cxn ang="10800000">
                      <a:pos x="wd2" y="hd2"/>
                    </a:cxn>
                    <a:cxn ang="16200000">
                      <a:pos x="wd2" y="hd2"/>
                    </a:cxn>
                  </a:cxnLst>
                  <a:rect l="0" t="0" r="r" b="b"/>
                  <a:pathLst>
                    <a:path w="21289" h="19218" extrusionOk="0">
                      <a:moveTo>
                        <a:pt x="18699" y="14478"/>
                      </a:moveTo>
                      <a:cubicBezTo>
                        <a:pt x="18319" y="14109"/>
                        <a:pt x="17996" y="13739"/>
                        <a:pt x="17750" y="13348"/>
                      </a:cubicBezTo>
                      <a:cubicBezTo>
                        <a:pt x="17123" y="12283"/>
                        <a:pt x="15947" y="10045"/>
                        <a:pt x="15643" y="8937"/>
                      </a:cubicBezTo>
                      <a:cubicBezTo>
                        <a:pt x="15111" y="6981"/>
                        <a:pt x="15643" y="5330"/>
                        <a:pt x="13935" y="4026"/>
                      </a:cubicBezTo>
                      <a:cubicBezTo>
                        <a:pt x="12891" y="3222"/>
                        <a:pt x="11031" y="3222"/>
                        <a:pt x="9835" y="2548"/>
                      </a:cubicBezTo>
                      <a:cubicBezTo>
                        <a:pt x="5887" y="310"/>
                        <a:pt x="3552" y="-2363"/>
                        <a:pt x="1275" y="3787"/>
                      </a:cubicBezTo>
                      <a:cubicBezTo>
                        <a:pt x="572" y="5677"/>
                        <a:pt x="-187" y="7329"/>
                        <a:pt x="41" y="9198"/>
                      </a:cubicBezTo>
                      <a:cubicBezTo>
                        <a:pt x="345" y="11588"/>
                        <a:pt x="971" y="13457"/>
                        <a:pt x="1009" y="16086"/>
                      </a:cubicBezTo>
                      <a:cubicBezTo>
                        <a:pt x="4141" y="15478"/>
                        <a:pt x="8070" y="18455"/>
                        <a:pt x="11183" y="18889"/>
                      </a:cubicBezTo>
                      <a:cubicBezTo>
                        <a:pt x="12607" y="19085"/>
                        <a:pt x="14524" y="19237"/>
                        <a:pt x="16422" y="19215"/>
                      </a:cubicBezTo>
                      <a:cubicBezTo>
                        <a:pt x="18206" y="19215"/>
                        <a:pt x="19990" y="19042"/>
                        <a:pt x="21281" y="18629"/>
                      </a:cubicBezTo>
                      <a:cubicBezTo>
                        <a:pt x="21413" y="16847"/>
                        <a:pt x="19875" y="15652"/>
                        <a:pt x="18699" y="14478"/>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10" name="Shape">
                  <a:extLst>
                    <a:ext uri="{FF2B5EF4-FFF2-40B4-BE49-F238E27FC236}">
                      <a16:creationId xmlns:a16="http://schemas.microsoft.com/office/drawing/2014/main" id="{1A25C02E-46AA-B67A-4699-9367E27D5BE8}"/>
                    </a:ext>
                  </a:extLst>
                </p:cNvPr>
                <p:cNvSpPr/>
                <p:nvPr/>
              </p:nvSpPr>
              <p:spPr>
                <a:xfrm>
                  <a:off x="8893271" y="1981500"/>
                  <a:ext cx="17064" cy="24339"/>
                </a:xfrm>
                <a:custGeom>
                  <a:avLst/>
                  <a:gdLst/>
                  <a:ahLst/>
                  <a:cxnLst>
                    <a:cxn ang="0">
                      <a:pos x="wd2" y="hd2"/>
                    </a:cxn>
                    <a:cxn ang="5400000">
                      <a:pos x="wd2" y="hd2"/>
                    </a:cxn>
                    <a:cxn ang="10800000">
                      <a:pos x="wd2" y="hd2"/>
                    </a:cxn>
                    <a:cxn ang="16200000">
                      <a:pos x="wd2" y="hd2"/>
                    </a:cxn>
                  </a:cxnLst>
                  <a:rect l="0" t="0" r="r" b="b"/>
                  <a:pathLst>
                    <a:path w="20766" h="20639" extrusionOk="0">
                      <a:moveTo>
                        <a:pt x="246" y="6339"/>
                      </a:moveTo>
                      <a:cubicBezTo>
                        <a:pt x="-834" y="9400"/>
                        <a:pt x="1938" y="10203"/>
                        <a:pt x="2802" y="12636"/>
                      </a:cubicBezTo>
                      <a:cubicBezTo>
                        <a:pt x="3594" y="14894"/>
                        <a:pt x="2694" y="18256"/>
                        <a:pt x="2694" y="20639"/>
                      </a:cubicBezTo>
                      <a:lnTo>
                        <a:pt x="4962" y="19058"/>
                      </a:lnTo>
                      <a:cubicBezTo>
                        <a:pt x="9498" y="19008"/>
                        <a:pt x="11514" y="19560"/>
                        <a:pt x="14106" y="17503"/>
                      </a:cubicBezTo>
                      <a:cubicBezTo>
                        <a:pt x="15582" y="16324"/>
                        <a:pt x="16374" y="14141"/>
                        <a:pt x="17454" y="12712"/>
                      </a:cubicBezTo>
                      <a:cubicBezTo>
                        <a:pt x="18751" y="11031"/>
                        <a:pt x="20766" y="8974"/>
                        <a:pt x="20766" y="7217"/>
                      </a:cubicBezTo>
                      <a:cubicBezTo>
                        <a:pt x="20766" y="5461"/>
                        <a:pt x="18786" y="2125"/>
                        <a:pt x="18282" y="268"/>
                      </a:cubicBezTo>
                      <a:cubicBezTo>
                        <a:pt x="12450" y="-961"/>
                        <a:pt x="1722" y="2200"/>
                        <a:pt x="246" y="6339"/>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11" name="Shape">
                  <a:extLst>
                    <a:ext uri="{FF2B5EF4-FFF2-40B4-BE49-F238E27FC236}">
                      <a16:creationId xmlns:a16="http://schemas.microsoft.com/office/drawing/2014/main" id="{833A281B-E8B4-53AB-8923-51419C9CD745}"/>
                    </a:ext>
                  </a:extLst>
                </p:cNvPr>
                <p:cNvSpPr/>
                <p:nvPr/>
              </p:nvSpPr>
              <p:spPr>
                <a:xfrm>
                  <a:off x="8277925" y="1401655"/>
                  <a:ext cx="827482" cy="913650"/>
                </a:xfrm>
                <a:custGeom>
                  <a:avLst/>
                  <a:gdLst/>
                  <a:ahLst/>
                  <a:cxnLst>
                    <a:cxn ang="0">
                      <a:pos x="wd2" y="hd2"/>
                    </a:cxn>
                    <a:cxn ang="5400000">
                      <a:pos x="wd2" y="hd2"/>
                    </a:cxn>
                    <a:cxn ang="10800000">
                      <a:pos x="wd2" y="hd2"/>
                    </a:cxn>
                    <a:cxn ang="16200000">
                      <a:pos x="wd2" y="hd2"/>
                    </a:cxn>
                  </a:cxnLst>
                  <a:rect l="0" t="0" r="r" b="b"/>
                  <a:pathLst>
                    <a:path w="21525" h="21593" extrusionOk="0">
                      <a:moveTo>
                        <a:pt x="21231" y="5405"/>
                      </a:moveTo>
                      <a:cubicBezTo>
                        <a:pt x="21042" y="5207"/>
                        <a:pt x="20653" y="5405"/>
                        <a:pt x="20484" y="5502"/>
                      </a:cubicBezTo>
                      <a:cubicBezTo>
                        <a:pt x="20166" y="5688"/>
                        <a:pt x="19822" y="5586"/>
                        <a:pt x="19490" y="5528"/>
                      </a:cubicBezTo>
                      <a:cubicBezTo>
                        <a:pt x="19236" y="5483"/>
                        <a:pt x="19173" y="5198"/>
                        <a:pt x="19102" y="5518"/>
                      </a:cubicBezTo>
                      <a:cubicBezTo>
                        <a:pt x="19057" y="5719"/>
                        <a:pt x="17934" y="5000"/>
                        <a:pt x="17823" y="4933"/>
                      </a:cubicBezTo>
                      <a:cubicBezTo>
                        <a:pt x="17668" y="4840"/>
                        <a:pt x="17598" y="4889"/>
                        <a:pt x="17404" y="4879"/>
                      </a:cubicBezTo>
                      <a:cubicBezTo>
                        <a:pt x="17288" y="4874"/>
                        <a:pt x="17178" y="4787"/>
                        <a:pt x="17067" y="4816"/>
                      </a:cubicBezTo>
                      <a:cubicBezTo>
                        <a:pt x="16771" y="4892"/>
                        <a:pt x="16880" y="4395"/>
                        <a:pt x="16502" y="4624"/>
                      </a:cubicBezTo>
                      <a:cubicBezTo>
                        <a:pt x="16169" y="4826"/>
                        <a:pt x="16266" y="4475"/>
                        <a:pt x="16066" y="4319"/>
                      </a:cubicBezTo>
                      <a:cubicBezTo>
                        <a:pt x="15860" y="4159"/>
                        <a:pt x="15711" y="4349"/>
                        <a:pt x="15577" y="4106"/>
                      </a:cubicBezTo>
                      <a:cubicBezTo>
                        <a:pt x="15395" y="3775"/>
                        <a:pt x="14990" y="4368"/>
                        <a:pt x="14828" y="4061"/>
                      </a:cubicBezTo>
                      <a:cubicBezTo>
                        <a:pt x="14728" y="3872"/>
                        <a:pt x="14535" y="3855"/>
                        <a:pt x="14309" y="3829"/>
                      </a:cubicBezTo>
                      <a:cubicBezTo>
                        <a:pt x="14378" y="3576"/>
                        <a:pt x="14432" y="3359"/>
                        <a:pt x="14562" y="3121"/>
                      </a:cubicBezTo>
                      <a:cubicBezTo>
                        <a:pt x="14610" y="3035"/>
                        <a:pt x="14372" y="2997"/>
                        <a:pt x="14309" y="3030"/>
                      </a:cubicBezTo>
                      <a:cubicBezTo>
                        <a:pt x="14135" y="3120"/>
                        <a:pt x="14075" y="3200"/>
                        <a:pt x="13871" y="3239"/>
                      </a:cubicBezTo>
                      <a:cubicBezTo>
                        <a:pt x="13548" y="3301"/>
                        <a:pt x="13744" y="3824"/>
                        <a:pt x="13736" y="4020"/>
                      </a:cubicBezTo>
                      <a:cubicBezTo>
                        <a:pt x="13726" y="4293"/>
                        <a:pt x="13638" y="4262"/>
                        <a:pt x="13331" y="4230"/>
                      </a:cubicBezTo>
                      <a:cubicBezTo>
                        <a:pt x="13034" y="4198"/>
                        <a:pt x="12838" y="3993"/>
                        <a:pt x="12571" y="3895"/>
                      </a:cubicBezTo>
                      <a:cubicBezTo>
                        <a:pt x="12302" y="3796"/>
                        <a:pt x="12367" y="3535"/>
                        <a:pt x="12455" y="3325"/>
                      </a:cubicBezTo>
                      <a:cubicBezTo>
                        <a:pt x="12566" y="3060"/>
                        <a:pt x="12922" y="3089"/>
                        <a:pt x="13003" y="2786"/>
                      </a:cubicBezTo>
                      <a:cubicBezTo>
                        <a:pt x="13017" y="2734"/>
                        <a:pt x="13000" y="2492"/>
                        <a:pt x="13043" y="2467"/>
                      </a:cubicBezTo>
                      <a:cubicBezTo>
                        <a:pt x="13130" y="2418"/>
                        <a:pt x="13218" y="2368"/>
                        <a:pt x="13296" y="2308"/>
                      </a:cubicBezTo>
                      <a:cubicBezTo>
                        <a:pt x="13389" y="2236"/>
                        <a:pt x="13333" y="2237"/>
                        <a:pt x="13341" y="2159"/>
                      </a:cubicBezTo>
                      <a:cubicBezTo>
                        <a:pt x="13361" y="1972"/>
                        <a:pt x="13465" y="1916"/>
                        <a:pt x="13562" y="1776"/>
                      </a:cubicBezTo>
                      <a:cubicBezTo>
                        <a:pt x="13594" y="1730"/>
                        <a:pt x="13420" y="1519"/>
                        <a:pt x="13430" y="1434"/>
                      </a:cubicBezTo>
                      <a:cubicBezTo>
                        <a:pt x="13447" y="1279"/>
                        <a:pt x="13498" y="1252"/>
                        <a:pt x="13474" y="1067"/>
                      </a:cubicBezTo>
                      <a:cubicBezTo>
                        <a:pt x="13442" y="815"/>
                        <a:pt x="12968" y="591"/>
                        <a:pt x="12707" y="665"/>
                      </a:cubicBezTo>
                      <a:cubicBezTo>
                        <a:pt x="12386" y="756"/>
                        <a:pt x="12320" y="661"/>
                        <a:pt x="12051" y="532"/>
                      </a:cubicBezTo>
                      <a:cubicBezTo>
                        <a:pt x="11911" y="465"/>
                        <a:pt x="11068" y="92"/>
                        <a:pt x="11200" y="574"/>
                      </a:cubicBezTo>
                      <a:cubicBezTo>
                        <a:pt x="11245" y="738"/>
                        <a:pt x="11339" y="742"/>
                        <a:pt x="11119" y="884"/>
                      </a:cubicBezTo>
                      <a:cubicBezTo>
                        <a:pt x="11109" y="891"/>
                        <a:pt x="10883" y="1039"/>
                        <a:pt x="10861" y="1040"/>
                      </a:cubicBezTo>
                      <a:cubicBezTo>
                        <a:pt x="10799" y="1042"/>
                        <a:pt x="10546" y="835"/>
                        <a:pt x="10493" y="783"/>
                      </a:cubicBezTo>
                      <a:cubicBezTo>
                        <a:pt x="10405" y="698"/>
                        <a:pt x="10462" y="528"/>
                        <a:pt x="10515" y="440"/>
                      </a:cubicBezTo>
                      <a:cubicBezTo>
                        <a:pt x="10668" y="189"/>
                        <a:pt x="10407" y="66"/>
                        <a:pt x="10180" y="84"/>
                      </a:cubicBezTo>
                      <a:cubicBezTo>
                        <a:pt x="9917" y="105"/>
                        <a:pt x="9748" y="48"/>
                        <a:pt x="9518" y="4"/>
                      </a:cubicBezTo>
                      <a:cubicBezTo>
                        <a:pt x="9510" y="3"/>
                        <a:pt x="9502" y="1"/>
                        <a:pt x="9494" y="0"/>
                      </a:cubicBezTo>
                      <a:cubicBezTo>
                        <a:pt x="9411" y="120"/>
                        <a:pt x="9343" y="238"/>
                        <a:pt x="9226" y="340"/>
                      </a:cubicBezTo>
                      <a:cubicBezTo>
                        <a:pt x="9177" y="382"/>
                        <a:pt x="9124" y="426"/>
                        <a:pt x="9069" y="460"/>
                      </a:cubicBezTo>
                      <a:cubicBezTo>
                        <a:pt x="9011" y="496"/>
                        <a:pt x="8938" y="493"/>
                        <a:pt x="8884" y="524"/>
                      </a:cubicBezTo>
                      <a:cubicBezTo>
                        <a:pt x="8788" y="579"/>
                        <a:pt x="8741" y="702"/>
                        <a:pt x="8682" y="782"/>
                      </a:cubicBezTo>
                      <a:cubicBezTo>
                        <a:pt x="8623" y="861"/>
                        <a:pt x="8570" y="839"/>
                        <a:pt x="8495" y="877"/>
                      </a:cubicBezTo>
                      <a:cubicBezTo>
                        <a:pt x="8452" y="900"/>
                        <a:pt x="8419" y="962"/>
                        <a:pt x="8390" y="999"/>
                      </a:cubicBezTo>
                      <a:cubicBezTo>
                        <a:pt x="8304" y="1105"/>
                        <a:pt x="8234" y="1226"/>
                        <a:pt x="8164" y="1337"/>
                      </a:cubicBezTo>
                      <a:cubicBezTo>
                        <a:pt x="8108" y="1426"/>
                        <a:pt x="8094" y="1519"/>
                        <a:pt x="8012" y="1597"/>
                      </a:cubicBezTo>
                      <a:cubicBezTo>
                        <a:pt x="7918" y="1686"/>
                        <a:pt x="7780" y="1700"/>
                        <a:pt x="7647" y="1707"/>
                      </a:cubicBezTo>
                      <a:cubicBezTo>
                        <a:pt x="7501" y="1714"/>
                        <a:pt x="7408" y="1774"/>
                        <a:pt x="7283" y="1840"/>
                      </a:cubicBezTo>
                      <a:cubicBezTo>
                        <a:pt x="7196" y="1886"/>
                        <a:pt x="7033" y="1855"/>
                        <a:pt x="6988" y="1922"/>
                      </a:cubicBezTo>
                      <a:cubicBezTo>
                        <a:pt x="6947" y="1985"/>
                        <a:pt x="6992" y="2219"/>
                        <a:pt x="6992" y="2302"/>
                      </a:cubicBezTo>
                      <a:cubicBezTo>
                        <a:pt x="6992" y="2420"/>
                        <a:pt x="7006" y="2496"/>
                        <a:pt x="7047" y="2606"/>
                      </a:cubicBezTo>
                      <a:cubicBezTo>
                        <a:pt x="7087" y="2713"/>
                        <a:pt x="7150" y="2827"/>
                        <a:pt x="7139" y="2942"/>
                      </a:cubicBezTo>
                      <a:cubicBezTo>
                        <a:pt x="7124" y="3095"/>
                        <a:pt x="7002" y="3178"/>
                        <a:pt x="6905" y="3297"/>
                      </a:cubicBezTo>
                      <a:cubicBezTo>
                        <a:pt x="6839" y="3377"/>
                        <a:pt x="6849" y="3460"/>
                        <a:pt x="6768" y="3533"/>
                      </a:cubicBezTo>
                      <a:cubicBezTo>
                        <a:pt x="6678" y="3613"/>
                        <a:pt x="6572" y="3643"/>
                        <a:pt x="6461" y="3692"/>
                      </a:cubicBezTo>
                      <a:cubicBezTo>
                        <a:pt x="6391" y="3724"/>
                        <a:pt x="6337" y="3757"/>
                        <a:pt x="6263" y="3780"/>
                      </a:cubicBezTo>
                      <a:cubicBezTo>
                        <a:pt x="6213" y="3796"/>
                        <a:pt x="6170" y="3804"/>
                        <a:pt x="6127" y="3836"/>
                      </a:cubicBezTo>
                      <a:cubicBezTo>
                        <a:pt x="6060" y="3884"/>
                        <a:pt x="5984" y="3915"/>
                        <a:pt x="5923" y="3967"/>
                      </a:cubicBezTo>
                      <a:cubicBezTo>
                        <a:pt x="5892" y="3992"/>
                        <a:pt x="5873" y="4020"/>
                        <a:pt x="5844" y="4041"/>
                      </a:cubicBezTo>
                      <a:cubicBezTo>
                        <a:pt x="5830" y="4051"/>
                        <a:pt x="5800" y="4043"/>
                        <a:pt x="5788" y="4053"/>
                      </a:cubicBezTo>
                      <a:cubicBezTo>
                        <a:pt x="5737" y="4096"/>
                        <a:pt x="5709" y="4202"/>
                        <a:pt x="5691" y="4257"/>
                      </a:cubicBezTo>
                      <a:cubicBezTo>
                        <a:pt x="5663" y="4347"/>
                        <a:pt x="5633" y="4419"/>
                        <a:pt x="5607" y="4509"/>
                      </a:cubicBezTo>
                      <a:cubicBezTo>
                        <a:pt x="5546" y="4722"/>
                        <a:pt x="5539" y="4933"/>
                        <a:pt x="5536" y="5158"/>
                      </a:cubicBezTo>
                      <a:cubicBezTo>
                        <a:pt x="5529" y="5466"/>
                        <a:pt x="5228" y="5501"/>
                        <a:pt x="4987" y="5623"/>
                      </a:cubicBezTo>
                      <a:cubicBezTo>
                        <a:pt x="4806" y="5714"/>
                        <a:pt x="4574" y="5757"/>
                        <a:pt x="4415" y="5886"/>
                      </a:cubicBezTo>
                      <a:cubicBezTo>
                        <a:pt x="4344" y="5944"/>
                        <a:pt x="4331" y="6041"/>
                        <a:pt x="4260" y="6108"/>
                      </a:cubicBezTo>
                      <a:cubicBezTo>
                        <a:pt x="4196" y="6167"/>
                        <a:pt x="4080" y="6216"/>
                        <a:pt x="3991" y="6198"/>
                      </a:cubicBezTo>
                      <a:cubicBezTo>
                        <a:pt x="3963" y="6192"/>
                        <a:pt x="3863" y="6146"/>
                        <a:pt x="3833" y="6132"/>
                      </a:cubicBezTo>
                      <a:cubicBezTo>
                        <a:pt x="3782" y="6108"/>
                        <a:pt x="3753" y="6051"/>
                        <a:pt x="3709" y="6033"/>
                      </a:cubicBezTo>
                      <a:cubicBezTo>
                        <a:pt x="3649" y="6008"/>
                        <a:pt x="3441" y="6016"/>
                        <a:pt x="3378" y="6034"/>
                      </a:cubicBezTo>
                      <a:cubicBezTo>
                        <a:pt x="3278" y="6062"/>
                        <a:pt x="3205" y="6176"/>
                        <a:pt x="3145" y="6249"/>
                      </a:cubicBezTo>
                      <a:cubicBezTo>
                        <a:pt x="3036" y="6379"/>
                        <a:pt x="3058" y="6479"/>
                        <a:pt x="3058" y="6641"/>
                      </a:cubicBezTo>
                      <a:cubicBezTo>
                        <a:pt x="3058" y="6867"/>
                        <a:pt x="3113" y="7059"/>
                        <a:pt x="3108" y="7289"/>
                      </a:cubicBezTo>
                      <a:cubicBezTo>
                        <a:pt x="3102" y="7513"/>
                        <a:pt x="2984" y="7714"/>
                        <a:pt x="2827" y="7887"/>
                      </a:cubicBezTo>
                      <a:cubicBezTo>
                        <a:pt x="2772" y="7947"/>
                        <a:pt x="2696" y="8012"/>
                        <a:pt x="2674" y="8087"/>
                      </a:cubicBezTo>
                      <a:cubicBezTo>
                        <a:pt x="2648" y="8175"/>
                        <a:pt x="2670" y="8298"/>
                        <a:pt x="2670" y="8391"/>
                      </a:cubicBezTo>
                      <a:cubicBezTo>
                        <a:pt x="2670" y="8494"/>
                        <a:pt x="2692" y="8621"/>
                        <a:pt x="2672" y="8722"/>
                      </a:cubicBezTo>
                      <a:cubicBezTo>
                        <a:pt x="2661" y="8777"/>
                        <a:pt x="2627" y="8819"/>
                        <a:pt x="2619" y="8877"/>
                      </a:cubicBezTo>
                      <a:cubicBezTo>
                        <a:pt x="2612" y="8927"/>
                        <a:pt x="2632" y="8974"/>
                        <a:pt x="2614" y="9025"/>
                      </a:cubicBezTo>
                      <a:cubicBezTo>
                        <a:pt x="2512" y="9033"/>
                        <a:pt x="2455" y="9072"/>
                        <a:pt x="2354" y="9076"/>
                      </a:cubicBezTo>
                      <a:cubicBezTo>
                        <a:pt x="2246" y="9081"/>
                        <a:pt x="2199" y="9074"/>
                        <a:pt x="2111" y="9119"/>
                      </a:cubicBezTo>
                      <a:cubicBezTo>
                        <a:pt x="2026" y="9163"/>
                        <a:pt x="1948" y="9228"/>
                        <a:pt x="1939" y="9318"/>
                      </a:cubicBezTo>
                      <a:cubicBezTo>
                        <a:pt x="1926" y="9434"/>
                        <a:pt x="2006" y="9435"/>
                        <a:pt x="2059" y="9516"/>
                      </a:cubicBezTo>
                      <a:cubicBezTo>
                        <a:pt x="2140" y="9641"/>
                        <a:pt x="2003" y="9914"/>
                        <a:pt x="2113" y="10022"/>
                      </a:cubicBezTo>
                      <a:cubicBezTo>
                        <a:pt x="2190" y="10097"/>
                        <a:pt x="2297" y="10032"/>
                        <a:pt x="2332" y="10155"/>
                      </a:cubicBezTo>
                      <a:cubicBezTo>
                        <a:pt x="2343" y="10192"/>
                        <a:pt x="2352" y="10390"/>
                        <a:pt x="2328" y="10419"/>
                      </a:cubicBezTo>
                      <a:cubicBezTo>
                        <a:pt x="2278" y="10479"/>
                        <a:pt x="1935" y="10444"/>
                        <a:pt x="1844" y="10465"/>
                      </a:cubicBezTo>
                      <a:cubicBezTo>
                        <a:pt x="1769" y="10482"/>
                        <a:pt x="1719" y="10504"/>
                        <a:pt x="1651" y="10542"/>
                      </a:cubicBezTo>
                      <a:cubicBezTo>
                        <a:pt x="1588" y="10577"/>
                        <a:pt x="1532" y="10627"/>
                        <a:pt x="1456" y="10622"/>
                      </a:cubicBezTo>
                      <a:cubicBezTo>
                        <a:pt x="1315" y="10615"/>
                        <a:pt x="1162" y="10540"/>
                        <a:pt x="1077" y="10433"/>
                      </a:cubicBezTo>
                      <a:cubicBezTo>
                        <a:pt x="1038" y="10383"/>
                        <a:pt x="1049" y="10338"/>
                        <a:pt x="983" y="10299"/>
                      </a:cubicBezTo>
                      <a:cubicBezTo>
                        <a:pt x="918" y="10260"/>
                        <a:pt x="856" y="10262"/>
                        <a:pt x="775" y="10266"/>
                      </a:cubicBezTo>
                      <a:cubicBezTo>
                        <a:pt x="538" y="10275"/>
                        <a:pt x="527" y="10476"/>
                        <a:pt x="425" y="10620"/>
                      </a:cubicBezTo>
                      <a:cubicBezTo>
                        <a:pt x="360" y="10710"/>
                        <a:pt x="279" y="10778"/>
                        <a:pt x="167" y="10798"/>
                      </a:cubicBezTo>
                      <a:cubicBezTo>
                        <a:pt x="81" y="10813"/>
                        <a:pt x="33" y="10798"/>
                        <a:pt x="9" y="10894"/>
                      </a:cubicBezTo>
                      <a:cubicBezTo>
                        <a:pt x="-3" y="10939"/>
                        <a:pt x="-1" y="10961"/>
                        <a:pt x="9" y="11007"/>
                      </a:cubicBezTo>
                      <a:cubicBezTo>
                        <a:pt x="5" y="10994"/>
                        <a:pt x="54" y="11122"/>
                        <a:pt x="44" y="11106"/>
                      </a:cubicBezTo>
                      <a:cubicBezTo>
                        <a:pt x="77" y="11158"/>
                        <a:pt x="152" y="11189"/>
                        <a:pt x="182" y="11247"/>
                      </a:cubicBezTo>
                      <a:cubicBezTo>
                        <a:pt x="225" y="11326"/>
                        <a:pt x="232" y="11540"/>
                        <a:pt x="375" y="11541"/>
                      </a:cubicBezTo>
                      <a:cubicBezTo>
                        <a:pt x="399" y="11541"/>
                        <a:pt x="548" y="11435"/>
                        <a:pt x="581" y="11415"/>
                      </a:cubicBezTo>
                      <a:cubicBezTo>
                        <a:pt x="628" y="11386"/>
                        <a:pt x="667" y="11345"/>
                        <a:pt x="713" y="11314"/>
                      </a:cubicBezTo>
                      <a:cubicBezTo>
                        <a:pt x="737" y="11299"/>
                        <a:pt x="799" y="11289"/>
                        <a:pt x="814" y="11274"/>
                      </a:cubicBezTo>
                      <a:cubicBezTo>
                        <a:pt x="834" y="11254"/>
                        <a:pt x="821" y="11216"/>
                        <a:pt x="834" y="11194"/>
                      </a:cubicBezTo>
                      <a:cubicBezTo>
                        <a:pt x="887" y="11104"/>
                        <a:pt x="894" y="11092"/>
                        <a:pt x="970" y="11171"/>
                      </a:cubicBezTo>
                      <a:cubicBezTo>
                        <a:pt x="1072" y="11280"/>
                        <a:pt x="1141" y="11408"/>
                        <a:pt x="1091" y="11547"/>
                      </a:cubicBezTo>
                      <a:cubicBezTo>
                        <a:pt x="1065" y="11621"/>
                        <a:pt x="1022" y="11685"/>
                        <a:pt x="1017" y="11768"/>
                      </a:cubicBezTo>
                      <a:cubicBezTo>
                        <a:pt x="1012" y="11838"/>
                        <a:pt x="1038" y="11923"/>
                        <a:pt x="1021" y="11991"/>
                      </a:cubicBezTo>
                      <a:cubicBezTo>
                        <a:pt x="1003" y="12058"/>
                        <a:pt x="964" y="12141"/>
                        <a:pt x="933" y="12210"/>
                      </a:cubicBezTo>
                      <a:cubicBezTo>
                        <a:pt x="905" y="12272"/>
                        <a:pt x="895" y="12327"/>
                        <a:pt x="874" y="12385"/>
                      </a:cubicBezTo>
                      <a:cubicBezTo>
                        <a:pt x="845" y="12461"/>
                        <a:pt x="802" y="12531"/>
                        <a:pt x="774" y="12607"/>
                      </a:cubicBezTo>
                      <a:cubicBezTo>
                        <a:pt x="748" y="12679"/>
                        <a:pt x="753" y="12694"/>
                        <a:pt x="690" y="12750"/>
                      </a:cubicBezTo>
                      <a:cubicBezTo>
                        <a:pt x="634" y="12800"/>
                        <a:pt x="576" y="12828"/>
                        <a:pt x="531" y="12870"/>
                      </a:cubicBezTo>
                      <a:cubicBezTo>
                        <a:pt x="520" y="12880"/>
                        <a:pt x="510" y="12894"/>
                        <a:pt x="499" y="12909"/>
                      </a:cubicBezTo>
                      <a:cubicBezTo>
                        <a:pt x="542" y="12907"/>
                        <a:pt x="583" y="12907"/>
                        <a:pt x="622" y="12914"/>
                      </a:cubicBezTo>
                      <a:cubicBezTo>
                        <a:pt x="653" y="12919"/>
                        <a:pt x="683" y="12928"/>
                        <a:pt x="713" y="12939"/>
                      </a:cubicBezTo>
                      <a:cubicBezTo>
                        <a:pt x="848" y="12988"/>
                        <a:pt x="966" y="13078"/>
                        <a:pt x="1114" y="13093"/>
                      </a:cubicBezTo>
                      <a:cubicBezTo>
                        <a:pt x="1194" y="13102"/>
                        <a:pt x="1281" y="13077"/>
                        <a:pt x="1361" y="13090"/>
                      </a:cubicBezTo>
                      <a:cubicBezTo>
                        <a:pt x="1429" y="13102"/>
                        <a:pt x="1492" y="13141"/>
                        <a:pt x="1554" y="13170"/>
                      </a:cubicBezTo>
                      <a:cubicBezTo>
                        <a:pt x="1628" y="13204"/>
                        <a:pt x="1716" y="13226"/>
                        <a:pt x="1785" y="13267"/>
                      </a:cubicBezTo>
                      <a:cubicBezTo>
                        <a:pt x="1866" y="13316"/>
                        <a:pt x="1916" y="13392"/>
                        <a:pt x="1988" y="13447"/>
                      </a:cubicBezTo>
                      <a:cubicBezTo>
                        <a:pt x="2064" y="13505"/>
                        <a:pt x="2146" y="13529"/>
                        <a:pt x="2234" y="13567"/>
                      </a:cubicBezTo>
                      <a:cubicBezTo>
                        <a:pt x="2326" y="13608"/>
                        <a:pt x="2342" y="13618"/>
                        <a:pt x="2427" y="13601"/>
                      </a:cubicBezTo>
                      <a:cubicBezTo>
                        <a:pt x="2569" y="13573"/>
                        <a:pt x="2759" y="13558"/>
                        <a:pt x="2911" y="13588"/>
                      </a:cubicBezTo>
                      <a:cubicBezTo>
                        <a:pt x="2994" y="13604"/>
                        <a:pt x="3077" y="13635"/>
                        <a:pt x="3157" y="13655"/>
                      </a:cubicBezTo>
                      <a:cubicBezTo>
                        <a:pt x="3254" y="13680"/>
                        <a:pt x="3308" y="13725"/>
                        <a:pt x="3396" y="13767"/>
                      </a:cubicBezTo>
                      <a:cubicBezTo>
                        <a:pt x="3585" y="13855"/>
                        <a:pt x="3784" y="13825"/>
                        <a:pt x="3973" y="13899"/>
                      </a:cubicBezTo>
                      <a:cubicBezTo>
                        <a:pt x="4023" y="13919"/>
                        <a:pt x="4100" y="13961"/>
                        <a:pt x="4158" y="13971"/>
                      </a:cubicBezTo>
                      <a:cubicBezTo>
                        <a:pt x="4226" y="13983"/>
                        <a:pt x="4307" y="13957"/>
                        <a:pt x="4373" y="13974"/>
                      </a:cubicBezTo>
                      <a:cubicBezTo>
                        <a:pt x="4444" y="13991"/>
                        <a:pt x="4563" y="14082"/>
                        <a:pt x="4607" y="14125"/>
                      </a:cubicBezTo>
                      <a:cubicBezTo>
                        <a:pt x="4662" y="14177"/>
                        <a:pt x="4668" y="14234"/>
                        <a:pt x="4698" y="14294"/>
                      </a:cubicBezTo>
                      <a:cubicBezTo>
                        <a:pt x="4750" y="14398"/>
                        <a:pt x="4848" y="14496"/>
                        <a:pt x="4915" y="14593"/>
                      </a:cubicBezTo>
                      <a:cubicBezTo>
                        <a:pt x="5013" y="14734"/>
                        <a:pt x="5242" y="14808"/>
                        <a:pt x="5415" y="14814"/>
                      </a:cubicBezTo>
                      <a:cubicBezTo>
                        <a:pt x="5572" y="14819"/>
                        <a:pt x="5689" y="14866"/>
                        <a:pt x="5834" y="14936"/>
                      </a:cubicBezTo>
                      <a:cubicBezTo>
                        <a:pt x="5958" y="14996"/>
                        <a:pt x="6031" y="15017"/>
                        <a:pt x="6160" y="15041"/>
                      </a:cubicBezTo>
                      <a:cubicBezTo>
                        <a:pt x="6168" y="15182"/>
                        <a:pt x="6360" y="15308"/>
                        <a:pt x="6434" y="15428"/>
                      </a:cubicBezTo>
                      <a:cubicBezTo>
                        <a:pt x="6472" y="15490"/>
                        <a:pt x="6448" y="15545"/>
                        <a:pt x="6467" y="15615"/>
                      </a:cubicBezTo>
                      <a:cubicBezTo>
                        <a:pt x="6501" y="15738"/>
                        <a:pt x="6584" y="15784"/>
                        <a:pt x="6678" y="15855"/>
                      </a:cubicBezTo>
                      <a:cubicBezTo>
                        <a:pt x="6831" y="15969"/>
                        <a:pt x="7006" y="16014"/>
                        <a:pt x="7167" y="16123"/>
                      </a:cubicBezTo>
                      <a:cubicBezTo>
                        <a:pt x="7342" y="16242"/>
                        <a:pt x="7427" y="16421"/>
                        <a:pt x="7635" y="16502"/>
                      </a:cubicBezTo>
                      <a:cubicBezTo>
                        <a:pt x="7843" y="16584"/>
                        <a:pt x="8071" y="16613"/>
                        <a:pt x="8276" y="16708"/>
                      </a:cubicBezTo>
                      <a:cubicBezTo>
                        <a:pt x="8437" y="16783"/>
                        <a:pt x="8587" y="16883"/>
                        <a:pt x="8741" y="16930"/>
                      </a:cubicBezTo>
                      <a:cubicBezTo>
                        <a:pt x="8856" y="16964"/>
                        <a:pt x="8965" y="17023"/>
                        <a:pt x="9082" y="17059"/>
                      </a:cubicBezTo>
                      <a:cubicBezTo>
                        <a:pt x="9176" y="17088"/>
                        <a:pt x="9203" y="17135"/>
                        <a:pt x="9298" y="17174"/>
                      </a:cubicBezTo>
                      <a:cubicBezTo>
                        <a:pt x="9399" y="17216"/>
                        <a:pt x="9490" y="17239"/>
                        <a:pt x="9571" y="17306"/>
                      </a:cubicBezTo>
                      <a:cubicBezTo>
                        <a:pt x="9614" y="17342"/>
                        <a:pt x="9650" y="17383"/>
                        <a:pt x="9696" y="17417"/>
                      </a:cubicBezTo>
                      <a:cubicBezTo>
                        <a:pt x="9479" y="17524"/>
                        <a:pt x="9662" y="18044"/>
                        <a:pt x="9326" y="18036"/>
                      </a:cubicBezTo>
                      <a:cubicBezTo>
                        <a:pt x="9216" y="18034"/>
                        <a:pt x="9267" y="17992"/>
                        <a:pt x="9186" y="17955"/>
                      </a:cubicBezTo>
                      <a:cubicBezTo>
                        <a:pt x="9143" y="17935"/>
                        <a:pt x="8939" y="17887"/>
                        <a:pt x="8896" y="17897"/>
                      </a:cubicBezTo>
                      <a:cubicBezTo>
                        <a:pt x="8775" y="17922"/>
                        <a:pt x="8761" y="18074"/>
                        <a:pt x="8595" y="18036"/>
                      </a:cubicBezTo>
                      <a:cubicBezTo>
                        <a:pt x="8477" y="18010"/>
                        <a:pt x="8395" y="17949"/>
                        <a:pt x="8260" y="17946"/>
                      </a:cubicBezTo>
                      <a:cubicBezTo>
                        <a:pt x="8077" y="17943"/>
                        <a:pt x="8000" y="17934"/>
                        <a:pt x="7867" y="18057"/>
                      </a:cubicBezTo>
                      <a:cubicBezTo>
                        <a:pt x="7767" y="18150"/>
                        <a:pt x="7670" y="18217"/>
                        <a:pt x="7564" y="18299"/>
                      </a:cubicBezTo>
                      <a:cubicBezTo>
                        <a:pt x="7486" y="18360"/>
                        <a:pt x="7516" y="18361"/>
                        <a:pt x="7483" y="18431"/>
                      </a:cubicBezTo>
                      <a:cubicBezTo>
                        <a:pt x="7452" y="18493"/>
                        <a:pt x="7415" y="18540"/>
                        <a:pt x="7369" y="18598"/>
                      </a:cubicBezTo>
                      <a:cubicBezTo>
                        <a:pt x="7304" y="18682"/>
                        <a:pt x="7209" y="18784"/>
                        <a:pt x="7162" y="18873"/>
                      </a:cubicBezTo>
                      <a:cubicBezTo>
                        <a:pt x="7126" y="18942"/>
                        <a:pt x="7162" y="18979"/>
                        <a:pt x="7146" y="19047"/>
                      </a:cubicBezTo>
                      <a:cubicBezTo>
                        <a:pt x="7122" y="19150"/>
                        <a:pt x="7011" y="19207"/>
                        <a:pt x="6990" y="19316"/>
                      </a:cubicBezTo>
                      <a:cubicBezTo>
                        <a:pt x="6953" y="19507"/>
                        <a:pt x="7082" y="19559"/>
                        <a:pt x="7169" y="19702"/>
                      </a:cubicBezTo>
                      <a:cubicBezTo>
                        <a:pt x="7233" y="19808"/>
                        <a:pt x="7315" y="19992"/>
                        <a:pt x="7432" y="20070"/>
                      </a:cubicBezTo>
                      <a:cubicBezTo>
                        <a:pt x="7560" y="20157"/>
                        <a:pt x="7713" y="20176"/>
                        <a:pt x="7835" y="20286"/>
                      </a:cubicBezTo>
                      <a:cubicBezTo>
                        <a:pt x="7887" y="20334"/>
                        <a:pt x="7920" y="20346"/>
                        <a:pt x="7969" y="20369"/>
                      </a:cubicBezTo>
                      <a:cubicBezTo>
                        <a:pt x="8007" y="20313"/>
                        <a:pt x="8041" y="20284"/>
                        <a:pt x="8161" y="20286"/>
                      </a:cubicBezTo>
                      <a:cubicBezTo>
                        <a:pt x="8301" y="20287"/>
                        <a:pt x="8418" y="20280"/>
                        <a:pt x="8550" y="20318"/>
                      </a:cubicBezTo>
                      <a:cubicBezTo>
                        <a:pt x="8652" y="20348"/>
                        <a:pt x="8766" y="20404"/>
                        <a:pt x="8864" y="20419"/>
                      </a:cubicBezTo>
                      <a:cubicBezTo>
                        <a:pt x="8909" y="20426"/>
                        <a:pt x="9021" y="20394"/>
                        <a:pt x="9058" y="20419"/>
                      </a:cubicBezTo>
                      <a:cubicBezTo>
                        <a:pt x="9105" y="20451"/>
                        <a:pt x="9079" y="20531"/>
                        <a:pt x="9095" y="20584"/>
                      </a:cubicBezTo>
                      <a:cubicBezTo>
                        <a:pt x="9166" y="20814"/>
                        <a:pt x="9446" y="20827"/>
                        <a:pt x="9667" y="20816"/>
                      </a:cubicBezTo>
                      <a:cubicBezTo>
                        <a:pt x="9795" y="20809"/>
                        <a:pt x="9894" y="20750"/>
                        <a:pt x="10031" y="20774"/>
                      </a:cubicBezTo>
                      <a:cubicBezTo>
                        <a:pt x="10176" y="20800"/>
                        <a:pt x="10342" y="20856"/>
                        <a:pt x="10468" y="20930"/>
                      </a:cubicBezTo>
                      <a:cubicBezTo>
                        <a:pt x="10584" y="20999"/>
                        <a:pt x="10662" y="21095"/>
                        <a:pt x="10784" y="21160"/>
                      </a:cubicBezTo>
                      <a:cubicBezTo>
                        <a:pt x="10882" y="21211"/>
                        <a:pt x="10963" y="21229"/>
                        <a:pt x="11053" y="21299"/>
                      </a:cubicBezTo>
                      <a:cubicBezTo>
                        <a:pt x="11113" y="21345"/>
                        <a:pt x="11189" y="21371"/>
                        <a:pt x="11246" y="21415"/>
                      </a:cubicBezTo>
                      <a:cubicBezTo>
                        <a:pt x="11292" y="21452"/>
                        <a:pt x="11312" y="21504"/>
                        <a:pt x="11363" y="21534"/>
                      </a:cubicBezTo>
                      <a:cubicBezTo>
                        <a:pt x="11386" y="21549"/>
                        <a:pt x="11525" y="21600"/>
                        <a:pt x="11550" y="21592"/>
                      </a:cubicBezTo>
                      <a:cubicBezTo>
                        <a:pt x="11586" y="21580"/>
                        <a:pt x="11557" y="21573"/>
                        <a:pt x="11594" y="21544"/>
                      </a:cubicBezTo>
                      <a:cubicBezTo>
                        <a:pt x="11617" y="21526"/>
                        <a:pt x="11652" y="21490"/>
                        <a:pt x="11675" y="21470"/>
                      </a:cubicBezTo>
                      <a:cubicBezTo>
                        <a:pt x="11739" y="21416"/>
                        <a:pt x="11829" y="21369"/>
                        <a:pt x="11907" y="21354"/>
                      </a:cubicBezTo>
                      <a:cubicBezTo>
                        <a:pt x="12080" y="21321"/>
                        <a:pt x="12302" y="21396"/>
                        <a:pt x="12460" y="21324"/>
                      </a:cubicBezTo>
                      <a:cubicBezTo>
                        <a:pt x="12550" y="21283"/>
                        <a:pt x="12549" y="21257"/>
                        <a:pt x="12662" y="21255"/>
                      </a:cubicBezTo>
                      <a:cubicBezTo>
                        <a:pt x="12732" y="21254"/>
                        <a:pt x="12820" y="21270"/>
                        <a:pt x="12893" y="21262"/>
                      </a:cubicBezTo>
                      <a:cubicBezTo>
                        <a:pt x="12903" y="21260"/>
                        <a:pt x="12913" y="21260"/>
                        <a:pt x="12923" y="21258"/>
                      </a:cubicBezTo>
                      <a:cubicBezTo>
                        <a:pt x="12988" y="21243"/>
                        <a:pt x="13011" y="21213"/>
                        <a:pt x="13088" y="21211"/>
                      </a:cubicBezTo>
                      <a:cubicBezTo>
                        <a:pt x="13157" y="21209"/>
                        <a:pt x="13220" y="21229"/>
                        <a:pt x="13273" y="21181"/>
                      </a:cubicBezTo>
                      <a:cubicBezTo>
                        <a:pt x="13350" y="21110"/>
                        <a:pt x="13309" y="20911"/>
                        <a:pt x="13307" y="20816"/>
                      </a:cubicBezTo>
                      <a:cubicBezTo>
                        <a:pt x="13305" y="20710"/>
                        <a:pt x="13308" y="20660"/>
                        <a:pt x="13373" y="20570"/>
                      </a:cubicBezTo>
                      <a:cubicBezTo>
                        <a:pt x="13393" y="20543"/>
                        <a:pt x="13404" y="20507"/>
                        <a:pt x="13433" y="20486"/>
                      </a:cubicBezTo>
                      <a:cubicBezTo>
                        <a:pt x="13467" y="20462"/>
                        <a:pt x="13506" y="20474"/>
                        <a:pt x="13540" y="20452"/>
                      </a:cubicBezTo>
                      <a:cubicBezTo>
                        <a:pt x="13635" y="20393"/>
                        <a:pt x="13718" y="20311"/>
                        <a:pt x="13802" y="20241"/>
                      </a:cubicBezTo>
                      <a:cubicBezTo>
                        <a:pt x="13934" y="20129"/>
                        <a:pt x="14090" y="20037"/>
                        <a:pt x="14220" y="19919"/>
                      </a:cubicBezTo>
                      <a:cubicBezTo>
                        <a:pt x="14302" y="19844"/>
                        <a:pt x="14370" y="19742"/>
                        <a:pt x="14425" y="19649"/>
                      </a:cubicBezTo>
                      <a:cubicBezTo>
                        <a:pt x="14455" y="19598"/>
                        <a:pt x="14475" y="19540"/>
                        <a:pt x="14508" y="19489"/>
                      </a:cubicBezTo>
                      <a:cubicBezTo>
                        <a:pt x="14536" y="19444"/>
                        <a:pt x="14605" y="19415"/>
                        <a:pt x="14613" y="19367"/>
                      </a:cubicBezTo>
                      <a:cubicBezTo>
                        <a:pt x="14463" y="19321"/>
                        <a:pt x="14318" y="19405"/>
                        <a:pt x="14193" y="19303"/>
                      </a:cubicBezTo>
                      <a:cubicBezTo>
                        <a:pt x="14169" y="19283"/>
                        <a:pt x="14142" y="19265"/>
                        <a:pt x="14115" y="19246"/>
                      </a:cubicBezTo>
                      <a:cubicBezTo>
                        <a:pt x="14027" y="19188"/>
                        <a:pt x="13928" y="19130"/>
                        <a:pt x="13877" y="19051"/>
                      </a:cubicBezTo>
                      <a:cubicBezTo>
                        <a:pt x="13825" y="18973"/>
                        <a:pt x="13864" y="18908"/>
                        <a:pt x="13844" y="18827"/>
                      </a:cubicBezTo>
                      <a:cubicBezTo>
                        <a:pt x="13827" y="18756"/>
                        <a:pt x="13742" y="18710"/>
                        <a:pt x="13671" y="18678"/>
                      </a:cubicBezTo>
                      <a:cubicBezTo>
                        <a:pt x="13539" y="18619"/>
                        <a:pt x="13326" y="18525"/>
                        <a:pt x="13355" y="18352"/>
                      </a:cubicBezTo>
                      <a:cubicBezTo>
                        <a:pt x="13353" y="18348"/>
                        <a:pt x="13353" y="18345"/>
                        <a:pt x="13355" y="18344"/>
                      </a:cubicBezTo>
                      <a:cubicBezTo>
                        <a:pt x="13270" y="18003"/>
                        <a:pt x="13504" y="17575"/>
                        <a:pt x="13210" y="17292"/>
                      </a:cubicBezTo>
                      <a:cubicBezTo>
                        <a:pt x="13160" y="17244"/>
                        <a:pt x="13086" y="17204"/>
                        <a:pt x="13035" y="17153"/>
                      </a:cubicBezTo>
                      <a:cubicBezTo>
                        <a:pt x="12908" y="17026"/>
                        <a:pt x="13005" y="17037"/>
                        <a:pt x="13080" y="16933"/>
                      </a:cubicBezTo>
                      <a:cubicBezTo>
                        <a:pt x="13176" y="16797"/>
                        <a:pt x="13230" y="16597"/>
                        <a:pt x="13270" y="16445"/>
                      </a:cubicBezTo>
                      <a:cubicBezTo>
                        <a:pt x="13290" y="16368"/>
                        <a:pt x="13340" y="16298"/>
                        <a:pt x="13359" y="16227"/>
                      </a:cubicBezTo>
                      <a:cubicBezTo>
                        <a:pt x="13387" y="16120"/>
                        <a:pt x="13354" y="16024"/>
                        <a:pt x="13393" y="15916"/>
                      </a:cubicBezTo>
                      <a:cubicBezTo>
                        <a:pt x="13423" y="15828"/>
                        <a:pt x="13450" y="15754"/>
                        <a:pt x="13500" y="15685"/>
                      </a:cubicBezTo>
                      <a:cubicBezTo>
                        <a:pt x="13581" y="15574"/>
                        <a:pt x="13681" y="15511"/>
                        <a:pt x="13783" y="15418"/>
                      </a:cubicBezTo>
                      <a:cubicBezTo>
                        <a:pt x="13811" y="15393"/>
                        <a:pt x="13819" y="15366"/>
                        <a:pt x="13840" y="15342"/>
                      </a:cubicBezTo>
                      <a:cubicBezTo>
                        <a:pt x="13860" y="15319"/>
                        <a:pt x="13911" y="15282"/>
                        <a:pt x="13929" y="15256"/>
                      </a:cubicBezTo>
                      <a:cubicBezTo>
                        <a:pt x="13957" y="15216"/>
                        <a:pt x="13954" y="15165"/>
                        <a:pt x="13984" y="15122"/>
                      </a:cubicBezTo>
                      <a:cubicBezTo>
                        <a:pt x="14021" y="15071"/>
                        <a:pt x="14085" y="15030"/>
                        <a:pt x="14121" y="14978"/>
                      </a:cubicBezTo>
                      <a:cubicBezTo>
                        <a:pt x="14163" y="14919"/>
                        <a:pt x="14205" y="14840"/>
                        <a:pt x="14172" y="14768"/>
                      </a:cubicBezTo>
                      <a:cubicBezTo>
                        <a:pt x="14149" y="14717"/>
                        <a:pt x="14098" y="14693"/>
                        <a:pt x="14081" y="14636"/>
                      </a:cubicBezTo>
                      <a:cubicBezTo>
                        <a:pt x="14059" y="14563"/>
                        <a:pt x="14061" y="14538"/>
                        <a:pt x="14005" y="14470"/>
                      </a:cubicBezTo>
                      <a:cubicBezTo>
                        <a:pt x="14047" y="14428"/>
                        <a:pt x="14036" y="14379"/>
                        <a:pt x="14034" y="14328"/>
                      </a:cubicBezTo>
                      <a:cubicBezTo>
                        <a:pt x="14033" y="14257"/>
                        <a:pt x="14044" y="14241"/>
                        <a:pt x="14071" y="14185"/>
                      </a:cubicBezTo>
                      <a:cubicBezTo>
                        <a:pt x="14118" y="14087"/>
                        <a:pt x="14178" y="13989"/>
                        <a:pt x="14241" y="13897"/>
                      </a:cubicBezTo>
                      <a:cubicBezTo>
                        <a:pt x="14361" y="13723"/>
                        <a:pt x="14555" y="13588"/>
                        <a:pt x="14679" y="13413"/>
                      </a:cubicBezTo>
                      <a:cubicBezTo>
                        <a:pt x="14750" y="13314"/>
                        <a:pt x="14765" y="13212"/>
                        <a:pt x="14763" y="13093"/>
                      </a:cubicBezTo>
                      <a:cubicBezTo>
                        <a:pt x="14762" y="12987"/>
                        <a:pt x="14799" y="12924"/>
                        <a:pt x="14813" y="12829"/>
                      </a:cubicBezTo>
                      <a:cubicBezTo>
                        <a:pt x="14834" y="12692"/>
                        <a:pt x="14766" y="12567"/>
                        <a:pt x="14764" y="12431"/>
                      </a:cubicBezTo>
                      <a:cubicBezTo>
                        <a:pt x="14762" y="12323"/>
                        <a:pt x="14742" y="12189"/>
                        <a:pt x="14771" y="12084"/>
                      </a:cubicBezTo>
                      <a:cubicBezTo>
                        <a:pt x="14882" y="12076"/>
                        <a:pt x="14942" y="12033"/>
                        <a:pt x="15056" y="12034"/>
                      </a:cubicBezTo>
                      <a:cubicBezTo>
                        <a:pt x="15157" y="12035"/>
                        <a:pt x="15257" y="12033"/>
                        <a:pt x="15358" y="12034"/>
                      </a:cubicBezTo>
                      <a:cubicBezTo>
                        <a:pt x="15410" y="12034"/>
                        <a:pt x="15491" y="12049"/>
                        <a:pt x="15544" y="12038"/>
                      </a:cubicBezTo>
                      <a:cubicBezTo>
                        <a:pt x="15639" y="12017"/>
                        <a:pt x="15613" y="11992"/>
                        <a:pt x="15639" y="11924"/>
                      </a:cubicBezTo>
                      <a:cubicBezTo>
                        <a:pt x="15672" y="11838"/>
                        <a:pt x="15714" y="11728"/>
                        <a:pt x="15738" y="11638"/>
                      </a:cubicBezTo>
                      <a:cubicBezTo>
                        <a:pt x="15757" y="11566"/>
                        <a:pt x="15721" y="11575"/>
                        <a:pt x="15782" y="11515"/>
                      </a:cubicBezTo>
                      <a:cubicBezTo>
                        <a:pt x="15813" y="11484"/>
                        <a:pt x="15861" y="11463"/>
                        <a:pt x="15895" y="11427"/>
                      </a:cubicBezTo>
                      <a:cubicBezTo>
                        <a:pt x="15971" y="11346"/>
                        <a:pt x="16015" y="11255"/>
                        <a:pt x="16027" y="11152"/>
                      </a:cubicBezTo>
                      <a:cubicBezTo>
                        <a:pt x="16037" y="11068"/>
                        <a:pt x="16061" y="10989"/>
                        <a:pt x="16111" y="10919"/>
                      </a:cubicBezTo>
                      <a:cubicBezTo>
                        <a:pt x="16159" y="10850"/>
                        <a:pt x="16280" y="10809"/>
                        <a:pt x="16279" y="10719"/>
                      </a:cubicBezTo>
                      <a:cubicBezTo>
                        <a:pt x="16305" y="10713"/>
                        <a:pt x="16332" y="10707"/>
                        <a:pt x="16359" y="10703"/>
                      </a:cubicBezTo>
                      <a:cubicBezTo>
                        <a:pt x="16379" y="10652"/>
                        <a:pt x="16335" y="10536"/>
                        <a:pt x="16374" y="10497"/>
                      </a:cubicBezTo>
                      <a:cubicBezTo>
                        <a:pt x="16404" y="10467"/>
                        <a:pt x="16518" y="10490"/>
                        <a:pt x="16561" y="10490"/>
                      </a:cubicBezTo>
                      <a:cubicBezTo>
                        <a:pt x="16732" y="10490"/>
                        <a:pt x="16886" y="10493"/>
                        <a:pt x="17047" y="10455"/>
                      </a:cubicBezTo>
                      <a:cubicBezTo>
                        <a:pt x="17129" y="10436"/>
                        <a:pt x="17207" y="10461"/>
                        <a:pt x="17290" y="10448"/>
                      </a:cubicBezTo>
                      <a:cubicBezTo>
                        <a:pt x="17360" y="10436"/>
                        <a:pt x="17411" y="10404"/>
                        <a:pt x="17484" y="10400"/>
                      </a:cubicBezTo>
                      <a:cubicBezTo>
                        <a:pt x="17668" y="10391"/>
                        <a:pt x="17785" y="10412"/>
                        <a:pt x="17824" y="10225"/>
                      </a:cubicBezTo>
                      <a:cubicBezTo>
                        <a:pt x="17839" y="10152"/>
                        <a:pt x="17869" y="10078"/>
                        <a:pt x="17874" y="10004"/>
                      </a:cubicBezTo>
                      <a:cubicBezTo>
                        <a:pt x="17878" y="9945"/>
                        <a:pt x="17865" y="9885"/>
                        <a:pt x="17871" y="9826"/>
                      </a:cubicBezTo>
                      <a:cubicBezTo>
                        <a:pt x="17889" y="9655"/>
                        <a:pt x="18083" y="9704"/>
                        <a:pt x="18214" y="9652"/>
                      </a:cubicBezTo>
                      <a:cubicBezTo>
                        <a:pt x="18340" y="9601"/>
                        <a:pt x="18466" y="9591"/>
                        <a:pt x="18601" y="9529"/>
                      </a:cubicBezTo>
                      <a:cubicBezTo>
                        <a:pt x="18665" y="9500"/>
                        <a:pt x="18786" y="9467"/>
                        <a:pt x="18836" y="9420"/>
                      </a:cubicBezTo>
                      <a:cubicBezTo>
                        <a:pt x="18850" y="9406"/>
                        <a:pt x="18843" y="9366"/>
                        <a:pt x="18855" y="9351"/>
                      </a:cubicBezTo>
                      <a:cubicBezTo>
                        <a:pt x="18875" y="9328"/>
                        <a:pt x="18907" y="9308"/>
                        <a:pt x="18930" y="9286"/>
                      </a:cubicBezTo>
                      <a:cubicBezTo>
                        <a:pt x="18981" y="9237"/>
                        <a:pt x="19003" y="9179"/>
                        <a:pt x="19051" y="9130"/>
                      </a:cubicBezTo>
                      <a:cubicBezTo>
                        <a:pt x="19090" y="9091"/>
                        <a:pt x="19133" y="9093"/>
                        <a:pt x="19174" y="9067"/>
                      </a:cubicBezTo>
                      <a:cubicBezTo>
                        <a:pt x="19217" y="9039"/>
                        <a:pt x="19245" y="8977"/>
                        <a:pt x="19291" y="8953"/>
                      </a:cubicBezTo>
                      <a:cubicBezTo>
                        <a:pt x="19351" y="8922"/>
                        <a:pt x="19453" y="8916"/>
                        <a:pt x="19525" y="8888"/>
                      </a:cubicBezTo>
                      <a:cubicBezTo>
                        <a:pt x="19599" y="8858"/>
                        <a:pt x="19641" y="8833"/>
                        <a:pt x="19705" y="8800"/>
                      </a:cubicBezTo>
                      <a:cubicBezTo>
                        <a:pt x="19755" y="8774"/>
                        <a:pt x="19818" y="8768"/>
                        <a:pt x="19856" y="8726"/>
                      </a:cubicBezTo>
                      <a:cubicBezTo>
                        <a:pt x="19868" y="8712"/>
                        <a:pt x="19875" y="8654"/>
                        <a:pt x="19887" y="8634"/>
                      </a:cubicBezTo>
                      <a:cubicBezTo>
                        <a:pt x="19900" y="8614"/>
                        <a:pt x="19934" y="8600"/>
                        <a:pt x="19951" y="8582"/>
                      </a:cubicBezTo>
                      <a:cubicBezTo>
                        <a:pt x="19965" y="8565"/>
                        <a:pt x="19955" y="8531"/>
                        <a:pt x="19971" y="8514"/>
                      </a:cubicBezTo>
                      <a:cubicBezTo>
                        <a:pt x="20016" y="8463"/>
                        <a:pt x="20042" y="8489"/>
                        <a:pt x="20062" y="8416"/>
                      </a:cubicBezTo>
                      <a:cubicBezTo>
                        <a:pt x="20099" y="8277"/>
                        <a:pt x="20005" y="8184"/>
                        <a:pt x="19972" y="8061"/>
                      </a:cubicBezTo>
                      <a:cubicBezTo>
                        <a:pt x="19930" y="7904"/>
                        <a:pt x="19947" y="7705"/>
                        <a:pt x="20048" y="7571"/>
                      </a:cubicBezTo>
                      <a:cubicBezTo>
                        <a:pt x="20130" y="7463"/>
                        <a:pt x="20202" y="7350"/>
                        <a:pt x="20265" y="7234"/>
                      </a:cubicBezTo>
                      <a:cubicBezTo>
                        <a:pt x="20297" y="7174"/>
                        <a:pt x="20327" y="7108"/>
                        <a:pt x="20363" y="7046"/>
                      </a:cubicBezTo>
                      <a:cubicBezTo>
                        <a:pt x="20407" y="6967"/>
                        <a:pt x="20420" y="6901"/>
                        <a:pt x="20446" y="6823"/>
                      </a:cubicBezTo>
                      <a:cubicBezTo>
                        <a:pt x="20452" y="6806"/>
                        <a:pt x="20483" y="6783"/>
                        <a:pt x="20486" y="6771"/>
                      </a:cubicBezTo>
                      <a:cubicBezTo>
                        <a:pt x="20496" y="6732"/>
                        <a:pt x="20486" y="6687"/>
                        <a:pt x="20503" y="6648"/>
                      </a:cubicBezTo>
                      <a:cubicBezTo>
                        <a:pt x="20535" y="6577"/>
                        <a:pt x="20669" y="6541"/>
                        <a:pt x="20737" y="6515"/>
                      </a:cubicBezTo>
                      <a:cubicBezTo>
                        <a:pt x="20795" y="6492"/>
                        <a:pt x="20877" y="6496"/>
                        <a:pt x="20934" y="6473"/>
                      </a:cubicBezTo>
                      <a:cubicBezTo>
                        <a:pt x="21007" y="6444"/>
                        <a:pt x="21040" y="6427"/>
                        <a:pt x="21128" y="6427"/>
                      </a:cubicBezTo>
                      <a:cubicBezTo>
                        <a:pt x="21227" y="6429"/>
                        <a:pt x="21308" y="6423"/>
                        <a:pt x="21385" y="6407"/>
                      </a:cubicBezTo>
                      <a:cubicBezTo>
                        <a:pt x="21408" y="6246"/>
                        <a:pt x="21477" y="6065"/>
                        <a:pt x="21507" y="6010"/>
                      </a:cubicBezTo>
                      <a:cubicBezTo>
                        <a:pt x="21597" y="5843"/>
                        <a:pt x="21336" y="5516"/>
                        <a:pt x="21231" y="5405"/>
                      </a:cubicBez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7269" name="Shape">
                <a:extLst>
                  <a:ext uri="{FF2B5EF4-FFF2-40B4-BE49-F238E27FC236}">
                    <a16:creationId xmlns:a16="http://schemas.microsoft.com/office/drawing/2014/main" id="{DC31F774-FCBE-6353-B80C-8431F765F5F7}"/>
                  </a:ext>
                </a:extLst>
              </p:cNvPr>
              <p:cNvSpPr/>
              <p:nvPr/>
            </p:nvSpPr>
            <p:spPr>
              <a:xfrm>
                <a:off x="8823782" y="2602157"/>
                <a:ext cx="572946" cy="384633"/>
              </a:xfrm>
              <a:custGeom>
                <a:avLst/>
                <a:gdLst/>
                <a:ahLst/>
                <a:cxnLst>
                  <a:cxn ang="0">
                    <a:pos x="wd2" y="hd2"/>
                  </a:cxn>
                  <a:cxn ang="5400000">
                    <a:pos x="wd2" y="hd2"/>
                  </a:cxn>
                  <a:cxn ang="10800000">
                    <a:pos x="wd2" y="hd2"/>
                  </a:cxn>
                  <a:cxn ang="16200000">
                    <a:pos x="wd2" y="hd2"/>
                  </a:cxn>
                </a:cxnLst>
                <a:rect l="0" t="0" r="r" b="b"/>
                <a:pathLst>
                  <a:path w="21600" h="21556" extrusionOk="0">
                    <a:moveTo>
                      <a:pt x="21450" y="13361"/>
                    </a:moveTo>
                    <a:cubicBezTo>
                      <a:pt x="21350" y="13227"/>
                      <a:pt x="21240" y="13181"/>
                      <a:pt x="21116" y="13098"/>
                    </a:cubicBezTo>
                    <a:cubicBezTo>
                      <a:pt x="21001" y="13019"/>
                      <a:pt x="20967" y="12924"/>
                      <a:pt x="20853" y="12867"/>
                    </a:cubicBezTo>
                    <a:cubicBezTo>
                      <a:pt x="20710" y="12795"/>
                      <a:pt x="20578" y="12677"/>
                      <a:pt x="20436" y="12609"/>
                    </a:cubicBezTo>
                    <a:cubicBezTo>
                      <a:pt x="20249" y="12517"/>
                      <a:pt x="20067" y="12317"/>
                      <a:pt x="19869" y="12167"/>
                    </a:cubicBezTo>
                    <a:cubicBezTo>
                      <a:pt x="19621" y="11977"/>
                      <a:pt x="19342" y="11920"/>
                      <a:pt x="19087" y="11756"/>
                    </a:cubicBezTo>
                    <a:cubicBezTo>
                      <a:pt x="18833" y="11593"/>
                      <a:pt x="18729" y="11236"/>
                      <a:pt x="18516" y="10998"/>
                    </a:cubicBezTo>
                    <a:cubicBezTo>
                      <a:pt x="18320" y="10781"/>
                      <a:pt x="18106" y="10690"/>
                      <a:pt x="17920" y="10464"/>
                    </a:cubicBezTo>
                    <a:cubicBezTo>
                      <a:pt x="17805" y="10323"/>
                      <a:pt x="17703" y="10231"/>
                      <a:pt x="17663" y="9985"/>
                    </a:cubicBezTo>
                    <a:cubicBezTo>
                      <a:pt x="17639" y="9844"/>
                      <a:pt x="17667" y="9735"/>
                      <a:pt x="17621" y="9611"/>
                    </a:cubicBezTo>
                    <a:cubicBezTo>
                      <a:pt x="17531" y="9372"/>
                      <a:pt x="17298" y="9120"/>
                      <a:pt x="17288" y="8839"/>
                    </a:cubicBezTo>
                    <a:cubicBezTo>
                      <a:pt x="17131" y="8792"/>
                      <a:pt x="17041" y="8750"/>
                      <a:pt x="16890" y="8630"/>
                    </a:cubicBezTo>
                    <a:cubicBezTo>
                      <a:pt x="16713" y="8490"/>
                      <a:pt x="16572" y="8395"/>
                      <a:pt x="16379" y="8385"/>
                    </a:cubicBezTo>
                    <a:cubicBezTo>
                      <a:pt x="16167" y="8374"/>
                      <a:pt x="15888" y="8226"/>
                      <a:pt x="15769" y="7944"/>
                    </a:cubicBezTo>
                    <a:cubicBezTo>
                      <a:pt x="15687" y="7750"/>
                      <a:pt x="15566" y="7555"/>
                      <a:pt x="15504" y="7347"/>
                    </a:cubicBezTo>
                    <a:cubicBezTo>
                      <a:pt x="15468" y="7228"/>
                      <a:pt x="15461" y="7112"/>
                      <a:pt x="15393" y="7009"/>
                    </a:cubicBezTo>
                    <a:cubicBezTo>
                      <a:pt x="15339" y="6924"/>
                      <a:pt x="15194" y="6742"/>
                      <a:pt x="15108" y="6708"/>
                    </a:cubicBezTo>
                    <a:cubicBezTo>
                      <a:pt x="15028" y="6676"/>
                      <a:pt x="14928" y="6729"/>
                      <a:pt x="14845" y="6703"/>
                    </a:cubicBezTo>
                    <a:cubicBezTo>
                      <a:pt x="14774" y="6682"/>
                      <a:pt x="14681" y="6599"/>
                      <a:pt x="14620" y="6560"/>
                    </a:cubicBezTo>
                    <a:cubicBezTo>
                      <a:pt x="14389" y="6412"/>
                      <a:pt x="14146" y="6472"/>
                      <a:pt x="13915" y="6294"/>
                    </a:cubicBezTo>
                    <a:cubicBezTo>
                      <a:pt x="13808" y="6212"/>
                      <a:pt x="13742" y="6121"/>
                      <a:pt x="13623" y="6072"/>
                    </a:cubicBezTo>
                    <a:cubicBezTo>
                      <a:pt x="13526" y="6032"/>
                      <a:pt x="13424" y="5971"/>
                      <a:pt x="13324" y="5938"/>
                    </a:cubicBezTo>
                    <a:cubicBezTo>
                      <a:pt x="13138" y="5878"/>
                      <a:pt x="12906" y="5908"/>
                      <a:pt x="12733" y="5964"/>
                    </a:cubicBezTo>
                    <a:cubicBezTo>
                      <a:pt x="12629" y="5997"/>
                      <a:pt x="12610" y="5976"/>
                      <a:pt x="12498" y="5897"/>
                    </a:cubicBezTo>
                    <a:cubicBezTo>
                      <a:pt x="12390" y="5820"/>
                      <a:pt x="12289" y="5772"/>
                      <a:pt x="12197" y="5657"/>
                    </a:cubicBezTo>
                    <a:cubicBezTo>
                      <a:pt x="12109" y="5546"/>
                      <a:pt x="12048" y="5394"/>
                      <a:pt x="11950" y="5298"/>
                    </a:cubicBezTo>
                    <a:cubicBezTo>
                      <a:pt x="11866" y="5215"/>
                      <a:pt x="11759" y="5172"/>
                      <a:pt x="11667" y="5104"/>
                    </a:cubicBezTo>
                    <a:cubicBezTo>
                      <a:pt x="11592" y="5047"/>
                      <a:pt x="11515" y="4968"/>
                      <a:pt x="11432" y="4945"/>
                    </a:cubicBezTo>
                    <a:cubicBezTo>
                      <a:pt x="11336" y="4918"/>
                      <a:pt x="11228" y="4967"/>
                      <a:pt x="11130" y="4950"/>
                    </a:cubicBezTo>
                    <a:cubicBezTo>
                      <a:pt x="10951" y="4921"/>
                      <a:pt x="10806" y="4741"/>
                      <a:pt x="10642" y="4643"/>
                    </a:cubicBezTo>
                    <a:cubicBezTo>
                      <a:pt x="10606" y="4622"/>
                      <a:pt x="10569" y="4603"/>
                      <a:pt x="10530" y="4592"/>
                    </a:cubicBezTo>
                    <a:cubicBezTo>
                      <a:pt x="10484" y="4579"/>
                      <a:pt x="10434" y="4579"/>
                      <a:pt x="10380" y="4583"/>
                    </a:cubicBezTo>
                    <a:cubicBezTo>
                      <a:pt x="10221" y="4599"/>
                      <a:pt x="10043" y="4659"/>
                      <a:pt x="9918" y="4547"/>
                    </a:cubicBezTo>
                    <a:cubicBezTo>
                      <a:pt x="9769" y="4413"/>
                      <a:pt x="9635" y="4107"/>
                      <a:pt x="9461" y="4061"/>
                    </a:cubicBezTo>
                    <a:cubicBezTo>
                      <a:pt x="9356" y="4033"/>
                      <a:pt x="9225" y="4037"/>
                      <a:pt x="9175" y="4152"/>
                    </a:cubicBezTo>
                    <a:cubicBezTo>
                      <a:pt x="9140" y="4230"/>
                      <a:pt x="9185" y="4328"/>
                      <a:pt x="9108" y="4400"/>
                    </a:cubicBezTo>
                    <a:cubicBezTo>
                      <a:pt x="9036" y="4469"/>
                      <a:pt x="8959" y="4455"/>
                      <a:pt x="8882" y="4548"/>
                    </a:cubicBezTo>
                    <a:cubicBezTo>
                      <a:pt x="8776" y="4675"/>
                      <a:pt x="8679" y="4797"/>
                      <a:pt x="8560" y="4899"/>
                    </a:cubicBezTo>
                    <a:cubicBezTo>
                      <a:pt x="8436" y="5005"/>
                      <a:pt x="8388" y="5037"/>
                      <a:pt x="8285" y="4862"/>
                    </a:cubicBezTo>
                    <a:cubicBezTo>
                      <a:pt x="8222" y="4753"/>
                      <a:pt x="8186" y="4695"/>
                      <a:pt x="8111" y="4601"/>
                    </a:cubicBezTo>
                    <a:cubicBezTo>
                      <a:pt x="8019" y="4487"/>
                      <a:pt x="7897" y="3856"/>
                      <a:pt x="7763" y="4331"/>
                    </a:cubicBezTo>
                    <a:cubicBezTo>
                      <a:pt x="7716" y="4497"/>
                      <a:pt x="7810" y="4580"/>
                      <a:pt x="7663" y="4593"/>
                    </a:cubicBezTo>
                    <a:cubicBezTo>
                      <a:pt x="7590" y="4599"/>
                      <a:pt x="7468" y="4519"/>
                      <a:pt x="7397" y="4487"/>
                    </a:cubicBezTo>
                    <a:cubicBezTo>
                      <a:pt x="7307" y="4445"/>
                      <a:pt x="7253" y="4439"/>
                      <a:pt x="7160" y="4423"/>
                    </a:cubicBezTo>
                    <a:cubicBezTo>
                      <a:pt x="7036" y="4399"/>
                      <a:pt x="7065" y="4420"/>
                      <a:pt x="7043" y="4247"/>
                    </a:cubicBezTo>
                    <a:cubicBezTo>
                      <a:pt x="7012" y="3993"/>
                      <a:pt x="6965" y="3739"/>
                      <a:pt x="6897" y="3497"/>
                    </a:cubicBezTo>
                    <a:cubicBezTo>
                      <a:pt x="6859" y="3366"/>
                      <a:pt x="6817" y="3286"/>
                      <a:pt x="6805" y="3144"/>
                    </a:cubicBezTo>
                    <a:cubicBezTo>
                      <a:pt x="6790" y="2963"/>
                      <a:pt x="6801" y="2880"/>
                      <a:pt x="6725" y="2707"/>
                    </a:cubicBezTo>
                    <a:cubicBezTo>
                      <a:pt x="6616" y="2460"/>
                      <a:pt x="6507" y="2335"/>
                      <a:pt x="6511" y="2023"/>
                    </a:cubicBezTo>
                    <a:cubicBezTo>
                      <a:pt x="6513" y="1822"/>
                      <a:pt x="6551" y="1482"/>
                      <a:pt x="6473" y="1327"/>
                    </a:cubicBezTo>
                    <a:cubicBezTo>
                      <a:pt x="6362" y="1108"/>
                      <a:pt x="6105" y="1060"/>
                      <a:pt x="5962" y="923"/>
                    </a:cubicBezTo>
                    <a:cubicBezTo>
                      <a:pt x="5855" y="820"/>
                      <a:pt x="5801" y="630"/>
                      <a:pt x="5697" y="520"/>
                    </a:cubicBezTo>
                    <a:cubicBezTo>
                      <a:pt x="5539" y="354"/>
                      <a:pt x="5449" y="524"/>
                      <a:pt x="5443" y="763"/>
                    </a:cubicBezTo>
                    <a:cubicBezTo>
                      <a:pt x="5437" y="985"/>
                      <a:pt x="5459" y="1147"/>
                      <a:pt x="5384" y="1337"/>
                    </a:cubicBezTo>
                    <a:cubicBezTo>
                      <a:pt x="5303" y="1540"/>
                      <a:pt x="5219" y="1730"/>
                      <a:pt x="5117" y="1909"/>
                    </a:cubicBezTo>
                    <a:cubicBezTo>
                      <a:pt x="4990" y="2135"/>
                      <a:pt x="4901" y="2128"/>
                      <a:pt x="4702" y="2129"/>
                    </a:cubicBezTo>
                    <a:cubicBezTo>
                      <a:pt x="4229" y="2134"/>
                      <a:pt x="4563" y="1517"/>
                      <a:pt x="4450" y="1138"/>
                    </a:cubicBezTo>
                    <a:cubicBezTo>
                      <a:pt x="4395" y="958"/>
                      <a:pt x="4308" y="821"/>
                      <a:pt x="4241" y="655"/>
                    </a:cubicBezTo>
                    <a:cubicBezTo>
                      <a:pt x="4199" y="549"/>
                      <a:pt x="4231" y="461"/>
                      <a:pt x="4203" y="359"/>
                    </a:cubicBezTo>
                    <a:cubicBezTo>
                      <a:pt x="4176" y="267"/>
                      <a:pt x="4090" y="235"/>
                      <a:pt x="4021" y="210"/>
                    </a:cubicBezTo>
                    <a:cubicBezTo>
                      <a:pt x="3933" y="178"/>
                      <a:pt x="3868" y="196"/>
                      <a:pt x="3809" y="231"/>
                    </a:cubicBezTo>
                    <a:cubicBezTo>
                      <a:pt x="3743" y="270"/>
                      <a:pt x="3682" y="333"/>
                      <a:pt x="3602" y="383"/>
                    </a:cubicBezTo>
                    <a:cubicBezTo>
                      <a:pt x="3584" y="394"/>
                      <a:pt x="3566" y="406"/>
                      <a:pt x="3547" y="414"/>
                    </a:cubicBezTo>
                    <a:cubicBezTo>
                      <a:pt x="3335" y="514"/>
                      <a:pt x="3290" y="368"/>
                      <a:pt x="3130" y="213"/>
                    </a:cubicBezTo>
                    <a:cubicBezTo>
                      <a:pt x="3051" y="135"/>
                      <a:pt x="2998" y="40"/>
                      <a:pt x="2898" y="11"/>
                    </a:cubicBezTo>
                    <a:cubicBezTo>
                      <a:pt x="2806" y="-16"/>
                      <a:pt x="2694" y="15"/>
                      <a:pt x="2600" y="15"/>
                    </a:cubicBezTo>
                    <a:cubicBezTo>
                      <a:pt x="2432" y="15"/>
                      <a:pt x="2263" y="9"/>
                      <a:pt x="2095" y="13"/>
                    </a:cubicBezTo>
                    <a:cubicBezTo>
                      <a:pt x="1988" y="16"/>
                      <a:pt x="1930" y="78"/>
                      <a:pt x="1829" y="107"/>
                    </a:cubicBezTo>
                    <a:cubicBezTo>
                      <a:pt x="1737" y="133"/>
                      <a:pt x="1622" y="103"/>
                      <a:pt x="1528" y="103"/>
                    </a:cubicBezTo>
                    <a:cubicBezTo>
                      <a:pt x="1320" y="103"/>
                      <a:pt x="1003" y="5"/>
                      <a:pt x="837" y="191"/>
                    </a:cubicBezTo>
                    <a:cubicBezTo>
                      <a:pt x="1070" y="297"/>
                      <a:pt x="1057" y="492"/>
                      <a:pt x="1056" y="808"/>
                    </a:cubicBezTo>
                    <a:cubicBezTo>
                      <a:pt x="1056" y="1087"/>
                      <a:pt x="1055" y="1366"/>
                      <a:pt x="1056" y="1645"/>
                    </a:cubicBezTo>
                    <a:cubicBezTo>
                      <a:pt x="1057" y="1839"/>
                      <a:pt x="1068" y="1902"/>
                      <a:pt x="1000" y="2041"/>
                    </a:cubicBezTo>
                    <a:cubicBezTo>
                      <a:pt x="949" y="2146"/>
                      <a:pt x="848" y="2251"/>
                      <a:pt x="773" y="2330"/>
                    </a:cubicBezTo>
                    <a:cubicBezTo>
                      <a:pt x="620" y="2491"/>
                      <a:pt x="457" y="2646"/>
                      <a:pt x="307" y="2813"/>
                    </a:cubicBezTo>
                    <a:cubicBezTo>
                      <a:pt x="367" y="2982"/>
                      <a:pt x="520" y="3097"/>
                      <a:pt x="641" y="3102"/>
                    </a:cubicBezTo>
                    <a:cubicBezTo>
                      <a:pt x="781" y="3109"/>
                      <a:pt x="852" y="3183"/>
                      <a:pt x="989" y="3201"/>
                    </a:cubicBezTo>
                    <a:cubicBezTo>
                      <a:pt x="1041" y="3483"/>
                      <a:pt x="949" y="3661"/>
                      <a:pt x="864" y="3895"/>
                    </a:cubicBezTo>
                    <a:cubicBezTo>
                      <a:pt x="782" y="4123"/>
                      <a:pt x="725" y="4276"/>
                      <a:pt x="765" y="4554"/>
                    </a:cubicBezTo>
                    <a:cubicBezTo>
                      <a:pt x="810" y="4869"/>
                      <a:pt x="830" y="4964"/>
                      <a:pt x="1026" y="5080"/>
                    </a:cubicBezTo>
                    <a:cubicBezTo>
                      <a:pt x="1198" y="5181"/>
                      <a:pt x="1284" y="5330"/>
                      <a:pt x="1390" y="5548"/>
                    </a:cubicBezTo>
                    <a:cubicBezTo>
                      <a:pt x="1322" y="5718"/>
                      <a:pt x="1239" y="5800"/>
                      <a:pt x="1233" y="6007"/>
                    </a:cubicBezTo>
                    <a:cubicBezTo>
                      <a:pt x="1228" y="6159"/>
                      <a:pt x="1220" y="6343"/>
                      <a:pt x="1239" y="6491"/>
                    </a:cubicBezTo>
                    <a:cubicBezTo>
                      <a:pt x="1261" y="6657"/>
                      <a:pt x="1323" y="6793"/>
                      <a:pt x="1298" y="6976"/>
                    </a:cubicBezTo>
                    <a:cubicBezTo>
                      <a:pt x="1270" y="7174"/>
                      <a:pt x="1148" y="7252"/>
                      <a:pt x="1056" y="7379"/>
                    </a:cubicBezTo>
                    <a:cubicBezTo>
                      <a:pt x="1004" y="7301"/>
                      <a:pt x="912" y="7315"/>
                      <a:pt x="844" y="7244"/>
                    </a:cubicBezTo>
                    <a:cubicBezTo>
                      <a:pt x="799" y="7195"/>
                      <a:pt x="780" y="7098"/>
                      <a:pt x="726" y="7070"/>
                    </a:cubicBezTo>
                    <a:cubicBezTo>
                      <a:pt x="610" y="7015"/>
                      <a:pt x="491" y="7203"/>
                      <a:pt x="424" y="7325"/>
                    </a:cubicBezTo>
                    <a:cubicBezTo>
                      <a:pt x="488" y="7613"/>
                      <a:pt x="735" y="7623"/>
                      <a:pt x="762" y="7944"/>
                    </a:cubicBezTo>
                    <a:cubicBezTo>
                      <a:pt x="792" y="8289"/>
                      <a:pt x="681" y="8497"/>
                      <a:pt x="524" y="8719"/>
                    </a:cubicBezTo>
                    <a:cubicBezTo>
                      <a:pt x="472" y="8793"/>
                      <a:pt x="422" y="8877"/>
                      <a:pt x="371" y="8948"/>
                    </a:cubicBezTo>
                    <a:cubicBezTo>
                      <a:pt x="259" y="9101"/>
                      <a:pt x="232" y="9076"/>
                      <a:pt x="227" y="9319"/>
                    </a:cubicBezTo>
                    <a:cubicBezTo>
                      <a:pt x="222" y="9646"/>
                      <a:pt x="282" y="9961"/>
                      <a:pt x="333" y="10261"/>
                    </a:cubicBezTo>
                    <a:cubicBezTo>
                      <a:pt x="357" y="10398"/>
                      <a:pt x="325" y="10540"/>
                      <a:pt x="344" y="10677"/>
                    </a:cubicBezTo>
                    <a:cubicBezTo>
                      <a:pt x="354" y="10758"/>
                      <a:pt x="390" y="10818"/>
                      <a:pt x="401" y="10898"/>
                    </a:cubicBezTo>
                    <a:cubicBezTo>
                      <a:pt x="412" y="10973"/>
                      <a:pt x="394" y="11043"/>
                      <a:pt x="403" y="11118"/>
                    </a:cubicBezTo>
                    <a:cubicBezTo>
                      <a:pt x="434" y="11404"/>
                      <a:pt x="519" y="11667"/>
                      <a:pt x="431" y="11956"/>
                    </a:cubicBezTo>
                    <a:cubicBezTo>
                      <a:pt x="369" y="12155"/>
                      <a:pt x="344" y="12164"/>
                      <a:pt x="347" y="12395"/>
                    </a:cubicBezTo>
                    <a:cubicBezTo>
                      <a:pt x="350" y="12539"/>
                      <a:pt x="336" y="12609"/>
                      <a:pt x="302" y="12726"/>
                    </a:cubicBezTo>
                    <a:cubicBezTo>
                      <a:pt x="238" y="12952"/>
                      <a:pt x="128" y="13096"/>
                      <a:pt x="0" y="13255"/>
                    </a:cubicBezTo>
                    <a:cubicBezTo>
                      <a:pt x="42" y="13375"/>
                      <a:pt x="39" y="13519"/>
                      <a:pt x="107" y="13610"/>
                    </a:cubicBezTo>
                    <a:cubicBezTo>
                      <a:pt x="148" y="13666"/>
                      <a:pt x="200" y="13699"/>
                      <a:pt x="241" y="13758"/>
                    </a:cubicBezTo>
                    <a:cubicBezTo>
                      <a:pt x="294" y="13830"/>
                      <a:pt x="358" y="13942"/>
                      <a:pt x="407" y="14022"/>
                    </a:cubicBezTo>
                    <a:cubicBezTo>
                      <a:pt x="559" y="14273"/>
                      <a:pt x="673" y="14552"/>
                      <a:pt x="835" y="14795"/>
                    </a:cubicBezTo>
                    <a:cubicBezTo>
                      <a:pt x="928" y="14934"/>
                      <a:pt x="1002" y="15066"/>
                      <a:pt x="1118" y="15172"/>
                    </a:cubicBezTo>
                    <a:cubicBezTo>
                      <a:pt x="1211" y="15257"/>
                      <a:pt x="1345" y="15357"/>
                      <a:pt x="1417" y="15480"/>
                    </a:cubicBezTo>
                    <a:cubicBezTo>
                      <a:pt x="1527" y="15666"/>
                      <a:pt x="1587" y="15978"/>
                      <a:pt x="1601" y="16216"/>
                    </a:cubicBezTo>
                    <a:cubicBezTo>
                      <a:pt x="1811" y="16306"/>
                      <a:pt x="2112" y="16228"/>
                      <a:pt x="2333" y="16228"/>
                    </a:cubicBezTo>
                    <a:cubicBezTo>
                      <a:pt x="2401" y="16228"/>
                      <a:pt x="2475" y="16214"/>
                      <a:pt x="2542" y="16227"/>
                    </a:cubicBezTo>
                    <a:cubicBezTo>
                      <a:pt x="2636" y="16244"/>
                      <a:pt x="2606" y="16233"/>
                      <a:pt x="2660" y="16315"/>
                    </a:cubicBezTo>
                    <a:cubicBezTo>
                      <a:pt x="2723" y="16410"/>
                      <a:pt x="2796" y="16580"/>
                      <a:pt x="2830" y="16713"/>
                    </a:cubicBezTo>
                    <a:cubicBezTo>
                      <a:pt x="2878" y="16901"/>
                      <a:pt x="2874" y="17083"/>
                      <a:pt x="2909" y="17267"/>
                    </a:cubicBezTo>
                    <a:cubicBezTo>
                      <a:pt x="2935" y="17404"/>
                      <a:pt x="3004" y="17482"/>
                      <a:pt x="3015" y="17637"/>
                    </a:cubicBezTo>
                    <a:cubicBezTo>
                      <a:pt x="3049" y="18086"/>
                      <a:pt x="2973" y="18510"/>
                      <a:pt x="3275" y="18788"/>
                    </a:cubicBezTo>
                    <a:cubicBezTo>
                      <a:pt x="3386" y="18890"/>
                      <a:pt x="3471" y="18869"/>
                      <a:pt x="3606" y="18872"/>
                    </a:cubicBezTo>
                    <a:cubicBezTo>
                      <a:pt x="3752" y="18875"/>
                      <a:pt x="3802" y="18799"/>
                      <a:pt x="3926" y="18695"/>
                    </a:cubicBezTo>
                    <a:cubicBezTo>
                      <a:pt x="4030" y="18608"/>
                      <a:pt x="4152" y="18583"/>
                      <a:pt x="4258" y="18503"/>
                    </a:cubicBezTo>
                    <a:cubicBezTo>
                      <a:pt x="4445" y="18365"/>
                      <a:pt x="4313" y="18180"/>
                      <a:pt x="4371" y="17984"/>
                    </a:cubicBezTo>
                    <a:cubicBezTo>
                      <a:pt x="4437" y="17766"/>
                      <a:pt x="4653" y="18015"/>
                      <a:pt x="4760" y="17898"/>
                    </a:cubicBezTo>
                    <a:cubicBezTo>
                      <a:pt x="4807" y="17846"/>
                      <a:pt x="4850" y="17679"/>
                      <a:pt x="4909" y="17593"/>
                    </a:cubicBezTo>
                    <a:cubicBezTo>
                      <a:pt x="4967" y="17511"/>
                      <a:pt x="5061" y="17378"/>
                      <a:pt x="5075" y="17265"/>
                    </a:cubicBezTo>
                    <a:cubicBezTo>
                      <a:pt x="5089" y="17150"/>
                      <a:pt x="5048" y="17126"/>
                      <a:pt x="5039" y="17018"/>
                    </a:cubicBezTo>
                    <a:cubicBezTo>
                      <a:pt x="5028" y="16876"/>
                      <a:pt x="5059" y="16914"/>
                      <a:pt x="5082" y="16792"/>
                    </a:cubicBezTo>
                    <a:cubicBezTo>
                      <a:pt x="5143" y="16463"/>
                      <a:pt x="5213" y="16132"/>
                      <a:pt x="5264" y="15787"/>
                    </a:cubicBezTo>
                    <a:cubicBezTo>
                      <a:pt x="5299" y="15544"/>
                      <a:pt x="5369" y="15494"/>
                      <a:pt x="5530" y="15519"/>
                    </a:cubicBezTo>
                    <a:cubicBezTo>
                      <a:pt x="5656" y="15540"/>
                      <a:pt x="5835" y="15586"/>
                      <a:pt x="5942" y="15698"/>
                    </a:cubicBezTo>
                    <a:cubicBezTo>
                      <a:pt x="6038" y="15798"/>
                      <a:pt x="6119" y="15987"/>
                      <a:pt x="6171" y="16139"/>
                    </a:cubicBezTo>
                    <a:cubicBezTo>
                      <a:pt x="6234" y="16325"/>
                      <a:pt x="6186" y="16400"/>
                      <a:pt x="6139" y="16577"/>
                    </a:cubicBezTo>
                    <a:cubicBezTo>
                      <a:pt x="6081" y="16796"/>
                      <a:pt x="6112" y="16971"/>
                      <a:pt x="6096" y="17198"/>
                    </a:cubicBezTo>
                    <a:cubicBezTo>
                      <a:pt x="6080" y="17429"/>
                      <a:pt x="6007" y="17452"/>
                      <a:pt x="5884" y="17572"/>
                    </a:cubicBezTo>
                    <a:cubicBezTo>
                      <a:pt x="5721" y="17729"/>
                      <a:pt x="5537" y="17986"/>
                      <a:pt x="5471" y="18252"/>
                    </a:cubicBezTo>
                    <a:cubicBezTo>
                      <a:pt x="5441" y="18372"/>
                      <a:pt x="5404" y="18635"/>
                      <a:pt x="5454" y="18764"/>
                    </a:cubicBezTo>
                    <a:cubicBezTo>
                      <a:pt x="5513" y="18914"/>
                      <a:pt x="5641" y="18873"/>
                      <a:pt x="5739" y="18871"/>
                    </a:cubicBezTo>
                    <a:cubicBezTo>
                      <a:pt x="5997" y="18864"/>
                      <a:pt x="6192" y="19226"/>
                      <a:pt x="6451" y="19222"/>
                    </a:cubicBezTo>
                    <a:cubicBezTo>
                      <a:pt x="6569" y="19220"/>
                      <a:pt x="6717" y="19260"/>
                      <a:pt x="6831" y="19215"/>
                    </a:cubicBezTo>
                    <a:cubicBezTo>
                      <a:pt x="6904" y="19186"/>
                      <a:pt x="7004" y="19091"/>
                      <a:pt x="7073" y="19046"/>
                    </a:cubicBezTo>
                    <a:cubicBezTo>
                      <a:pt x="7178" y="18979"/>
                      <a:pt x="7273" y="18878"/>
                      <a:pt x="7399" y="18868"/>
                    </a:cubicBezTo>
                    <a:cubicBezTo>
                      <a:pt x="7532" y="18858"/>
                      <a:pt x="7668" y="18869"/>
                      <a:pt x="7801" y="18869"/>
                    </a:cubicBezTo>
                    <a:cubicBezTo>
                      <a:pt x="7939" y="18869"/>
                      <a:pt x="8164" y="18939"/>
                      <a:pt x="8291" y="18873"/>
                    </a:cubicBezTo>
                    <a:cubicBezTo>
                      <a:pt x="8377" y="18829"/>
                      <a:pt x="8408" y="18699"/>
                      <a:pt x="8480" y="18625"/>
                    </a:cubicBezTo>
                    <a:cubicBezTo>
                      <a:pt x="8526" y="18576"/>
                      <a:pt x="8573" y="18587"/>
                      <a:pt x="8617" y="18520"/>
                    </a:cubicBezTo>
                    <a:cubicBezTo>
                      <a:pt x="8646" y="18477"/>
                      <a:pt x="8655" y="18390"/>
                      <a:pt x="8679" y="18340"/>
                    </a:cubicBezTo>
                    <a:cubicBezTo>
                      <a:pt x="8709" y="18277"/>
                      <a:pt x="8770" y="18240"/>
                      <a:pt x="8795" y="18164"/>
                    </a:cubicBezTo>
                    <a:cubicBezTo>
                      <a:pt x="8821" y="18090"/>
                      <a:pt x="8812" y="18032"/>
                      <a:pt x="8827" y="17951"/>
                    </a:cubicBezTo>
                    <a:cubicBezTo>
                      <a:pt x="8844" y="17861"/>
                      <a:pt x="8874" y="17832"/>
                      <a:pt x="8883" y="17725"/>
                    </a:cubicBezTo>
                    <a:cubicBezTo>
                      <a:pt x="8889" y="17641"/>
                      <a:pt x="8883" y="17543"/>
                      <a:pt x="8882" y="17458"/>
                    </a:cubicBezTo>
                    <a:cubicBezTo>
                      <a:pt x="8881" y="17384"/>
                      <a:pt x="8861" y="17253"/>
                      <a:pt x="8890" y="17187"/>
                    </a:cubicBezTo>
                    <a:cubicBezTo>
                      <a:pt x="8932" y="17090"/>
                      <a:pt x="8996" y="17147"/>
                      <a:pt x="9046" y="17091"/>
                    </a:cubicBezTo>
                    <a:cubicBezTo>
                      <a:pt x="9260" y="16849"/>
                      <a:pt x="9243" y="16304"/>
                      <a:pt x="9311" y="15959"/>
                    </a:cubicBezTo>
                    <a:cubicBezTo>
                      <a:pt x="9332" y="15849"/>
                      <a:pt x="9391" y="15582"/>
                      <a:pt x="9447" y="15525"/>
                    </a:cubicBezTo>
                    <a:cubicBezTo>
                      <a:pt x="9515" y="15455"/>
                      <a:pt x="9774" y="15521"/>
                      <a:pt x="9854" y="15521"/>
                    </a:cubicBezTo>
                    <a:cubicBezTo>
                      <a:pt x="9972" y="15521"/>
                      <a:pt x="10131" y="15565"/>
                      <a:pt x="10245" y="15528"/>
                    </a:cubicBezTo>
                    <a:cubicBezTo>
                      <a:pt x="10391" y="15479"/>
                      <a:pt x="10324" y="15286"/>
                      <a:pt x="10434" y="15187"/>
                    </a:cubicBezTo>
                    <a:cubicBezTo>
                      <a:pt x="10492" y="15135"/>
                      <a:pt x="10567" y="15183"/>
                      <a:pt x="10629" y="15173"/>
                    </a:cubicBezTo>
                    <a:cubicBezTo>
                      <a:pt x="10698" y="15162"/>
                      <a:pt x="10746" y="15109"/>
                      <a:pt x="10812" y="15089"/>
                    </a:cubicBezTo>
                    <a:cubicBezTo>
                      <a:pt x="10900" y="15063"/>
                      <a:pt x="10992" y="15116"/>
                      <a:pt x="11075" y="15067"/>
                    </a:cubicBezTo>
                    <a:cubicBezTo>
                      <a:pt x="11145" y="15027"/>
                      <a:pt x="11172" y="14925"/>
                      <a:pt x="11252" y="14900"/>
                    </a:cubicBezTo>
                    <a:cubicBezTo>
                      <a:pt x="11552" y="14806"/>
                      <a:pt x="11870" y="14996"/>
                      <a:pt x="12170" y="14994"/>
                    </a:cubicBezTo>
                    <a:cubicBezTo>
                      <a:pt x="12300" y="14994"/>
                      <a:pt x="12446" y="14944"/>
                      <a:pt x="12544" y="15081"/>
                    </a:cubicBezTo>
                    <a:cubicBezTo>
                      <a:pt x="12646" y="15226"/>
                      <a:pt x="12584" y="15350"/>
                      <a:pt x="12612" y="15528"/>
                    </a:cubicBezTo>
                    <a:cubicBezTo>
                      <a:pt x="12664" y="15857"/>
                      <a:pt x="12839" y="16263"/>
                      <a:pt x="13102" y="16320"/>
                    </a:cubicBezTo>
                    <a:cubicBezTo>
                      <a:pt x="13367" y="16378"/>
                      <a:pt x="13591" y="16220"/>
                      <a:pt x="13835" y="16135"/>
                    </a:cubicBezTo>
                    <a:cubicBezTo>
                      <a:pt x="13931" y="16101"/>
                      <a:pt x="14001" y="15987"/>
                      <a:pt x="14098" y="15958"/>
                    </a:cubicBezTo>
                    <a:cubicBezTo>
                      <a:pt x="14149" y="15942"/>
                      <a:pt x="14221" y="15963"/>
                      <a:pt x="14274" y="15965"/>
                    </a:cubicBezTo>
                    <a:cubicBezTo>
                      <a:pt x="14392" y="15966"/>
                      <a:pt x="14512" y="15966"/>
                      <a:pt x="14630" y="15965"/>
                    </a:cubicBezTo>
                    <a:cubicBezTo>
                      <a:pt x="14790" y="15963"/>
                      <a:pt x="14963" y="15900"/>
                      <a:pt x="14989" y="16184"/>
                    </a:cubicBezTo>
                    <a:cubicBezTo>
                      <a:pt x="15008" y="16400"/>
                      <a:pt x="14971" y="16468"/>
                      <a:pt x="15059" y="16644"/>
                    </a:cubicBezTo>
                    <a:cubicBezTo>
                      <a:pt x="15114" y="16753"/>
                      <a:pt x="15161" y="16724"/>
                      <a:pt x="15107" y="16882"/>
                    </a:cubicBezTo>
                    <a:cubicBezTo>
                      <a:pt x="15092" y="16928"/>
                      <a:pt x="15045" y="16989"/>
                      <a:pt x="15018" y="17021"/>
                    </a:cubicBezTo>
                    <a:cubicBezTo>
                      <a:pt x="14931" y="17124"/>
                      <a:pt x="14779" y="17136"/>
                      <a:pt x="14716" y="17282"/>
                    </a:cubicBezTo>
                    <a:cubicBezTo>
                      <a:pt x="14609" y="17529"/>
                      <a:pt x="14709" y="18069"/>
                      <a:pt x="14762" y="18322"/>
                    </a:cubicBezTo>
                    <a:cubicBezTo>
                      <a:pt x="14807" y="18541"/>
                      <a:pt x="14983" y="18773"/>
                      <a:pt x="15074" y="18956"/>
                    </a:cubicBezTo>
                    <a:cubicBezTo>
                      <a:pt x="15163" y="19133"/>
                      <a:pt x="15222" y="19312"/>
                      <a:pt x="15223" y="19531"/>
                    </a:cubicBezTo>
                    <a:cubicBezTo>
                      <a:pt x="15223" y="19719"/>
                      <a:pt x="15253" y="19807"/>
                      <a:pt x="15283" y="19969"/>
                    </a:cubicBezTo>
                    <a:cubicBezTo>
                      <a:pt x="15314" y="20134"/>
                      <a:pt x="15298" y="20266"/>
                      <a:pt x="15395" y="20370"/>
                    </a:cubicBezTo>
                    <a:cubicBezTo>
                      <a:pt x="15485" y="20466"/>
                      <a:pt x="15648" y="20515"/>
                      <a:pt x="15755" y="20565"/>
                    </a:cubicBezTo>
                    <a:cubicBezTo>
                      <a:pt x="15910" y="20638"/>
                      <a:pt x="16033" y="20600"/>
                      <a:pt x="16194" y="20628"/>
                    </a:cubicBezTo>
                    <a:cubicBezTo>
                      <a:pt x="16264" y="20640"/>
                      <a:pt x="16311" y="20691"/>
                      <a:pt x="16377" y="20712"/>
                    </a:cubicBezTo>
                    <a:cubicBezTo>
                      <a:pt x="16435" y="20730"/>
                      <a:pt x="16493" y="20709"/>
                      <a:pt x="16550" y="20727"/>
                    </a:cubicBezTo>
                    <a:cubicBezTo>
                      <a:pt x="16762" y="20794"/>
                      <a:pt x="16910" y="21051"/>
                      <a:pt x="17032" y="21337"/>
                    </a:cubicBezTo>
                    <a:cubicBezTo>
                      <a:pt x="17062" y="21408"/>
                      <a:pt x="17056" y="21506"/>
                      <a:pt x="17117" y="21542"/>
                    </a:cubicBezTo>
                    <a:cubicBezTo>
                      <a:pt x="17188" y="21584"/>
                      <a:pt x="17175" y="21516"/>
                      <a:pt x="17233" y="21489"/>
                    </a:cubicBezTo>
                    <a:cubicBezTo>
                      <a:pt x="17353" y="21435"/>
                      <a:pt x="17470" y="21379"/>
                      <a:pt x="17588" y="21337"/>
                    </a:cubicBezTo>
                    <a:cubicBezTo>
                      <a:pt x="17831" y="21253"/>
                      <a:pt x="18038" y="21072"/>
                      <a:pt x="18215" y="20807"/>
                    </a:cubicBezTo>
                    <a:cubicBezTo>
                      <a:pt x="18309" y="20667"/>
                      <a:pt x="18353" y="20587"/>
                      <a:pt x="18480" y="20532"/>
                    </a:cubicBezTo>
                    <a:cubicBezTo>
                      <a:pt x="18590" y="20484"/>
                      <a:pt x="18702" y="20391"/>
                      <a:pt x="18806" y="20363"/>
                    </a:cubicBezTo>
                    <a:cubicBezTo>
                      <a:pt x="18901" y="20338"/>
                      <a:pt x="19007" y="20335"/>
                      <a:pt x="19115" y="20338"/>
                    </a:cubicBezTo>
                    <a:cubicBezTo>
                      <a:pt x="19118" y="20275"/>
                      <a:pt x="19124" y="20220"/>
                      <a:pt x="19131" y="20185"/>
                    </a:cubicBezTo>
                    <a:cubicBezTo>
                      <a:pt x="19171" y="19996"/>
                      <a:pt x="19346" y="19829"/>
                      <a:pt x="19419" y="19662"/>
                    </a:cubicBezTo>
                    <a:cubicBezTo>
                      <a:pt x="19451" y="19589"/>
                      <a:pt x="19471" y="19528"/>
                      <a:pt x="19493" y="19478"/>
                    </a:cubicBezTo>
                    <a:cubicBezTo>
                      <a:pt x="19434" y="19432"/>
                      <a:pt x="19393" y="19407"/>
                      <a:pt x="19330" y="19312"/>
                    </a:cubicBezTo>
                    <a:cubicBezTo>
                      <a:pt x="19181" y="19091"/>
                      <a:pt x="18995" y="19053"/>
                      <a:pt x="18838" y="18880"/>
                    </a:cubicBezTo>
                    <a:cubicBezTo>
                      <a:pt x="18695" y="18724"/>
                      <a:pt x="18595" y="18357"/>
                      <a:pt x="18516" y="18145"/>
                    </a:cubicBezTo>
                    <a:cubicBezTo>
                      <a:pt x="18410" y="17860"/>
                      <a:pt x="18254" y="17754"/>
                      <a:pt x="18299" y="17374"/>
                    </a:cubicBezTo>
                    <a:cubicBezTo>
                      <a:pt x="18324" y="17158"/>
                      <a:pt x="18460" y="17043"/>
                      <a:pt x="18489" y="16837"/>
                    </a:cubicBezTo>
                    <a:cubicBezTo>
                      <a:pt x="18509" y="16701"/>
                      <a:pt x="18465" y="16628"/>
                      <a:pt x="18508" y="16491"/>
                    </a:cubicBezTo>
                    <a:cubicBezTo>
                      <a:pt x="18565" y="16312"/>
                      <a:pt x="18682" y="16110"/>
                      <a:pt x="18761" y="15942"/>
                    </a:cubicBezTo>
                    <a:cubicBezTo>
                      <a:pt x="18817" y="15828"/>
                      <a:pt x="18862" y="15731"/>
                      <a:pt x="18900" y="15607"/>
                    </a:cubicBezTo>
                    <a:cubicBezTo>
                      <a:pt x="18941" y="15469"/>
                      <a:pt x="18903" y="15466"/>
                      <a:pt x="18999" y="15345"/>
                    </a:cubicBezTo>
                    <a:cubicBezTo>
                      <a:pt x="19129" y="15180"/>
                      <a:pt x="19248" y="15047"/>
                      <a:pt x="19369" y="14862"/>
                    </a:cubicBezTo>
                    <a:cubicBezTo>
                      <a:pt x="19531" y="14615"/>
                      <a:pt x="19624" y="14633"/>
                      <a:pt x="19848" y="14640"/>
                    </a:cubicBezTo>
                    <a:cubicBezTo>
                      <a:pt x="20013" y="14645"/>
                      <a:pt x="20113" y="14767"/>
                      <a:pt x="20256" y="14820"/>
                    </a:cubicBezTo>
                    <a:cubicBezTo>
                      <a:pt x="20459" y="14895"/>
                      <a:pt x="20476" y="14591"/>
                      <a:pt x="20624" y="14541"/>
                    </a:cubicBezTo>
                    <a:cubicBezTo>
                      <a:pt x="20676" y="14523"/>
                      <a:pt x="20926" y="14619"/>
                      <a:pt x="20977" y="14657"/>
                    </a:cubicBezTo>
                    <a:cubicBezTo>
                      <a:pt x="21077" y="14732"/>
                      <a:pt x="21015" y="14814"/>
                      <a:pt x="21149" y="14820"/>
                    </a:cubicBezTo>
                    <a:cubicBezTo>
                      <a:pt x="21559" y="14834"/>
                      <a:pt x="21335" y="13797"/>
                      <a:pt x="21600" y="13583"/>
                    </a:cubicBezTo>
                    <a:cubicBezTo>
                      <a:pt x="21546" y="13514"/>
                      <a:pt x="21501" y="13433"/>
                      <a:pt x="21450" y="13361"/>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270" name="Shape">
                <a:extLst>
                  <a:ext uri="{FF2B5EF4-FFF2-40B4-BE49-F238E27FC236}">
                    <a16:creationId xmlns:a16="http://schemas.microsoft.com/office/drawing/2014/main" id="{D904B18A-8499-4000-3E6A-ABAB9910698F}"/>
                  </a:ext>
                </a:extLst>
              </p:cNvPr>
              <p:cNvSpPr/>
              <p:nvPr/>
            </p:nvSpPr>
            <p:spPr>
              <a:xfrm>
                <a:off x="8701743" y="2143881"/>
                <a:ext cx="687945" cy="545209"/>
              </a:xfrm>
              <a:custGeom>
                <a:avLst/>
                <a:gdLst/>
                <a:ahLst/>
                <a:cxnLst>
                  <a:cxn ang="0">
                    <a:pos x="wd2" y="hd2"/>
                  </a:cxn>
                  <a:cxn ang="5400000">
                    <a:pos x="wd2" y="hd2"/>
                  </a:cxn>
                  <a:cxn ang="10800000">
                    <a:pos x="wd2" y="hd2"/>
                  </a:cxn>
                  <a:cxn ang="16200000">
                    <a:pos x="wd2" y="hd2"/>
                  </a:cxn>
                </a:cxnLst>
                <a:rect l="0" t="0" r="r" b="b"/>
                <a:pathLst>
                  <a:path w="21591" h="21564" extrusionOk="0">
                    <a:moveTo>
                      <a:pt x="21517" y="3066"/>
                    </a:moveTo>
                    <a:cubicBezTo>
                      <a:pt x="21299" y="3021"/>
                      <a:pt x="21465" y="3393"/>
                      <a:pt x="21269" y="3372"/>
                    </a:cubicBezTo>
                    <a:cubicBezTo>
                      <a:pt x="21083" y="3352"/>
                      <a:pt x="20989" y="3351"/>
                      <a:pt x="20968" y="3065"/>
                    </a:cubicBezTo>
                    <a:cubicBezTo>
                      <a:pt x="20953" y="2854"/>
                      <a:pt x="20838" y="2725"/>
                      <a:pt x="20724" y="2578"/>
                    </a:cubicBezTo>
                    <a:cubicBezTo>
                      <a:pt x="20498" y="2288"/>
                      <a:pt x="20336" y="2456"/>
                      <a:pt x="20417" y="1974"/>
                    </a:cubicBezTo>
                    <a:cubicBezTo>
                      <a:pt x="20458" y="1732"/>
                      <a:pt x="20321" y="1719"/>
                      <a:pt x="20125" y="1719"/>
                    </a:cubicBezTo>
                    <a:cubicBezTo>
                      <a:pt x="19670" y="1719"/>
                      <a:pt x="19391" y="2159"/>
                      <a:pt x="19101" y="2506"/>
                    </a:cubicBezTo>
                    <a:cubicBezTo>
                      <a:pt x="18764" y="2907"/>
                      <a:pt x="18111" y="2593"/>
                      <a:pt x="17700" y="2822"/>
                    </a:cubicBezTo>
                    <a:cubicBezTo>
                      <a:pt x="17477" y="2947"/>
                      <a:pt x="17238" y="3156"/>
                      <a:pt x="17094" y="3377"/>
                    </a:cubicBezTo>
                    <a:cubicBezTo>
                      <a:pt x="16908" y="3663"/>
                      <a:pt x="16115" y="3434"/>
                      <a:pt x="15836" y="3470"/>
                    </a:cubicBezTo>
                    <a:cubicBezTo>
                      <a:pt x="15563" y="3506"/>
                      <a:pt x="15320" y="3356"/>
                      <a:pt x="15051" y="3292"/>
                    </a:cubicBezTo>
                    <a:cubicBezTo>
                      <a:pt x="14956" y="3270"/>
                      <a:pt x="14629" y="3456"/>
                      <a:pt x="14534" y="3520"/>
                    </a:cubicBezTo>
                    <a:cubicBezTo>
                      <a:pt x="14413" y="3601"/>
                      <a:pt x="14221" y="3555"/>
                      <a:pt x="14093" y="3510"/>
                    </a:cubicBezTo>
                    <a:cubicBezTo>
                      <a:pt x="13776" y="3397"/>
                      <a:pt x="13426" y="3480"/>
                      <a:pt x="13105" y="3374"/>
                    </a:cubicBezTo>
                    <a:cubicBezTo>
                      <a:pt x="13075" y="3364"/>
                      <a:pt x="12997" y="3033"/>
                      <a:pt x="12916" y="2977"/>
                    </a:cubicBezTo>
                    <a:cubicBezTo>
                      <a:pt x="12705" y="2832"/>
                      <a:pt x="12537" y="3095"/>
                      <a:pt x="12345" y="2853"/>
                    </a:cubicBezTo>
                    <a:cubicBezTo>
                      <a:pt x="12130" y="2582"/>
                      <a:pt x="11863" y="2310"/>
                      <a:pt x="11679" y="2015"/>
                    </a:cubicBezTo>
                    <a:cubicBezTo>
                      <a:pt x="11600" y="1887"/>
                      <a:pt x="11618" y="1763"/>
                      <a:pt x="11477" y="1741"/>
                    </a:cubicBezTo>
                    <a:cubicBezTo>
                      <a:pt x="11280" y="1709"/>
                      <a:pt x="11063" y="1736"/>
                      <a:pt x="10873" y="1658"/>
                    </a:cubicBezTo>
                    <a:cubicBezTo>
                      <a:pt x="10709" y="1591"/>
                      <a:pt x="10584" y="1424"/>
                      <a:pt x="10411" y="1401"/>
                    </a:cubicBezTo>
                    <a:cubicBezTo>
                      <a:pt x="10252" y="1379"/>
                      <a:pt x="10020" y="1431"/>
                      <a:pt x="9874" y="1383"/>
                    </a:cubicBezTo>
                    <a:cubicBezTo>
                      <a:pt x="9730" y="1336"/>
                      <a:pt x="9565" y="1086"/>
                      <a:pt x="9395" y="1007"/>
                    </a:cubicBezTo>
                    <a:cubicBezTo>
                      <a:pt x="9282" y="955"/>
                      <a:pt x="9172" y="946"/>
                      <a:pt x="9060" y="891"/>
                    </a:cubicBezTo>
                    <a:cubicBezTo>
                      <a:pt x="8636" y="678"/>
                      <a:pt x="8586" y="516"/>
                      <a:pt x="8432" y="0"/>
                    </a:cubicBezTo>
                    <a:cubicBezTo>
                      <a:pt x="7942" y="877"/>
                      <a:pt x="6984" y="362"/>
                      <a:pt x="6258" y="514"/>
                    </a:cubicBezTo>
                    <a:cubicBezTo>
                      <a:pt x="6034" y="561"/>
                      <a:pt x="5801" y="608"/>
                      <a:pt x="5575" y="616"/>
                    </a:cubicBezTo>
                    <a:cubicBezTo>
                      <a:pt x="5345" y="624"/>
                      <a:pt x="5412" y="762"/>
                      <a:pt x="5291" y="988"/>
                    </a:cubicBezTo>
                    <a:cubicBezTo>
                      <a:pt x="5195" y="1164"/>
                      <a:pt x="4857" y="1418"/>
                      <a:pt x="5067" y="1644"/>
                    </a:cubicBezTo>
                    <a:cubicBezTo>
                      <a:pt x="5195" y="1782"/>
                      <a:pt x="5548" y="2090"/>
                      <a:pt x="5548" y="2337"/>
                    </a:cubicBezTo>
                    <a:cubicBezTo>
                      <a:pt x="5548" y="2578"/>
                      <a:pt x="5734" y="2695"/>
                      <a:pt x="5410" y="2769"/>
                    </a:cubicBezTo>
                    <a:cubicBezTo>
                      <a:pt x="5132" y="2833"/>
                      <a:pt x="5231" y="2910"/>
                      <a:pt x="4998" y="2682"/>
                    </a:cubicBezTo>
                    <a:cubicBezTo>
                      <a:pt x="4872" y="2558"/>
                      <a:pt x="4922" y="2477"/>
                      <a:pt x="4889" y="2320"/>
                    </a:cubicBezTo>
                    <a:cubicBezTo>
                      <a:pt x="4854" y="2152"/>
                      <a:pt x="4350" y="2256"/>
                      <a:pt x="4274" y="2261"/>
                    </a:cubicBezTo>
                    <a:cubicBezTo>
                      <a:pt x="4131" y="2271"/>
                      <a:pt x="3978" y="2310"/>
                      <a:pt x="3828" y="2323"/>
                    </a:cubicBezTo>
                    <a:cubicBezTo>
                      <a:pt x="3810" y="2325"/>
                      <a:pt x="3792" y="2325"/>
                      <a:pt x="3774" y="2326"/>
                    </a:cubicBezTo>
                    <a:cubicBezTo>
                      <a:pt x="3783" y="2515"/>
                      <a:pt x="3786" y="2709"/>
                      <a:pt x="3749" y="2861"/>
                    </a:cubicBezTo>
                    <a:cubicBezTo>
                      <a:pt x="3728" y="2949"/>
                      <a:pt x="3659" y="3028"/>
                      <a:pt x="3630" y="3116"/>
                    </a:cubicBezTo>
                    <a:cubicBezTo>
                      <a:pt x="3602" y="3208"/>
                      <a:pt x="3609" y="3278"/>
                      <a:pt x="3609" y="3377"/>
                    </a:cubicBezTo>
                    <a:cubicBezTo>
                      <a:pt x="3611" y="3511"/>
                      <a:pt x="3613" y="3647"/>
                      <a:pt x="3610" y="3781"/>
                    </a:cubicBezTo>
                    <a:cubicBezTo>
                      <a:pt x="3606" y="3920"/>
                      <a:pt x="3578" y="4016"/>
                      <a:pt x="3464" y="4063"/>
                    </a:cubicBezTo>
                    <a:cubicBezTo>
                      <a:pt x="3363" y="4104"/>
                      <a:pt x="3227" y="4144"/>
                      <a:pt x="3115" y="4125"/>
                    </a:cubicBezTo>
                    <a:cubicBezTo>
                      <a:pt x="3046" y="4113"/>
                      <a:pt x="2865" y="4065"/>
                      <a:pt x="2816" y="4003"/>
                    </a:cubicBezTo>
                    <a:cubicBezTo>
                      <a:pt x="2750" y="3921"/>
                      <a:pt x="2791" y="3901"/>
                      <a:pt x="2771" y="3809"/>
                    </a:cubicBezTo>
                    <a:cubicBezTo>
                      <a:pt x="2757" y="3742"/>
                      <a:pt x="2713" y="3713"/>
                      <a:pt x="2712" y="3634"/>
                    </a:cubicBezTo>
                    <a:cubicBezTo>
                      <a:pt x="2629" y="3645"/>
                      <a:pt x="2566" y="3706"/>
                      <a:pt x="2495" y="3743"/>
                    </a:cubicBezTo>
                    <a:cubicBezTo>
                      <a:pt x="2410" y="3787"/>
                      <a:pt x="2338" y="3793"/>
                      <a:pt x="2252" y="3811"/>
                    </a:cubicBezTo>
                    <a:cubicBezTo>
                      <a:pt x="2166" y="3830"/>
                      <a:pt x="2097" y="3872"/>
                      <a:pt x="2005" y="3875"/>
                    </a:cubicBezTo>
                    <a:cubicBezTo>
                      <a:pt x="1923" y="3878"/>
                      <a:pt x="1840" y="3874"/>
                      <a:pt x="1758" y="3874"/>
                    </a:cubicBezTo>
                    <a:cubicBezTo>
                      <a:pt x="1614" y="3874"/>
                      <a:pt x="1382" y="3820"/>
                      <a:pt x="1279" y="3932"/>
                    </a:cubicBezTo>
                    <a:cubicBezTo>
                      <a:pt x="1200" y="4019"/>
                      <a:pt x="1151" y="4150"/>
                      <a:pt x="1083" y="4248"/>
                    </a:cubicBezTo>
                    <a:cubicBezTo>
                      <a:pt x="999" y="4368"/>
                      <a:pt x="920" y="4411"/>
                      <a:pt x="803" y="4445"/>
                    </a:cubicBezTo>
                    <a:cubicBezTo>
                      <a:pt x="795" y="4658"/>
                      <a:pt x="661" y="4956"/>
                      <a:pt x="504" y="5073"/>
                    </a:cubicBezTo>
                    <a:cubicBezTo>
                      <a:pt x="386" y="5161"/>
                      <a:pt x="226" y="5166"/>
                      <a:pt x="104" y="5243"/>
                    </a:cubicBezTo>
                    <a:cubicBezTo>
                      <a:pt x="-9" y="5314"/>
                      <a:pt x="8" y="5409"/>
                      <a:pt x="8" y="5554"/>
                    </a:cubicBezTo>
                    <a:cubicBezTo>
                      <a:pt x="8" y="5629"/>
                      <a:pt x="-8" y="5734"/>
                      <a:pt x="6" y="5806"/>
                    </a:cubicBezTo>
                    <a:cubicBezTo>
                      <a:pt x="17" y="5864"/>
                      <a:pt x="48" y="5895"/>
                      <a:pt x="60" y="5956"/>
                    </a:cubicBezTo>
                    <a:cubicBezTo>
                      <a:pt x="86" y="6093"/>
                      <a:pt x="15" y="6280"/>
                      <a:pt x="65" y="6409"/>
                    </a:cubicBezTo>
                    <a:cubicBezTo>
                      <a:pt x="90" y="6474"/>
                      <a:pt x="172" y="6501"/>
                      <a:pt x="199" y="6565"/>
                    </a:cubicBezTo>
                    <a:cubicBezTo>
                      <a:pt x="211" y="6594"/>
                      <a:pt x="240" y="6724"/>
                      <a:pt x="244" y="6750"/>
                    </a:cubicBezTo>
                    <a:cubicBezTo>
                      <a:pt x="246" y="6761"/>
                      <a:pt x="247" y="6772"/>
                      <a:pt x="247" y="6785"/>
                    </a:cubicBezTo>
                    <a:cubicBezTo>
                      <a:pt x="253" y="6889"/>
                      <a:pt x="229" y="7040"/>
                      <a:pt x="243" y="7138"/>
                    </a:cubicBezTo>
                    <a:cubicBezTo>
                      <a:pt x="246" y="7152"/>
                      <a:pt x="248" y="7165"/>
                      <a:pt x="252" y="7175"/>
                    </a:cubicBezTo>
                    <a:cubicBezTo>
                      <a:pt x="320" y="7372"/>
                      <a:pt x="796" y="7156"/>
                      <a:pt x="899" y="7064"/>
                    </a:cubicBezTo>
                    <a:cubicBezTo>
                      <a:pt x="1096" y="6889"/>
                      <a:pt x="1200" y="6665"/>
                      <a:pt x="1450" y="6613"/>
                    </a:cubicBezTo>
                    <a:cubicBezTo>
                      <a:pt x="1565" y="6589"/>
                      <a:pt x="1697" y="6517"/>
                      <a:pt x="1785" y="6427"/>
                    </a:cubicBezTo>
                    <a:cubicBezTo>
                      <a:pt x="1879" y="6330"/>
                      <a:pt x="1908" y="6205"/>
                      <a:pt x="1945" y="6052"/>
                    </a:cubicBezTo>
                    <a:cubicBezTo>
                      <a:pt x="1975" y="5931"/>
                      <a:pt x="2024" y="5805"/>
                      <a:pt x="2022" y="5695"/>
                    </a:cubicBezTo>
                    <a:cubicBezTo>
                      <a:pt x="2021" y="5672"/>
                      <a:pt x="1980" y="5534"/>
                      <a:pt x="1972" y="5493"/>
                    </a:cubicBezTo>
                    <a:cubicBezTo>
                      <a:pt x="1955" y="5408"/>
                      <a:pt x="1933" y="5343"/>
                      <a:pt x="1926" y="5253"/>
                    </a:cubicBezTo>
                    <a:cubicBezTo>
                      <a:pt x="1864" y="5240"/>
                      <a:pt x="1678" y="5251"/>
                      <a:pt x="1680" y="5120"/>
                    </a:cubicBezTo>
                    <a:cubicBezTo>
                      <a:pt x="1682" y="5034"/>
                      <a:pt x="1815" y="5009"/>
                      <a:pt x="1758" y="4933"/>
                    </a:cubicBezTo>
                    <a:cubicBezTo>
                      <a:pt x="1875" y="4798"/>
                      <a:pt x="1952" y="4690"/>
                      <a:pt x="2131" y="4742"/>
                    </a:cubicBezTo>
                    <a:cubicBezTo>
                      <a:pt x="2291" y="4789"/>
                      <a:pt x="2363" y="5123"/>
                      <a:pt x="2330" y="5310"/>
                    </a:cubicBezTo>
                    <a:cubicBezTo>
                      <a:pt x="2301" y="5471"/>
                      <a:pt x="2157" y="5614"/>
                      <a:pt x="2134" y="5779"/>
                    </a:cubicBezTo>
                    <a:cubicBezTo>
                      <a:pt x="2107" y="5966"/>
                      <a:pt x="2341" y="6129"/>
                      <a:pt x="2455" y="6238"/>
                    </a:cubicBezTo>
                    <a:cubicBezTo>
                      <a:pt x="2602" y="6376"/>
                      <a:pt x="2746" y="6476"/>
                      <a:pt x="2907" y="6566"/>
                    </a:cubicBezTo>
                    <a:cubicBezTo>
                      <a:pt x="2983" y="6607"/>
                      <a:pt x="3025" y="6615"/>
                      <a:pt x="3117" y="6613"/>
                    </a:cubicBezTo>
                    <a:cubicBezTo>
                      <a:pt x="3212" y="6611"/>
                      <a:pt x="3273" y="6644"/>
                      <a:pt x="3362" y="6675"/>
                    </a:cubicBezTo>
                    <a:cubicBezTo>
                      <a:pt x="3483" y="6717"/>
                      <a:pt x="3584" y="6754"/>
                      <a:pt x="3564" y="6956"/>
                    </a:cubicBezTo>
                    <a:cubicBezTo>
                      <a:pt x="3553" y="7069"/>
                      <a:pt x="3491" y="7106"/>
                      <a:pt x="3462" y="7201"/>
                    </a:cubicBezTo>
                    <a:cubicBezTo>
                      <a:pt x="3428" y="7312"/>
                      <a:pt x="3409" y="7436"/>
                      <a:pt x="3354" y="7545"/>
                    </a:cubicBezTo>
                    <a:cubicBezTo>
                      <a:pt x="3294" y="7661"/>
                      <a:pt x="3194" y="7730"/>
                      <a:pt x="3132" y="7843"/>
                    </a:cubicBezTo>
                    <a:cubicBezTo>
                      <a:pt x="3204" y="7917"/>
                      <a:pt x="3298" y="7949"/>
                      <a:pt x="3384" y="7987"/>
                    </a:cubicBezTo>
                    <a:cubicBezTo>
                      <a:pt x="3415" y="8001"/>
                      <a:pt x="3426" y="8035"/>
                      <a:pt x="3460" y="8045"/>
                    </a:cubicBezTo>
                    <a:cubicBezTo>
                      <a:pt x="3511" y="8059"/>
                      <a:pt x="3557" y="8038"/>
                      <a:pt x="3611" y="8056"/>
                    </a:cubicBezTo>
                    <a:cubicBezTo>
                      <a:pt x="3655" y="8070"/>
                      <a:pt x="3686" y="8100"/>
                      <a:pt x="3734" y="8107"/>
                    </a:cubicBezTo>
                    <a:cubicBezTo>
                      <a:pt x="3774" y="8112"/>
                      <a:pt x="3822" y="8089"/>
                      <a:pt x="3860" y="8101"/>
                    </a:cubicBezTo>
                    <a:cubicBezTo>
                      <a:pt x="3923" y="8124"/>
                      <a:pt x="3977" y="8205"/>
                      <a:pt x="3961" y="8292"/>
                    </a:cubicBezTo>
                    <a:cubicBezTo>
                      <a:pt x="3938" y="8420"/>
                      <a:pt x="3794" y="8390"/>
                      <a:pt x="3736" y="8476"/>
                    </a:cubicBezTo>
                    <a:cubicBezTo>
                      <a:pt x="3709" y="8516"/>
                      <a:pt x="3667" y="8698"/>
                      <a:pt x="3663" y="8757"/>
                    </a:cubicBezTo>
                    <a:cubicBezTo>
                      <a:pt x="3651" y="8911"/>
                      <a:pt x="3757" y="9195"/>
                      <a:pt x="3800" y="9331"/>
                    </a:cubicBezTo>
                    <a:cubicBezTo>
                      <a:pt x="3745" y="9376"/>
                      <a:pt x="3755" y="9495"/>
                      <a:pt x="3710" y="9566"/>
                    </a:cubicBezTo>
                    <a:cubicBezTo>
                      <a:pt x="3654" y="9656"/>
                      <a:pt x="3594" y="9662"/>
                      <a:pt x="3512" y="9704"/>
                    </a:cubicBezTo>
                    <a:cubicBezTo>
                      <a:pt x="3288" y="9821"/>
                      <a:pt x="3380" y="9946"/>
                      <a:pt x="3562" y="10032"/>
                    </a:cubicBezTo>
                    <a:cubicBezTo>
                      <a:pt x="3644" y="10071"/>
                      <a:pt x="3731" y="10069"/>
                      <a:pt x="3808" y="10105"/>
                    </a:cubicBezTo>
                    <a:cubicBezTo>
                      <a:pt x="3872" y="10135"/>
                      <a:pt x="3884" y="10205"/>
                      <a:pt x="3956" y="10223"/>
                    </a:cubicBezTo>
                    <a:cubicBezTo>
                      <a:pt x="3981" y="10230"/>
                      <a:pt x="4031" y="10219"/>
                      <a:pt x="4054" y="10218"/>
                    </a:cubicBezTo>
                    <a:cubicBezTo>
                      <a:pt x="4229" y="10214"/>
                      <a:pt x="4375" y="10269"/>
                      <a:pt x="4547" y="10279"/>
                    </a:cubicBezTo>
                    <a:cubicBezTo>
                      <a:pt x="4704" y="10289"/>
                      <a:pt x="4893" y="10414"/>
                      <a:pt x="4987" y="10568"/>
                    </a:cubicBezTo>
                    <a:cubicBezTo>
                      <a:pt x="5072" y="10706"/>
                      <a:pt x="5061" y="10899"/>
                      <a:pt x="5088" y="11060"/>
                    </a:cubicBezTo>
                    <a:cubicBezTo>
                      <a:pt x="5127" y="11299"/>
                      <a:pt x="5349" y="11233"/>
                      <a:pt x="5496" y="11263"/>
                    </a:cubicBezTo>
                    <a:cubicBezTo>
                      <a:pt x="5510" y="11265"/>
                      <a:pt x="5524" y="11267"/>
                      <a:pt x="5536" y="11272"/>
                    </a:cubicBezTo>
                    <a:cubicBezTo>
                      <a:pt x="5575" y="11287"/>
                      <a:pt x="5653" y="11363"/>
                      <a:pt x="5671" y="11412"/>
                    </a:cubicBezTo>
                    <a:cubicBezTo>
                      <a:pt x="5714" y="11524"/>
                      <a:pt x="5662" y="11557"/>
                      <a:pt x="5620" y="11632"/>
                    </a:cubicBezTo>
                    <a:cubicBezTo>
                      <a:pt x="5609" y="11651"/>
                      <a:pt x="5595" y="11683"/>
                      <a:pt x="5581" y="11714"/>
                    </a:cubicBezTo>
                    <a:cubicBezTo>
                      <a:pt x="5568" y="11739"/>
                      <a:pt x="5557" y="11764"/>
                      <a:pt x="5547" y="11777"/>
                    </a:cubicBezTo>
                    <a:cubicBezTo>
                      <a:pt x="5535" y="11793"/>
                      <a:pt x="5485" y="11832"/>
                      <a:pt x="5483" y="11836"/>
                    </a:cubicBezTo>
                    <a:cubicBezTo>
                      <a:pt x="5489" y="11826"/>
                      <a:pt x="5436" y="11894"/>
                      <a:pt x="5434" y="11897"/>
                    </a:cubicBezTo>
                    <a:cubicBezTo>
                      <a:pt x="5424" y="11910"/>
                      <a:pt x="5400" y="11970"/>
                      <a:pt x="5386" y="11992"/>
                    </a:cubicBezTo>
                    <a:cubicBezTo>
                      <a:pt x="5308" y="12117"/>
                      <a:pt x="5166" y="12226"/>
                      <a:pt x="5054" y="12289"/>
                    </a:cubicBezTo>
                    <a:cubicBezTo>
                      <a:pt x="4979" y="12330"/>
                      <a:pt x="4922" y="12355"/>
                      <a:pt x="4857" y="12412"/>
                    </a:cubicBezTo>
                    <a:cubicBezTo>
                      <a:pt x="4783" y="12477"/>
                      <a:pt x="4752" y="12488"/>
                      <a:pt x="4669" y="12520"/>
                    </a:cubicBezTo>
                    <a:cubicBezTo>
                      <a:pt x="4580" y="12555"/>
                      <a:pt x="4442" y="12716"/>
                      <a:pt x="4349" y="12698"/>
                    </a:cubicBezTo>
                    <a:cubicBezTo>
                      <a:pt x="4226" y="12673"/>
                      <a:pt x="4262" y="12498"/>
                      <a:pt x="4135" y="12461"/>
                    </a:cubicBezTo>
                    <a:cubicBezTo>
                      <a:pt x="4062" y="12441"/>
                      <a:pt x="3990" y="12468"/>
                      <a:pt x="3917" y="12445"/>
                    </a:cubicBezTo>
                    <a:cubicBezTo>
                      <a:pt x="3749" y="12391"/>
                      <a:pt x="3738" y="12243"/>
                      <a:pt x="3710" y="12055"/>
                    </a:cubicBezTo>
                    <a:cubicBezTo>
                      <a:pt x="3686" y="11889"/>
                      <a:pt x="3626" y="11713"/>
                      <a:pt x="3573" y="11573"/>
                    </a:cubicBezTo>
                    <a:cubicBezTo>
                      <a:pt x="3532" y="11466"/>
                      <a:pt x="3557" y="11486"/>
                      <a:pt x="3463" y="11463"/>
                    </a:cubicBezTo>
                    <a:cubicBezTo>
                      <a:pt x="3381" y="11444"/>
                      <a:pt x="3300" y="11405"/>
                      <a:pt x="3215" y="11399"/>
                    </a:cubicBezTo>
                    <a:cubicBezTo>
                      <a:pt x="3052" y="11389"/>
                      <a:pt x="2885" y="11403"/>
                      <a:pt x="2721" y="11401"/>
                    </a:cubicBezTo>
                    <a:cubicBezTo>
                      <a:pt x="2653" y="11400"/>
                      <a:pt x="2594" y="11383"/>
                      <a:pt x="2547" y="11461"/>
                    </a:cubicBezTo>
                    <a:cubicBezTo>
                      <a:pt x="2499" y="11541"/>
                      <a:pt x="2542" y="11623"/>
                      <a:pt x="2528" y="11712"/>
                    </a:cubicBezTo>
                    <a:cubicBezTo>
                      <a:pt x="2503" y="11875"/>
                      <a:pt x="2370" y="12030"/>
                      <a:pt x="2290" y="12159"/>
                    </a:cubicBezTo>
                    <a:cubicBezTo>
                      <a:pt x="2252" y="12221"/>
                      <a:pt x="2216" y="12307"/>
                      <a:pt x="2184" y="12372"/>
                    </a:cubicBezTo>
                    <a:cubicBezTo>
                      <a:pt x="2155" y="12432"/>
                      <a:pt x="2123" y="12474"/>
                      <a:pt x="2091" y="12532"/>
                    </a:cubicBezTo>
                    <a:cubicBezTo>
                      <a:pt x="1881" y="12920"/>
                      <a:pt x="2263" y="13177"/>
                      <a:pt x="2438" y="13376"/>
                    </a:cubicBezTo>
                    <a:cubicBezTo>
                      <a:pt x="2467" y="13409"/>
                      <a:pt x="2507" y="13474"/>
                      <a:pt x="2536" y="13503"/>
                    </a:cubicBezTo>
                    <a:cubicBezTo>
                      <a:pt x="2555" y="13521"/>
                      <a:pt x="2594" y="13509"/>
                      <a:pt x="2611" y="13528"/>
                    </a:cubicBezTo>
                    <a:cubicBezTo>
                      <a:pt x="2662" y="13580"/>
                      <a:pt x="2671" y="13645"/>
                      <a:pt x="2746" y="13643"/>
                    </a:cubicBezTo>
                    <a:cubicBezTo>
                      <a:pt x="2807" y="13642"/>
                      <a:pt x="2850" y="13586"/>
                      <a:pt x="2917" y="13575"/>
                    </a:cubicBezTo>
                    <a:cubicBezTo>
                      <a:pt x="2978" y="13566"/>
                      <a:pt x="3054" y="13572"/>
                      <a:pt x="3115" y="13575"/>
                    </a:cubicBezTo>
                    <a:cubicBezTo>
                      <a:pt x="3292" y="13586"/>
                      <a:pt x="3362" y="13718"/>
                      <a:pt x="3401" y="13902"/>
                    </a:cubicBezTo>
                    <a:cubicBezTo>
                      <a:pt x="3416" y="13973"/>
                      <a:pt x="3394" y="14058"/>
                      <a:pt x="3422" y="14124"/>
                    </a:cubicBezTo>
                    <a:cubicBezTo>
                      <a:pt x="3446" y="14180"/>
                      <a:pt x="3491" y="14225"/>
                      <a:pt x="3516" y="14285"/>
                    </a:cubicBezTo>
                    <a:cubicBezTo>
                      <a:pt x="3574" y="14418"/>
                      <a:pt x="3610" y="14620"/>
                      <a:pt x="3706" y="14713"/>
                    </a:cubicBezTo>
                    <a:cubicBezTo>
                      <a:pt x="3842" y="14845"/>
                      <a:pt x="3877" y="14904"/>
                      <a:pt x="3905" y="15133"/>
                    </a:cubicBezTo>
                    <a:cubicBezTo>
                      <a:pt x="3958" y="15560"/>
                      <a:pt x="4486" y="15172"/>
                      <a:pt x="4697" y="15253"/>
                    </a:cubicBezTo>
                    <a:cubicBezTo>
                      <a:pt x="4801" y="15293"/>
                      <a:pt x="4869" y="15477"/>
                      <a:pt x="4927" y="15581"/>
                    </a:cubicBezTo>
                    <a:cubicBezTo>
                      <a:pt x="4980" y="15674"/>
                      <a:pt x="5040" y="15785"/>
                      <a:pt x="5102" y="15866"/>
                    </a:cubicBezTo>
                    <a:cubicBezTo>
                      <a:pt x="5159" y="15939"/>
                      <a:pt x="5165" y="15910"/>
                      <a:pt x="5235" y="15939"/>
                    </a:cubicBezTo>
                    <a:cubicBezTo>
                      <a:pt x="5357" y="15989"/>
                      <a:pt x="5469" y="16077"/>
                      <a:pt x="5561" y="16187"/>
                    </a:cubicBezTo>
                    <a:cubicBezTo>
                      <a:pt x="5617" y="16253"/>
                      <a:pt x="5681" y="16319"/>
                      <a:pt x="5730" y="16391"/>
                    </a:cubicBezTo>
                    <a:cubicBezTo>
                      <a:pt x="5777" y="16460"/>
                      <a:pt x="5812" y="16470"/>
                      <a:pt x="5866" y="16514"/>
                    </a:cubicBezTo>
                    <a:cubicBezTo>
                      <a:pt x="5917" y="16555"/>
                      <a:pt x="5983" y="16648"/>
                      <a:pt x="6037" y="16675"/>
                    </a:cubicBezTo>
                    <a:cubicBezTo>
                      <a:pt x="6115" y="16713"/>
                      <a:pt x="6197" y="16660"/>
                      <a:pt x="6276" y="16683"/>
                    </a:cubicBezTo>
                    <a:cubicBezTo>
                      <a:pt x="6326" y="16698"/>
                      <a:pt x="6366" y="16730"/>
                      <a:pt x="6417" y="16747"/>
                    </a:cubicBezTo>
                    <a:cubicBezTo>
                      <a:pt x="6456" y="16760"/>
                      <a:pt x="6492" y="16772"/>
                      <a:pt x="6527" y="16786"/>
                    </a:cubicBezTo>
                    <a:cubicBezTo>
                      <a:pt x="6570" y="16804"/>
                      <a:pt x="6611" y="16826"/>
                      <a:pt x="6650" y="16866"/>
                    </a:cubicBezTo>
                    <a:cubicBezTo>
                      <a:pt x="6684" y="16900"/>
                      <a:pt x="6692" y="16887"/>
                      <a:pt x="6718" y="16931"/>
                    </a:cubicBezTo>
                    <a:cubicBezTo>
                      <a:pt x="6732" y="16955"/>
                      <a:pt x="6757" y="17057"/>
                      <a:pt x="6762" y="17091"/>
                    </a:cubicBezTo>
                    <a:cubicBezTo>
                      <a:pt x="6775" y="17183"/>
                      <a:pt x="6761" y="17277"/>
                      <a:pt x="6765" y="17371"/>
                    </a:cubicBezTo>
                    <a:cubicBezTo>
                      <a:pt x="6773" y="17563"/>
                      <a:pt x="6921" y="17590"/>
                      <a:pt x="6960" y="17775"/>
                    </a:cubicBezTo>
                    <a:cubicBezTo>
                      <a:pt x="6982" y="17884"/>
                      <a:pt x="6952" y="18007"/>
                      <a:pt x="6962" y="18119"/>
                    </a:cubicBezTo>
                    <a:cubicBezTo>
                      <a:pt x="6965" y="18157"/>
                      <a:pt x="6974" y="18184"/>
                      <a:pt x="6984" y="18208"/>
                    </a:cubicBezTo>
                    <a:cubicBezTo>
                      <a:pt x="7034" y="18184"/>
                      <a:pt x="7087" y="18171"/>
                      <a:pt x="7160" y="18194"/>
                    </a:cubicBezTo>
                    <a:cubicBezTo>
                      <a:pt x="7218" y="18211"/>
                      <a:pt x="7290" y="18234"/>
                      <a:pt x="7311" y="18299"/>
                    </a:cubicBezTo>
                    <a:cubicBezTo>
                      <a:pt x="7336" y="18371"/>
                      <a:pt x="7308" y="18433"/>
                      <a:pt x="7343" y="18508"/>
                    </a:cubicBezTo>
                    <a:cubicBezTo>
                      <a:pt x="7399" y="18625"/>
                      <a:pt x="7472" y="18721"/>
                      <a:pt x="7517" y="18849"/>
                    </a:cubicBezTo>
                    <a:cubicBezTo>
                      <a:pt x="7612" y="19116"/>
                      <a:pt x="7332" y="19551"/>
                      <a:pt x="7727" y="19548"/>
                    </a:cubicBezTo>
                    <a:cubicBezTo>
                      <a:pt x="7892" y="19547"/>
                      <a:pt x="7966" y="19552"/>
                      <a:pt x="8073" y="19392"/>
                    </a:cubicBezTo>
                    <a:cubicBezTo>
                      <a:pt x="8157" y="19266"/>
                      <a:pt x="8227" y="19132"/>
                      <a:pt x="8295" y="18989"/>
                    </a:cubicBezTo>
                    <a:cubicBezTo>
                      <a:pt x="8357" y="18855"/>
                      <a:pt x="8339" y="18740"/>
                      <a:pt x="8344" y="18584"/>
                    </a:cubicBezTo>
                    <a:cubicBezTo>
                      <a:pt x="8349" y="18415"/>
                      <a:pt x="8424" y="18295"/>
                      <a:pt x="8555" y="18412"/>
                    </a:cubicBezTo>
                    <a:cubicBezTo>
                      <a:pt x="8642" y="18489"/>
                      <a:pt x="8687" y="18624"/>
                      <a:pt x="8776" y="18697"/>
                    </a:cubicBezTo>
                    <a:cubicBezTo>
                      <a:pt x="8895" y="18793"/>
                      <a:pt x="9109" y="18827"/>
                      <a:pt x="9201" y="18982"/>
                    </a:cubicBezTo>
                    <a:cubicBezTo>
                      <a:pt x="9266" y="19090"/>
                      <a:pt x="9234" y="19331"/>
                      <a:pt x="9233" y="19473"/>
                    </a:cubicBezTo>
                    <a:cubicBezTo>
                      <a:pt x="9230" y="19694"/>
                      <a:pt x="9321" y="19783"/>
                      <a:pt x="9411" y="19956"/>
                    </a:cubicBezTo>
                    <a:cubicBezTo>
                      <a:pt x="9474" y="20078"/>
                      <a:pt x="9465" y="20136"/>
                      <a:pt x="9477" y="20264"/>
                    </a:cubicBezTo>
                    <a:cubicBezTo>
                      <a:pt x="9488" y="20365"/>
                      <a:pt x="9523" y="20421"/>
                      <a:pt x="9554" y="20513"/>
                    </a:cubicBezTo>
                    <a:cubicBezTo>
                      <a:pt x="9612" y="20684"/>
                      <a:pt x="9650" y="20863"/>
                      <a:pt x="9676" y="21042"/>
                    </a:cubicBezTo>
                    <a:cubicBezTo>
                      <a:pt x="9693" y="21165"/>
                      <a:pt x="9670" y="21151"/>
                      <a:pt x="9774" y="21167"/>
                    </a:cubicBezTo>
                    <a:cubicBezTo>
                      <a:pt x="9852" y="21179"/>
                      <a:pt x="9896" y="21182"/>
                      <a:pt x="9971" y="21212"/>
                    </a:cubicBezTo>
                    <a:cubicBezTo>
                      <a:pt x="10029" y="21235"/>
                      <a:pt x="10132" y="21291"/>
                      <a:pt x="10192" y="21287"/>
                    </a:cubicBezTo>
                    <a:cubicBezTo>
                      <a:pt x="10314" y="21278"/>
                      <a:pt x="10236" y="21219"/>
                      <a:pt x="10275" y="21102"/>
                    </a:cubicBezTo>
                    <a:cubicBezTo>
                      <a:pt x="10386" y="20767"/>
                      <a:pt x="10488" y="21212"/>
                      <a:pt x="10565" y="21293"/>
                    </a:cubicBezTo>
                    <a:cubicBezTo>
                      <a:pt x="10627" y="21359"/>
                      <a:pt x="10656" y="21400"/>
                      <a:pt x="10710" y="21477"/>
                    </a:cubicBezTo>
                    <a:cubicBezTo>
                      <a:pt x="10795" y="21600"/>
                      <a:pt x="10835" y="21577"/>
                      <a:pt x="10938" y="21502"/>
                    </a:cubicBezTo>
                    <a:cubicBezTo>
                      <a:pt x="11038" y="21431"/>
                      <a:pt x="11119" y="21345"/>
                      <a:pt x="11206" y="21255"/>
                    </a:cubicBezTo>
                    <a:cubicBezTo>
                      <a:pt x="11271" y="21190"/>
                      <a:pt x="11334" y="21200"/>
                      <a:pt x="11395" y="21151"/>
                    </a:cubicBezTo>
                    <a:cubicBezTo>
                      <a:pt x="11459" y="21100"/>
                      <a:pt x="11421" y="21031"/>
                      <a:pt x="11450" y="20975"/>
                    </a:cubicBezTo>
                    <a:cubicBezTo>
                      <a:pt x="11493" y="20895"/>
                      <a:pt x="11600" y="20892"/>
                      <a:pt x="11689" y="20911"/>
                    </a:cubicBezTo>
                    <a:cubicBezTo>
                      <a:pt x="11833" y="20944"/>
                      <a:pt x="11946" y="21161"/>
                      <a:pt x="12069" y="21254"/>
                    </a:cubicBezTo>
                    <a:cubicBezTo>
                      <a:pt x="12173" y="21333"/>
                      <a:pt x="12322" y="21291"/>
                      <a:pt x="12454" y="21280"/>
                    </a:cubicBezTo>
                    <a:cubicBezTo>
                      <a:pt x="12465" y="21258"/>
                      <a:pt x="12477" y="21239"/>
                      <a:pt x="12487" y="21225"/>
                    </a:cubicBezTo>
                    <a:cubicBezTo>
                      <a:pt x="12532" y="21165"/>
                      <a:pt x="12592" y="21126"/>
                      <a:pt x="12649" y="21055"/>
                    </a:cubicBezTo>
                    <a:cubicBezTo>
                      <a:pt x="12712" y="20977"/>
                      <a:pt x="12707" y="20956"/>
                      <a:pt x="12734" y="20854"/>
                    </a:cubicBezTo>
                    <a:cubicBezTo>
                      <a:pt x="12762" y="20746"/>
                      <a:pt x="12806" y="20648"/>
                      <a:pt x="12835" y="20541"/>
                    </a:cubicBezTo>
                    <a:cubicBezTo>
                      <a:pt x="12857" y="20459"/>
                      <a:pt x="12867" y="20381"/>
                      <a:pt x="12895" y="20295"/>
                    </a:cubicBezTo>
                    <a:cubicBezTo>
                      <a:pt x="12926" y="20197"/>
                      <a:pt x="12966" y="20081"/>
                      <a:pt x="12984" y="19985"/>
                    </a:cubicBezTo>
                    <a:cubicBezTo>
                      <a:pt x="13002" y="19891"/>
                      <a:pt x="12976" y="19770"/>
                      <a:pt x="12980" y="19671"/>
                    </a:cubicBezTo>
                    <a:cubicBezTo>
                      <a:pt x="12986" y="19555"/>
                      <a:pt x="13029" y="19464"/>
                      <a:pt x="13056" y="19360"/>
                    </a:cubicBezTo>
                    <a:cubicBezTo>
                      <a:pt x="13107" y="19164"/>
                      <a:pt x="13037" y="18984"/>
                      <a:pt x="12932" y="18831"/>
                    </a:cubicBezTo>
                    <a:cubicBezTo>
                      <a:pt x="12856" y="18719"/>
                      <a:pt x="12849" y="18736"/>
                      <a:pt x="12795" y="18862"/>
                    </a:cubicBezTo>
                    <a:cubicBezTo>
                      <a:pt x="12782" y="18894"/>
                      <a:pt x="12795" y="18948"/>
                      <a:pt x="12774" y="18976"/>
                    </a:cubicBezTo>
                    <a:cubicBezTo>
                      <a:pt x="12759" y="18996"/>
                      <a:pt x="12696" y="19010"/>
                      <a:pt x="12672" y="19032"/>
                    </a:cubicBezTo>
                    <a:cubicBezTo>
                      <a:pt x="12624" y="19076"/>
                      <a:pt x="12585" y="19132"/>
                      <a:pt x="12538" y="19174"/>
                    </a:cubicBezTo>
                    <a:cubicBezTo>
                      <a:pt x="12504" y="19202"/>
                      <a:pt x="12352" y="19353"/>
                      <a:pt x="12328" y="19352"/>
                    </a:cubicBezTo>
                    <a:cubicBezTo>
                      <a:pt x="12184" y="19350"/>
                      <a:pt x="12176" y="19050"/>
                      <a:pt x="12133" y="18938"/>
                    </a:cubicBezTo>
                    <a:cubicBezTo>
                      <a:pt x="12101" y="18858"/>
                      <a:pt x="12026" y="18813"/>
                      <a:pt x="11992" y="18739"/>
                    </a:cubicBezTo>
                    <a:cubicBezTo>
                      <a:pt x="12002" y="18762"/>
                      <a:pt x="11954" y="18582"/>
                      <a:pt x="11956" y="18599"/>
                    </a:cubicBezTo>
                    <a:cubicBezTo>
                      <a:pt x="11946" y="18533"/>
                      <a:pt x="11944" y="18504"/>
                      <a:pt x="11956" y="18441"/>
                    </a:cubicBezTo>
                    <a:cubicBezTo>
                      <a:pt x="11981" y="18305"/>
                      <a:pt x="12030" y="18328"/>
                      <a:pt x="12117" y="18305"/>
                    </a:cubicBezTo>
                    <a:cubicBezTo>
                      <a:pt x="12230" y="18276"/>
                      <a:pt x="12313" y="18181"/>
                      <a:pt x="12379" y="18054"/>
                    </a:cubicBezTo>
                    <a:cubicBezTo>
                      <a:pt x="12483" y="17852"/>
                      <a:pt x="12494" y="17568"/>
                      <a:pt x="12735" y="17555"/>
                    </a:cubicBezTo>
                    <a:cubicBezTo>
                      <a:pt x="12816" y="17550"/>
                      <a:pt x="12879" y="17547"/>
                      <a:pt x="12946" y="17602"/>
                    </a:cubicBezTo>
                    <a:cubicBezTo>
                      <a:pt x="13013" y="17658"/>
                      <a:pt x="13002" y="17721"/>
                      <a:pt x="13042" y="17791"/>
                    </a:cubicBezTo>
                    <a:cubicBezTo>
                      <a:pt x="13128" y="17941"/>
                      <a:pt x="13284" y="18047"/>
                      <a:pt x="13426" y="18058"/>
                    </a:cubicBezTo>
                    <a:cubicBezTo>
                      <a:pt x="13503" y="18064"/>
                      <a:pt x="13560" y="17994"/>
                      <a:pt x="13624" y="17944"/>
                    </a:cubicBezTo>
                    <a:cubicBezTo>
                      <a:pt x="13694" y="17890"/>
                      <a:pt x="13744" y="17860"/>
                      <a:pt x="13820" y="17836"/>
                    </a:cubicBezTo>
                    <a:cubicBezTo>
                      <a:pt x="13913" y="17807"/>
                      <a:pt x="14261" y="17857"/>
                      <a:pt x="14312" y="17771"/>
                    </a:cubicBezTo>
                    <a:cubicBezTo>
                      <a:pt x="14336" y="17731"/>
                      <a:pt x="14327" y="17452"/>
                      <a:pt x="14316" y="17399"/>
                    </a:cubicBezTo>
                    <a:cubicBezTo>
                      <a:pt x="14281" y="17225"/>
                      <a:pt x="14171" y="17317"/>
                      <a:pt x="14094" y="17211"/>
                    </a:cubicBezTo>
                    <a:cubicBezTo>
                      <a:pt x="13982" y="17060"/>
                      <a:pt x="14121" y="16675"/>
                      <a:pt x="14039" y="16499"/>
                    </a:cubicBezTo>
                    <a:cubicBezTo>
                      <a:pt x="13985" y="16384"/>
                      <a:pt x="13905" y="16383"/>
                      <a:pt x="13916" y="16220"/>
                    </a:cubicBezTo>
                    <a:cubicBezTo>
                      <a:pt x="13926" y="16092"/>
                      <a:pt x="14005" y="16002"/>
                      <a:pt x="14092" y="15940"/>
                    </a:cubicBezTo>
                    <a:cubicBezTo>
                      <a:pt x="14181" y="15876"/>
                      <a:pt x="14228" y="15886"/>
                      <a:pt x="14339" y="15879"/>
                    </a:cubicBezTo>
                    <a:cubicBezTo>
                      <a:pt x="14441" y="15873"/>
                      <a:pt x="14499" y="15818"/>
                      <a:pt x="14602" y="15807"/>
                    </a:cubicBezTo>
                    <a:cubicBezTo>
                      <a:pt x="14620" y="15736"/>
                      <a:pt x="14600" y="15669"/>
                      <a:pt x="14608" y="15598"/>
                    </a:cubicBezTo>
                    <a:cubicBezTo>
                      <a:pt x="14615" y="15518"/>
                      <a:pt x="14651" y="15459"/>
                      <a:pt x="14661" y="15380"/>
                    </a:cubicBezTo>
                    <a:cubicBezTo>
                      <a:pt x="14681" y="15238"/>
                      <a:pt x="14659" y="15059"/>
                      <a:pt x="14659" y="14914"/>
                    </a:cubicBezTo>
                    <a:cubicBezTo>
                      <a:pt x="14659" y="14783"/>
                      <a:pt x="14637" y="14610"/>
                      <a:pt x="14664" y="14485"/>
                    </a:cubicBezTo>
                    <a:cubicBezTo>
                      <a:pt x="14686" y="14379"/>
                      <a:pt x="14763" y="14288"/>
                      <a:pt x="14819" y="14203"/>
                    </a:cubicBezTo>
                    <a:cubicBezTo>
                      <a:pt x="14978" y="13959"/>
                      <a:pt x="15099" y="13677"/>
                      <a:pt x="15104" y="13361"/>
                    </a:cubicBezTo>
                    <a:cubicBezTo>
                      <a:pt x="15109" y="13038"/>
                      <a:pt x="15054" y="12767"/>
                      <a:pt x="15054" y="12449"/>
                    </a:cubicBezTo>
                    <a:cubicBezTo>
                      <a:pt x="15054" y="12221"/>
                      <a:pt x="15032" y="12079"/>
                      <a:pt x="15141" y="11896"/>
                    </a:cubicBezTo>
                    <a:cubicBezTo>
                      <a:pt x="15203" y="11792"/>
                      <a:pt x="15277" y="11633"/>
                      <a:pt x="15378" y="11594"/>
                    </a:cubicBezTo>
                    <a:cubicBezTo>
                      <a:pt x="15442" y="11569"/>
                      <a:pt x="15654" y="11556"/>
                      <a:pt x="15715" y="11592"/>
                    </a:cubicBezTo>
                    <a:cubicBezTo>
                      <a:pt x="15760" y="11617"/>
                      <a:pt x="15789" y="11697"/>
                      <a:pt x="15841" y="11731"/>
                    </a:cubicBezTo>
                    <a:cubicBezTo>
                      <a:pt x="15871" y="11751"/>
                      <a:pt x="15972" y="11816"/>
                      <a:pt x="16001" y="11824"/>
                    </a:cubicBezTo>
                    <a:cubicBezTo>
                      <a:pt x="16090" y="11849"/>
                      <a:pt x="16209" y="11779"/>
                      <a:pt x="16274" y="11697"/>
                    </a:cubicBezTo>
                    <a:cubicBezTo>
                      <a:pt x="16347" y="11604"/>
                      <a:pt x="16359" y="11467"/>
                      <a:pt x="16432" y="11385"/>
                    </a:cubicBezTo>
                    <a:cubicBezTo>
                      <a:pt x="16594" y="11202"/>
                      <a:pt x="16829" y="11141"/>
                      <a:pt x="17013" y="11013"/>
                    </a:cubicBezTo>
                    <a:cubicBezTo>
                      <a:pt x="17258" y="10842"/>
                      <a:pt x="17564" y="10793"/>
                      <a:pt x="17570" y="10359"/>
                    </a:cubicBezTo>
                    <a:cubicBezTo>
                      <a:pt x="17575" y="10042"/>
                      <a:pt x="17582" y="9744"/>
                      <a:pt x="17643" y="9444"/>
                    </a:cubicBezTo>
                    <a:cubicBezTo>
                      <a:pt x="17669" y="9317"/>
                      <a:pt x="17699" y="9216"/>
                      <a:pt x="17728" y="9089"/>
                    </a:cubicBezTo>
                    <a:cubicBezTo>
                      <a:pt x="17746" y="9012"/>
                      <a:pt x="17775" y="8862"/>
                      <a:pt x="17826" y="8802"/>
                    </a:cubicBezTo>
                    <a:cubicBezTo>
                      <a:pt x="17839" y="8787"/>
                      <a:pt x="17869" y="8799"/>
                      <a:pt x="17884" y="8785"/>
                    </a:cubicBezTo>
                    <a:cubicBezTo>
                      <a:pt x="17912" y="8755"/>
                      <a:pt x="17933" y="8716"/>
                      <a:pt x="17963" y="8681"/>
                    </a:cubicBezTo>
                    <a:cubicBezTo>
                      <a:pt x="18027" y="8608"/>
                      <a:pt x="18103" y="8563"/>
                      <a:pt x="18170" y="8495"/>
                    </a:cubicBezTo>
                    <a:cubicBezTo>
                      <a:pt x="18214" y="8451"/>
                      <a:pt x="18258" y="8440"/>
                      <a:pt x="18309" y="8418"/>
                    </a:cubicBezTo>
                    <a:cubicBezTo>
                      <a:pt x="18385" y="8384"/>
                      <a:pt x="18438" y="8337"/>
                      <a:pt x="18510" y="8293"/>
                    </a:cubicBezTo>
                    <a:cubicBezTo>
                      <a:pt x="18622" y="8225"/>
                      <a:pt x="18730" y="8181"/>
                      <a:pt x="18822" y="8069"/>
                    </a:cubicBezTo>
                    <a:cubicBezTo>
                      <a:pt x="18904" y="7966"/>
                      <a:pt x="18894" y="7849"/>
                      <a:pt x="18961" y="7737"/>
                    </a:cubicBezTo>
                    <a:cubicBezTo>
                      <a:pt x="19060" y="7569"/>
                      <a:pt x="19183" y="7452"/>
                      <a:pt x="19198" y="7236"/>
                    </a:cubicBezTo>
                    <a:cubicBezTo>
                      <a:pt x="19210" y="7074"/>
                      <a:pt x="19145" y="6913"/>
                      <a:pt x="19105" y="6763"/>
                    </a:cubicBezTo>
                    <a:cubicBezTo>
                      <a:pt x="19064" y="6608"/>
                      <a:pt x="19050" y="6501"/>
                      <a:pt x="19050" y="6335"/>
                    </a:cubicBezTo>
                    <a:cubicBezTo>
                      <a:pt x="19050" y="6218"/>
                      <a:pt x="19004" y="5888"/>
                      <a:pt x="19046" y="5799"/>
                    </a:cubicBezTo>
                    <a:cubicBezTo>
                      <a:pt x="19091" y="5705"/>
                      <a:pt x="19257" y="5749"/>
                      <a:pt x="19345" y="5684"/>
                    </a:cubicBezTo>
                    <a:cubicBezTo>
                      <a:pt x="19472" y="5590"/>
                      <a:pt x="19566" y="5506"/>
                      <a:pt x="19715" y="5496"/>
                    </a:cubicBezTo>
                    <a:cubicBezTo>
                      <a:pt x="19850" y="5487"/>
                      <a:pt x="19990" y="5467"/>
                      <a:pt x="20085" y="5341"/>
                    </a:cubicBezTo>
                    <a:cubicBezTo>
                      <a:pt x="20168" y="5231"/>
                      <a:pt x="20182" y="5100"/>
                      <a:pt x="20239" y="4976"/>
                    </a:cubicBezTo>
                    <a:cubicBezTo>
                      <a:pt x="20311" y="4818"/>
                      <a:pt x="20383" y="4648"/>
                      <a:pt x="20469" y="4499"/>
                    </a:cubicBezTo>
                    <a:cubicBezTo>
                      <a:pt x="20500" y="4448"/>
                      <a:pt x="20533" y="4359"/>
                      <a:pt x="20576" y="4328"/>
                    </a:cubicBezTo>
                    <a:cubicBezTo>
                      <a:pt x="20652" y="4273"/>
                      <a:pt x="20706" y="4305"/>
                      <a:pt x="20766" y="4193"/>
                    </a:cubicBezTo>
                    <a:cubicBezTo>
                      <a:pt x="20826" y="4081"/>
                      <a:pt x="20874" y="3907"/>
                      <a:pt x="20971" y="3830"/>
                    </a:cubicBezTo>
                    <a:cubicBezTo>
                      <a:pt x="21026" y="3787"/>
                      <a:pt x="21101" y="3791"/>
                      <a:pt x="21160" y="3739"/>
                    </a:cubicBezTo>
                    <a:cubicBezTo>
                      <a:pt x="21216" y="3691"/>
                      <a:pt x="21269" y="3629"/>
                      <a:pt x="21318" y="3570"/>
                    </a:cubicBezTo>
                    <a:cubicBezTo>
                      <a:pt x="21438" y="3427"/>
                      <a:pt x="21507" y="3262"/>
                      <a:pt x="21591" y="3091"/>
                    </a:cubicBezTo>
                    <a:cubicBezTo>
                      <a:pt x="21571" y="3077"/>
                      <a:pt x="21545" y="3072"/>
                      <a:pt x="21517" y="3066"/>
                    </a:cubicBezTo>
                    <a:close/>
                    <a:moveTo>
                      <a:pt x="11505" y="17701"/>
                    </a:moveTo>
                    <a:cubicBezTo>
                      <a:pt x="11459" y="17869"/>
                      <a:pt x="10979" y="17671"/>
                      <a:pt x="10902" y="17628"/>
                    </a:cubicBezTo>
                    <a:cubicBezTo>
                      <a:pt x="10798" y="17568"/>
                      <a:pt x="10759" y="17494"/>
                      <a:pt x="10642" y="17488"/>
                    </a:cubicBezTo>
                    <a:cubicBezTo>
                      <a:pt x="10527" y="17482"/>
                      <a:pt x="10412" y="17489"/>
                      <a:pt x="10297" y="17489"/>
                    </a:cubicBezTo>
                    <a:cubicBezTo>
                      <a:pt x="10166" y="17488"/>
                      <a:pt x="10131" y="17500"/>
                      <a:pt x="10028" y="17568"/>
                    </a:cubicBezTo>
                    <a:cubicBezTo>
                      <a:pt x="9957" y="17615"/>
                      <a:pt x="9767" y="17662"/>
                      <a:pt x="9691" y="17604"/>
                    </a:cubicBezTo>
                    <a:cubicBezTo>
                      <a:pt x="9597" y="17534"/>
                      <a:pt x="9595" y="17387"/>
                      <a:pt x="9483" y="17333"/>
                    </a:cubicBezTo>
                    <a:cubicBezTo>
                      <a:pt x="9407" y="17296"/>
                      <a:pt x="9253" y="17272"/>
                      <a:pt x="9166" y="17307"/>
                    </a:cubicBezTo>
                    <a:cubicBezTo>
                      <a:pt x="9073" y="17345"/>
                      <a:pt x="8999" y="17467"/>
                      <a:pt x="8891" y="17491"/>
                    </a:cubicBezTo>
                    <a:cubicBezTo>
                      <a:pt x="8790" y="17515"/>
                      <a:pt x="8679" y="17421"/>
                      <a:pt x="8593" y="17364"/>
                    </a:cubicBezTo>
                    <a:cubicBezTo>
                      <a:pt x="8530" y="17323"/>
                      <a:pt x="8472" y="17250"/>
                      <a:pt x="8423" y="17180"/>
                    </a:cubicBezTo>
                    <a:cubicBezTo>
                      <a:pt x="8384" y="17124"/>
                      <a:pt x="8331" y="17052"/>
                      <a:pt x="8296" y="16991"/>
                    </a:cubicBezTo>
                    <a:cubicBezTo>
                      <a:pt x="8262" y="16928"/>
                      <a:pt x="8254" y="16860"/>
                      <a:pt x="8223" y="16805"/>
                    </a:cubicBezTo>
                    <a:cubicBezTo>
                      <a:pt x="8150" y="16677"/>
                      <a:pt x="8009" y="16620"/>
                      <a:pt x="7928" y="16495"/>
                    </a:cubicBezTo>
                    <a:cubicBezTo>
                      <a:pt x="7844" y="16363"/>
                      <a:pt x="7818" y="16230"/>
                      <a:pt x="7695" y="16135"/>
                    </a:cubicBezTo>
                    <a:cubicBezTo>
                      <a:pt x="7588" y="16052"/>
                      <a:pt x="7450" y="16014"/>
                      <a:pt x="7372" y="15874"/>
                    </a:cubicBezTo>
                    <a:cubicBezTo>
                      <a:pt x="7297" y="15741"/>
                      <a:pt x="7287" y="15590"/>
                      <a:pt x="7361" y="15468"/>
                    </a:cubicBezTo>
                    <a:cubicBezTo>
                      <a:pt x="7423" y="15366"/>
                      <a:pt x="7505" y="15310"/>
                      <a:pt x="7548" y="15189"/>
                    </a:cubicBezTo>
                    <a:cubicBezTo>
                      <a:pt x="7598" y="15053"/>
                      <a:pt x="7661" y="14973"/>
                      <a:pt x="7658" y="14505"/>
                    </a:cubicBezTo>
                    <a:cubicBezTo>
                      <a:pt x="7673" y="14366"/>
                      <a:pt x="7848" y="14375"/>
                      <a:pt x="7930" y="14380"/>
                    </a:cubicBezTo>
                    <a:cubicBezTo>
                      <a:pt x="7981" y="14383"/>
                      <a:pt x="8010" y="14398"/>
                      <a:pt x="8052" y="14412"/>
                    </a:cubicBezTo>
                    <a:cubicBezTo>
                      <a:pt x="8101" y="14428"/>
                      <a:pt x="8146" y="14430"/>
                      <a:pt x="8201" y="14439"/>
                    </a:cubicBezTo>
                    <a:cubicBezTo>
                      <a:pt x="8252" y="14449"/>
                      <a:pt x="8306" y="14484"/>
                      <a:pt x="8349" y="14518"/>
                    </a:cubicBezTo>
                    <a:cubicBezTo>
                      <a:pt x="8401" y="14560"/>
                      <a:pt x="8471" y="14594"/>
                      <a:pt x="8517" y="14634"/>
                    </a:cubicBezTo>
                    <a:cubicBezTo>
                      <a:pt x="8590" y="14700"/>
                      <a:pt x="8646" y="14824"/>
                      <a:pt x="8742" y="14865"/>
                    </a:cubicBezTo>
                    <a:cubicBezTo>
                      <a:pt x="8845" y="14909"/>
                      <a:pt x="8961" y="14849"/>
                      <a:pt x="9065" y="14875"/>
                    </a:cubicBezTo>
                    <a:cubicBezTo>
                      <a:pt x="9162" y="14898"/>
                      <a:pt x="9234" y="15014"/>
                      <a:pt x="9335" y="15051"/>
                    </a:cubicBezTo>
                    <a:cubicBezTo>
                      <a:pt x="9519" y="15119"/>
                      <a:pt x="9781" y="15066"/>
                      <a:pt x="9974" y="15064"/>
                    </a:cubicBezTo>
                    <a:cubicBezTo>
                      <a:pt x="10168" y="15062"/>
                      <a:pt x="10401" y="15184"/>
                      <a:pt x="10555" y="15328"/>
                    </a:cubicBezTo>
                    <a:cubicBezTo>
                      <a:pt x="10656" y="15424"/>
                      <a:pt x="10714" y="15438"/>
                      <a:pt x="10839" y="15436"/>
                    </a:cubicBezTo>
                    <a:cubicBezTo>
                      <a:pt x="10945" y="15435"/>
                      <a:pt x="11072" y="15383"/>
                      <a:pt x="11064" y="15559"/>
                    </a:cubicBezTo>
                    <a:cubicBezTo>
                      <a:pt x="11057" y="15721"/>
                      <a:pt x="10952" y="15765"/>
                      <a:pt x="10886" y="15870"/>
                    </a:cubicBezTo>
                    <a:cubicBezTo>
                      <a:pt x="10815" y="15983"/>
                      <a:pt x="10841" y="16087"/>
                      <a:pt x="10812" y="16215"/>
                    </a:cubicBezTo>
                    <a:cubicBezTo>
                      <a:pt x="10779" y="16352"/>
                      <a:pt x="10630" y="16408"/>
                      <a:pt x="10546" y="16495"/>
                    </a:cubicBezTo>
                    <a:cubicBezTo>
                      <a:pt x="10475" y="16570"/>
                      <a:pt x="10397" y="16655"/>
                      <a:pt x="10373" y="16773"/>
                    </a:cubicBezTo>
                    <a:cubicBezTo>
                      <a:pt x="10343" y="16920"/>
                      <a:pt x="10397" y="17065"/>
                      <a:pt x="10497" y="17141"/>
                    </a:cubicBezTo>
                    <a:cubicBezTo>
                      <a:pt x="10558" y="17189"/>
                      <a:pt x="10596" y="17167"/>
                      <a:pt x="10666" y="17176"/>
                    </a:cubicBezTo>
                    <a:cubicBezTo>
                      <a:pt x="10739" y="17185"/>
                      <a:pt x="10748" y="17224"/>
                      <a:pt x="10811" y="17243"/>
                    </a:cubicBezTo>
                    <a:cubicBezTo>
                      <a:pt x="11044" y="17314"/>
                      <a:pt x="11241" y="17112"/>
                      <a:pt x="11420" y="16950"/>
                    </a:cubicBezTo>
                    <a:cubicBezTo>
                      <a:pt x="11486" y="17036"/>
                      <a:pt x="11455" y="17218"/>
                      <a:pt x="11455" y="17333"/>
                    </a:cubicBezTo>
                    <a:cubicBezTo>
                      <a:pt x="11455" y="17398"/>
                      <a:pt x="11441" y="17492"/>
                      <a:pt x="11453" y="17553"/>
                    </a:cubicBezTo>
                    <a:cubicBezTo>
                      <a:pt x="11464" y="17610"/>
                      <a:pt x="11523" y="17637"/>
                      <a:pt x="11505" y="17701"/>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271" name="Shape">
                <a:extLst>
                  <a:ext uri="{FF2B5EF4-FFF2-40B4-BE49-F238E27FC236}">
                    <a16:creationId xmlns:a16="http://schemas.microsoft.com/office/drawing/2014/main" id="{55A0772F-D3A2-8DBF-BBE6-38FB64D7C69A}"/>
                  </a:ext>
                </a:extLst>
              </p:cNvPr>
              <p:cNvSpPr/>
              <p:nvPr/>
            </p:nvSpPr>
            <p:spPr>
              <a:xfrm>
                <a:off x="8143840" y="2113993"/>
                <a:ext cx="679847" cy="418655"/>
              </a:xfrm>
              <a:custGeom>
                <a:avLst/>
                <a:gdLst/>
                <a:ahLst/>
                <a:cxnLst>
                  <a:cxn ang="0">
                    <a:pos x="wd2" y="hd2"/>
                  </a:cxn>
                  <a:cxn ang="5400000">
                    <a:pos x="wd2" y="hd2"/>
                  </a:cxn>
                  <a:cxn ang="10800000">
                    <a:pos x="wd2" y="hd2"/>
                  </a:cxn>
                  <a:cxn ang="16200000">
                    <a:pos x="wd2" y="hd2"/>
                  </a:cxn>
                </a:cxnLst>
                <a:rect l="0" t="0" r="r" b="b"/>
                <a:pathLst>
                  <a:path w="21586" h="21509" extrusionOk="0">
                    <a:moveTo>
                      <a:pt x="21579" y="4618"/>
                    </a:moveTo>
                    <a:cubicBezTo>
                      <a:pt x="21459" y="4623"/>
                      <a:pt x="21341" y="4601"/>
                      <a:pt x="21235" y="4510"/>
                    </a:cubicBezTo>
                    <a:cubicBezTo>
                      <a:pt x="20935" y="4254"/>
                      <a:pt x="20728" y="3725"/>
                      <a:pt x="20388" y="3508"/>
                    </a:cubicBezTo>
                    <a:cubicBezTo>
                      <a:pt x="20150" y="3356"/>
                      <a:pt x="19845" y="3283"/>
                      <a:pt x="19589" y="3283"/>
                    </a:cubicBezTo>
                    <a:cubicBezTo>
                      <a:pt x="19333" y="3283"/>
                      <a:pt x="19193" y="2783"/>
                      <a:pt x="18970" y="2872"/>
                    </a:cubicBezTo>
                    <a:cubicBezTo>
                      <a:pt x="18719" y="2975"/>
                      <a:pt x="17424" y="3267"/>
                      <a:pt x="17628" y="2317"/>
                    </a:cubicBezTo>
                    <a:cubicBezTo>
                      <a:pt x="17704" y="1965"/>
                      <a:pt x="17883" y="1666"/>
                      <a:pt x="17904" y="1272"/>
                    </a:cubicBezTo>
                    <a:cubicBezTo>
                      <a:pt x="17921" y="934"/>
                      <a:pt x="17487" y="707"/>
                      <a:pt x="17335" y="689"/>
                    </a:cubicBezTo>
                    <a:cubicBezTo>
                      <a:pt x="17153" y="668"/>
                      <a:pt x="16863" y="999"/>
                      <a:pt x="16707" y="810"/>
                    </a:cubicBezTo>
                    <a:cubicBezTo>
                      <a:pt x="16526" y="590"/>
                      <a:pt x="16396" y="343"/>
                      <a:pt x="16186" y="165"/>
                    </a:cubicBezTo>
                    <a:cubicBezTo>
                      <a:pt x="16083" y="78"/>
                      <a:pt x="15950" y="195"/>
                      <a:pt x="15847" y="114"/>
                    </a:cubicBezTo>
                    <a:cubicBezTo>
                      <a:pt x="15658" y="-36"/>
                      <a:pt x="15461" y="-72"/>
                      <a:pt x="15321" y="216"/>
                    </a:cubicBezTo>
                    <a:cubicBezTo>
                      <a:pt x="15205" y="454"/>
                      <a:pt x="15113" y="780"/>
                      <a:pt x="14892" y="670"/>
                    </a:cubicBezTo>
                    <a:cubicBezTo>
                      <a:pt x="14778" y="614"/>
                      <a:pt x="14574" y="716"/>
                      <a:pt x="14473" y="811"/>
                    </a:cubicBezTo>
                    <a:cubicBezTo>
                      <a:pt x="14348" y="927"/>
                      <a:pt x="14269" y="1058"/>
                      <a:pt x="14296" y="1275"/>
                    </a:cubicBezTo>
                    <a:cubicBezTo>
                      <a:pt x="14321" y="1481"/>
                      <a:pt x="14196" y="1786"/>
                      <a:pt x="14124" y="1483"/>
                    </a:cubicBezTo>
                    <a:cubicBezTo>
                      <a:pt x="14023" y="1059"/>
                      <a:pt x="13795" y="2204"/>
                      <a:pt x="13651" y="2158"/>
                    </a:cubicBezTo>
                    <a:cubicBezTo>
                      <a:pt x="13336" y="2056"/>
                      <a:pt x="13258" y="3470"/>
                      <a:pt x="12936" y="2949"/>
                    </a:cubicBezTo>
                    <a:cubicBezTo>
                      <a:pt x="12836" y="2788"/>
                      <a:pt x="12661" y="2229"/>
                      <a:pt x="12665" y="1988"/>
                    </a:cubicBezTo>
                    <a:cubicBezTo>
                      <a:pt x="12670" y="1749"/>
                      <a:pt x="13038" y="1599"/>
                      <a:pt x="13146" y="1534"/>
                    </a:cubicBezTo>
                    <a:cubicBezTo>
                      <a:pt x="13232" y="1483"/>
                      <a:pt x="13474" y="1462"/>
                      <a:pt x="13475" y="1269"/>
                    </a:cubicBezTo>
                    <a:cubicBezTo>
                      <a:pt x="13475" y="924"/>
                      <a:pt x="13104" y="650"/>
                      <a:pt x="12929" y="720"/>
                    </a:cubicBezTo>
                    <a:cubicBezTo>
                      <a:pt x="12669" y="825"/>
                      <a:pt x="12375" y="999"/>
                      <a:pt x="12122" y="1146"/>
                    </a:cubicBezTo>
                    <a:cubicBezTo>
                      <a:pt x="12105" y="1156"/>
                      <a:pt x="12176" y="1328"/>
                      <a:pt x="12078" y="1311"/>
                    </a:cubicBezTo>
                    <a:cubicBezTo>
                      <a:pt x="11985" y="1296"/>
                      <a:pt x="11924" y="1211"/>
                      <a:pt x="11824" y="1217"/>
                    </a:cubicBezTo>
                    <a:cubicBezTo>
                      <a:pt x="11637" y="1228"/>
                      <a:pt x="11451" y="1333"/>
                      <a:pt x="11279" y="1443"/>
                    </a:cubicBezTo>
                    <a:cubicBezTo>
                      <a:pt x="11175" y="1510"/>
                      <a:pt x="11061" y="1538"/>
                      <a:pt x="10963" y="1632"/>
                    </a:cubicBezTo>
                    <a:cubicBezTo>
                      <a:pt x="10735" y="1854"/>
                      <a:pt x="11012" y="1931"/>
                      <a:pt x="11012" y="2120"/>
                    </a:cubicBezTo>
                    <a:cubicBezTo>
                      <a:pt x="11012" y="2242"/>
                      <a:pt x="10227" y="2092"/>
                      <a:pt x="10116" y="1974"/>
                    </a:cubicBezTo>
                    <a:cubicBezTo>
                      <a:pt x="9792" y="1632"/>
                      <a:pt x="9766" y="2152"/>
                      <a:pt x="9970" y="2495"/>
                    </a:cubicBezTo>
                    <a:cubicBezTo>
                      <a:pt x="9789" y="2605"/>
                      <a:pt x="9542" y="2783"/>
                      <a:pt x="9346" y="2719"/>
                    </a:cubicBezTo>
                    <a:cubicBezTo>
                      <a:pt x="9226" y="2680"/>
                      <a:pt x="8861" y="2604"/>
                      <a:pt x="8768" y="2753"/>
                    </a:cubicBezTo>
                    <a:cubicBezTo>
                      <a:pt x="8563" y="3086"/>
                      <a:pt x="8246" y="3140"/>
                      <a:pt x="7970" y="3274"/>
                    </a:cubicBezTo>
                    <a:cubicBezTo>
                      <a:pt x="7518" y="3493"/>
                      <a:pt x="6834" y="3763"/>
                      <a:pt x="6367" y="3633"/>
                    </a:cubicBezTo>
                    <a:cubicBezTo>
                      <a:pt x="6105" y="3558"/>
                      <a:pt x="6214" y="2947"/>
                      <a:pt x="5916" y="3081"/>
                    </a:cubicBezTo>
                    <a:cubicBezTo>
                      <a:pt x="5832" y="3119"/>
                      <a:pt x="5749" y="3172"/>
                      <a:pt x="5673" y="3242"/>
                    </a:cubicBezTo>
                    <a:cubicBezTo>
                      <a:pt x="5600" y="3310"/>
                      <a:pt x="5534" y="3396"/>
                      <a:pt x="5483" y="3502"/>
                    </a:cubicBezTo>
                    <a:cubicBezTo>
                      <a:pt x="5279" y="3922"/>
                      <a:pt x="5131" y="3467"/>
                      <a:pt x="4963" y="3286"/>
                    </a:cubicBezTo>
                    <a:cubicBezTo>
                      <a:pt x="4820" y="3131"/>
                      <a:pt x="4621" y="3099"/>
                      <a:pt x="4428" y="3107"/>
                    </a:cubicBezTo>
                    <a:cubicBezTo>
                      <a:pt x="4341" y="3350"/>
                      <a:pt x="4249" y="3602"/>
                      <a:pt x="4243" y="3679"/>
                    </a:cubicBezTo>
                    <a:cubicBezTo>
                      <a:pt x="4235" y="3764"/>
                      <a:pt x="4241" y="3874"/>
                      <a:pt x="4244" y="3961"/>
                    </a:cubicBezTo>
                    <a:cubicBezTo>
                      <a:pt x="4248" y="4087"/>
                      <a:pt x="4284" y="4165"/>
                      <a:pt x="4298" y="4284"/>
                    </a:cubicBezTo>
                    <a:cubicBezTo>
                      <a:pt x="4309" y="4384"/>
                      <a:pt x="4296" y="4505"/>
                      <a:pt x="4296" y="4606"/>
                    </a:cubicBezTo>
                    <a:cubicBezTo>
                      <a:pt x="4296" y="4817"/>
                      <a:pt x="4296" y="5012"/>
                      <a:pt x="4270" y="5213"/>
                    </a:cubicBezTo>
                    <a:cubicBezTo>
                      <a:pt x="4258" y="5302"/>
                      <a:pt x="4249" y="5302"/>
                      <a:pt x="4256" y="5396"/>
                    </a:cubicBezTo>
                    <a:cubicBezTo>
                      <a:pt x="4258" y="5415"/>
                      <a:pt x="4288" y="5432"/>
                      <a:pt x="4292" y="5460"/>
                    </a:cubicBezTo>
                    <a:cubicBezTo>
                      <a:pt x="4306" y="5562"/>
                      <a:pt x="4305" y="5699"/>
                      <a:pt x="4286" y="5801"/>
                    </a:cubicBezTo>
                    <a:cubicBezTo>
                      <a:pt x="4251" y="5990"/>
                      <a:pt x="4155" y="6066"/>
                      <a:pt x="4121" y="6261"/>
                    </a:cubicBezTo>
                    <a:cubicBezTo>
                      <a:pt x="4095" y="6409"/>
                      <a:pt x="4032" y="6634"/>
                      <a:pt x="4043" y="6787"/>
                    </a:cubicBezTo>
                    <a:cubicBezTo>
                      <a:pt x="4056" y="6966"/>
                      <a:pt x="4183" y="7145"/>
                      <a:pt x="4088" y="7336"/>
                    </a:cubicBezTo>
                    <a:cubicBezTo>
                      <a:pt x="4027" y="7456"/>
                      <a:pt x="3879" y="7484"/>
                      <a:pt x="3819" y="7356"/>
                    </a:cubicBezTo>
                    <a:cubicBezTo>
                      <a:pt x="3750" y="7206"/>
                      <a:pt x="3863" y="6912"/>
                      <a:pt x="3751" y="6800"/>
                    </a:cubicBezTo>
                    <a:cubicBezTo>
                      <a:pt x="3675" y="6723"/>
                      <a:pt x="3454" y="6787"/>
                      <a:pt x="3371" y="6787"/>
                    </a:cubicBezTo>
                    <a:cubicBezTo>
                      <a:pt x="3160" y="6787"/>
                      <a:pt x="2853" y="6768"/>
                      <a:pt x="2711" y="7063"/>
                    </a:cubicBezTo>
                    <a:cubicBezTo>
                      <a:pt x="2636" y="7218"/>
                      <a:pt x="2639" y="7532"/>
                      <a:pt x="2502" y="7598"/>
                    </a:cubicBezTo>
                    <a:cubicBezTo>
                      <a:pt x="2394" y="7649"/>
                      <a:pt x="2257" y="7547"/>
                      <a:pt x="2148" y="7590"/>
                    </a:cubicBezTo>
                    <a:cubicBezTo>
                      <a:pt x="2100" y="7610"/>
                      <a:pt x="2078" y="7661"/>
                      <a:pt x="2028" y="7679"/>
                    </a:cubicBezTo>
                    <a:cubicBezTo>
                      <a:pt x="1972" y="7698"/>
                      <a:pt x="1907" y="7665"/>
                      <a:pt x="1850" y="7674"/>
                    </a:cubicBezTo>
                    <a:cubicBezTo>
                      <a:pt x="1747" y="7690"/>
                      <a:pt x="1710" y="7759"/>
                      <a:pt x="1676" y="7917"/>
                    </a:cubicBezTo>
                    <a:cubicBezTo>
                      <a:pt x="1637" y="8095"/>
                      <a:pt x="1605" y="8324"/>
                      <a:pt x="1600" y="8523"/>
                    </a:cubicBezTo>
                    <a:cubicBezTo>
                      <a:pt x="1597" y="8704"/>
                      <a:pt x="1623" y="8889"/>
                      <a:pt x="1565" y="9053"/>
                    </a:cubicBezTo>
                    <a:cubicBezTo>
                      <a:pt x="1512" y="9199"/>
                      <a:pt x="1441" y="9356"/>
                      <a:pt x="1370" y="9483"/>
                    </a:cubicBezTo>
                    <a:cubicBezTo>
                      <a:pt x="1283" y="9642"/>
                      <a:pt x="1323" y="9712"/>
                      <a:pt x="1296" y="9924"/>
                    </a:cubicBezTo>
                    <a:cubicBezTo>
                      <a:pt x="1173" y="10009"/>
                      <a:pt x="947" y="9937"/>
                      <a:pt x="814" y="9937"/>
                    </a:cubicBezTo>
                    <a:cubicBezTo>
                      <a:pt x="676" y="9937"/>
                      <a:pt x="538" y="9938"/>
                      <a:pt x="400" y="9937"/>
                    </a:cubicBezTo>
                    <a:cubicBezTo>
                      <a:pt x="354" y="9937"/>
                      <a:pt x="294" y="9917"/>
                      <a:pt x="251" y="9933"/>
                    </a:cubicBezTo>
                    <a:cubicBezTo>
                      <a:pt x="215" y="9946"/>
                      <a:pt x="206" y="9999"/>
                      <a:pt x="174" y="10010"/>
                    </a:cubicBezTo>
                    <a:cubicBezTo>
                      <a:pt x="29" y="10066"/>
                      <a:pt x="62" y="10013"/>
                      <a:pt x="92" y="10197"/>
                    </a:cubicBezTo>
                    <a:cubicBezTo>
                      <a:pt x="107" y="10284"/>
                      <a:pt x="113" y="10376"/>
                      <a:pt x="114" y="10468"/>
                    </a:cubicBezTo>
                    <a:cubicBezTo>
                      <a:pt x="115" y="10546"/>
                      <a:pt x="111" y="10624"/>
                      <a:pt x="106" y="10704"/>
                    </a:cubicBezTo>
                    <a:cubicBezTo>
                      <a:pt x="94" y="10857"/>
                      <a:pt x="73" y="11010"/>
                      <a:pt x="52" y="11149"/>
                    </a:cubicBezTo>
                    <a:cubicBezTo>
                      <a:pt x="33" y="11277"/>
                      <a:pt x="-8" y="11460"/>
                      <a:pt x="1" y="11594"/>
                    </a:cubicBezTo>
                    <a:cubicBezTo>
                      <a:pt x="18" y="11844"/>
                      <a:pt x="110" y="11734"/>
                      <a:pt x="206" y="11872"/>
                    </a:cubicBezTo>
                    <a:cubicBezTo>
                      <a:pt x="282" y="11983"/>
                      <a:pt x="326" y="12084"/>
                      <a:pt x="400" y="12202"/>
                    </a:cubicBezTo>
                    <a:cubicBezTo>
                      <a:pt x="471" y="12315"/>
                      <a:pt x="577" y="12374"/>
                      <a:pt x="654" y="12484"/>
                    </a:cubicBezTo>
                    <a:cubicBezTo>
                      <a:pt x="799" y="12690"/>
                      <a:pt x="864" y="12838"/>
                      <a:pt x="1052" y="12944"/>
                    </a:cubicBezTo>
                    <a:cubicBezTo>
                      <a:pt x="1142" y="12995"/>
                      <a:pt x="1221" y="13084"/>
                      <a:pt x="1289" y="13189"/>
                    </a:cubicBezTo>
                    <a:cubicBezTo>
                      <a:pt x="1343" y="13272"/>
                      <a:pt x="1436" y="13355"/>
                      <a:pt x="1473" y="13448"/>
                    </a:cubicBezTo>
                    <a:cubicBezTo>
                      <a:pt x="1499" y="13514"/>
                      <a:pt x="1487" y="13597"/>
                      <a:pt x="1510" y="13657"/>
                    </a:cubicBezTo>
                    <a:cubicBezTo>
                      <a:pt x="1540" y="13734"/>
                      <a:pt x="1587" y="13722"/>
                      <a:pt x="1604" y="13811"/>
                    </a:cubicBezTo>
                    <a:cubicBezTo>
                      <a:pt x="1633" y="13951"/>
                      <a:pt x="1635" y="14184"/>
                      <a:pt x="1600" y="14299"/>
                    </a:cubicBezTo>
                    <a:cubicBezTo>
                      <a:pt x="1636" y="14490"/>
                      <a:pt x="2268" y="14380"/>
                      <a:pt x="2404" y="14380"/>
                    </a:cubicBezTo>
                    <a:cubicBezTo>
                      <a:pt x="2510" y="14380"/>
                      <a:pt x="2676" y="14435"/>
                      <a:pt x="2776" y="14384"/>
                    </a:cubicBezTo>
                    <a:cubicBezTo>
                      <a:pt x="2861" y="14340"/>
                      <a:pt x="2824" y="14325"/>
                      <a:pt x="2871" y="14219"/>
                    </a:cubicBezTo>
                    <a:cubicBezTo>
                      <a:pt x="2965" y="14006"/>
                      <a:pt x="3035" y="14049"/>
                      <a:pt x="3173" y="14128"/>
                    </a:cubicBezTo>
                    <a:cubicBezTo>
                      <a:pt x="3373" y="14243"/>
                      <a:pt x="3695" y="14301"/>
                      <a:pt x="3896" y="14160"/>
                    </a:cubicBezTo>
                    <a:cubicBezTo>
                      <a:pt x="3957" y="14118"/>
                      <a:pt x="4028" y="14084"/>
                      <a:pt x="4050" y="13981"/>
                    </a:cubicBezTo>
                    <a:cubicBezTo>
                      <a:pt x="4066" y="13899"/>
                      <a:pt x="4011" y="13782"/>
                      <a:pt x="4073" y="13735"/>
                    </a:cubicBezTo>
                    <a:cubicBezTo>
                      <a:pt x="4122" y="13695"/>
                      <a:pt x="4194" y="13807"/>
                      <a:pt x="4245" y="13820"/>
                    </a:cubicBezTo>
                    <a:cubicBezTo>
                      <a:pt x="4317" y="13839"/>
                      <a:pt x="4373" y="13848"/>
                      <a:pt x="4444" y="13878"/>
                    </a:cubicBezTo>
                    <a:cubicBezTo>
                      <a:pt x="4587" y="13940"/>
                      <a:pt x="4632" y="13896"/>
                      <a:pt x="4694" y="13694"/>
                    </a:cubicBezTo>
                    <a:cubicBezTo>
                      <a:pt x="4762" y="13469"/>
                      <a:pt x="4790" y="13491"/>
                      <a:pt x="4944" y="13492"/>
                    </a:cubicBezTo>
                    <a:cubicBezTo>
                      <a:pt x="5042" y="13493"/>
                      <a:pt x="5176" y="13451"/>
                      <a:pt x="5268" y="13496"/>
                    </a:cubicBezTo>
                    <a:cubicBezTo>
                      <a:pt x="5335" y="13527"/>
                      <a:pt x="5375" y="13621"/>
                      <a:pt x="5418" y="13704"/>
                    </a:cubicBezTo>
                    <a:cubicBezTo>
                      <a:pt x="5441" y="13752"/>
                      <a:pt x="5464" y="13827"/>
                      <a:pt x="5494" y="13864"/>
                    </a:cubicBezTo>
                    <a:cubicBezTo>
                      <a:pt x="5520" y="13899"/>
                      <a:pt x="5559" y="13887"/>
                      <a:pt x="5582" y="13916"/>
                    </a:cubicBezTo>
                    <a:cubicBezTo>
                      <a:pt x="5653" y="14003"/>
                      <a:pt x="5674" y="14106"/>
                      <a:pt x="5715" y="14219"/>
                    </a:cubicBezTo>
                    <a:cubicBezTo>
                      <a:pt x="5785" y="14407"/>
                      <a:pt x="5902" y="14534"/>
                      <a:pt x="5982" y="14709"/>
                    </a:cubicBezTo>
                    <a:cubicBezTo>
                      <a:pt x="6044" y="14846"/>
                      <a:pt x="6051" y="14987"/>
                      <a:pt x="6091" y="15147"/>
                    </a:cubicBezTo>
                    <a:cubicBezTo>
                      <a:pt x="6118" y="15250"/>
                      <a:pt x="6119" y="15372"/>
                      <a:pt x="6145" y="15469"/>
                    </a:cubicBezTo>
                    <a:cubicBezTo>
                      <a:pt x="6180" y="15598"/>
                      <a:pt x="6226" y="15584"/>
                      <a:pt x="6294" y="15655"/>
                    </a:cubicBezTo>
                    <a:cubicBezTo>
                      <a:pt x="6447" y="15816"/>
                      <a:pt x="6574" y="15994"/>
                      <a:pt x="6750" y="16060"/>
                    </a:cubicBezTo>
                    <a:cubicBezTo>
                      <a:pt x="6966" y="16142"/>
                      <a:pt x="7229" y="15982"/>
                      <a:pt x="7441" y="16095"/>
                    </a:cubicBezTo>
                    <a:cubicBezTo>
                      <a:pt x="7531" y="16143"/>
                      <a:pt x="7665" y="16395"/>
                      <a:pt x="7712" y="16522"/>
                    </a:cubicBezTo>
                    <a:cubicBezTo>
                      <a:pt x="7751" y="16630"/>
                      <a:pt x="7724" y="16688"/>
                      <a:pt x="7735" y="16805"/>
                    </a:cubicBezTo>
                    <a:cubicBezTo>
                      <a:pt x="7744" y="16893"/>
                      <a:pt x="7782" y="16960"/>
                      <a:pt x="7791" y="17047"/>
                    </a:cubicBezTo>
                    <a:cubicBezTo>
                      <a:pt x="7810" y="17234"/>
                      <a:pt x="7827" y="17386"/>
                      <a:pt x="7863" y="17571"/>
                    </a:cubicBezTo>
                    <a:cubicBezTo>
                      <a:pt x="7896" y="17745"/>
                      <a:pt x="7949" y="17921"/>
                      <a:pt x="7977" y="18096"/>
                    </a:cubicBezTo>
                    <a:cubicBezTo>
                      <a:pt x="8034" y="18465"/>
                      <a:pt x="7896" y="18787"/>
                      <a:pt x="7936" y="19145"/>
                    </a:cubicBezTo>
                    <a:cubicBezTo>
                      <a:pt x="7972" y="19481"/>
                      <a:pt x="8261" y="19629"/>
                      <a:pt x="8400" y="19853"/>
                    </a:cubicBezTo>
                    <a:cubicBezTo>
                      <a:pt x="8522" y="20050"/>
                      <a:pt x="8528" y="20379"/>
                      <a:pt x="8673" y="20541"/>
                    </a:cubicBezTo>
                    <a:cubicBezTo>
                      <a:pt x="8759" y="20636"/>
                      <a:pt x="8857" y="20593"/>
                      <a:pt x="8961" y="20599"/>
                    </a:cubicBezTo>
                    <a:cubicBezTo>
                      <a:pt x="9029" y="20604"/>
                      <a:pt x="9073" y="20636"/>
                      <a:pt x="9136" y="20663"/>
                    </a:cubicBezTo>
                    <a:cubicBezTo>
                      <a:pt x="9186" y="20683"/>
                      <a:pt x="9241" y="20655"/>
                      <a:pt x="9288" y="20677"/>
                    </a:cubicBezTo>
                    <a:cubicBezTo>
                      <a:pt x="9483" y="20764"/>
                      <a:pt x="9320" y="21303"/>
                      <a:pt x="9495" y="21473"/>
                    </a:cubicBezTo>
                    <a:cubicBezTo>
                      <a:pt x="9552" y="21528"/>
                      <a:pt x="9736" y="21514"/>
                      <a:pt x="9787" y="21453"/>
                    </a:cubicBezTo>
                    <a:cubicBezTo>
                      <a:pt x="9849" y="21377"/>
                      <a:pt x="9871" y="21186"/>
                      <a:pt x="9920" y="21083"/>
                    </a:cubicBezTo>
                    <a:cubicBezTo>
                      <a:pt x="9956" y="21008"/>
                      <a:pt x="10009" y="20973"/>
                      <a:pt x="10031" y="20886"/>
                    </a:cubicBezTo>
                    <a:cubicBezTo>
                      <a:pt x="10053" y="20797"/>
                      <a:pt x="10015" y="20722"/>
                      <a:pt x="10061" y="20644"/>
                    </a:cubicBezTo>
                    <a:cubicBezTo>
                      <a:pt x="10133" y="20522"/>
                      <a:pt x="10255" y="20577"/>
                      <a:pt x="10336" y="20504"/>
                    </a:cubicBezTo>
                    <a:cubicBezTo>
                      <a:pt x="10400" y="20447"/>
                      <a:pt x="10461" y="20257"/>
                      <a:pt x="10489" y="20158"/>
                    </a:cubicBezTo>
                    <a:cubicBezTo>
                      <a:pt x="10521" y="20037"/>
                      <a:pt x="10510" y="19794"/>
                      <a:pt x="10595" y="19739"/>
                    </a:cubicBezTo>
                    <a:cubicBezTo>
                      <a:pt x="10678" y="19894"/>
                      <a:pt x="10682" y="20100"/>
                      <a:pt x="10733" y="20280"/>
                    </a:cubicBezTo>
                    <a:cubicBezTo>
                      <a:pt x="10771" y="20420"/>
                      <a:pt x="10809" y="20562"/>
                      <a:pt x="10828" y="20721"/>
                    </a:cubicBezTo>
                    <a:cubicBezTo>
                      <a:pt x="10850" y="20904"/>
                      <a:pt x="10806" y="21079"/>
                      <a:pt x="10869" y="21249"/>
                    </a:cubicBezTo>
                    <a:cubicBezTo>
                      <a:pt x="10922" y="21392"/>
                      <a:pt x="11007" y="21469"/>
                      <a:pt x="11107" y="21491"/>
                    </a:cubicBezTo>
                    <a:cubicBezTo>
                      <a:pt x="11197" y="21510"/>
                      <a:pt x="11340" y="21519"/>
                      <a:pt x="11431" y="21492"/>
                    </a:cubicBezTo>
                    <a:cubicBezTo>
                      <a:pt x="11568" y="21451"/>
                      <a:pt x="11566" y="21330"/>
                      <a:pt x="11644" y="21185"/>
                    </a:cubicBezTo>
                    <a:cubicBezTo>
                      <a:pt x="11694" y="21089"/>
                      <a:pt x="11728" y="21010"/>
                      <a:pt x="11766" y="20905"/>
                    </a:cubicBezTo>
                    <a:cubicBezTo>
                      <a:pt x="11820" y="20755"/>
                      <a:pt x="11994" y="20623"/>
                      <a:pt x="11992" y="20448"/>
                    </a:cubicBezTo>
                    <a:cubicBezTo>
                      <a:pt x="12064" y="20497"/>
                      <a:pt x="12143" y="20562"/>
                      <a:pt x="12219" y="20622"/>
                    </a:cubicBezTo>
                    <a:cubicBezTo>
                      <a:pt x="12290" y="20677"/>
                      <a:pt x="12350" y="20666"/>
                      <a:pt x="12430" y="20699"/>
                    </a:cubicBezTo>
                    <a:cubicBezTo>
                      <a:pt x="12634" y="20783"/>
                      <a:pt x="12713" y="20788"/>
                      <a:pt x="12855" y="20517"/>
                    </a:cubicBezTo>
                    <a:cubicBezTo>
                      <a:pt x="12937" y="20361"/>
                      <a:pt x="13016" y="20159"/>
                      <a:pt x="13031" y="19955"/>
                    </a:cubicBezTo>
                    <a:cubicBezTo>
                      <a:pt x="13045" y="19749"/>
                      <a:pt x="13066" y="19337"/>
                      <a:pt x="13021" y="19145"/>
                    </a:cubicBezTo>
                    <a:cubicBezTo>
                      <a:pt x="12999" y="19051"/>
                      <a:pt x="12939" y="19011"/>
                      <a:pt x="12926" y="18903"/>
                    </a:cubicBezTo>
                    <a:cubicBezTo>
                      <a:pt x="12919" y="18846"/>
                      <a:pt x="12952" y="18756"/>
                      <a:pt x="12929" y="18705"/>
                    </a:cubicBezTo>
                    <a:cubicBezTo>
                      <a:pt x="12891" y="18622"/>
                      <a:pt x="12743" y="18653"/>
                      <a:pt x="12681" y="18680"/>
                    </a:cubicBezTo>
                    <a:cubicBezTo>
                      <a:pt x="12565" y="18731"/>
                      <a:pt x="12544" y="18737"/>
                      <a:pt x="12431" y="18641"/>
                    </a:cubicBezTo>
                    <a:cubicBezTo>
                      <a:pt x="12344" y="18567"/>
                      <a:pt x="12274" y="18536"/>
                      <a:pt x="12181" y="18502"/>
                    </a:cubicBezTo>
                    <a:cubicBezTo>
                      <a:pt x="11988" y="18430"/>
                      <a:pt x="11879" y="18307"/>
                      <a:pt x="11969" y="17995"/>
                    </a:cubicBezTo>
                    <a:cubicBezTo>
                      <a:pt x="11997" y="17899"/>
                      <a:pt x="12016" y="17807"/>
                      <a:pt x="12044" y="17712"/>
                    </a:cubicBezTo>
                    <a:cubicBezTo>
                      <a:pt x="12084" y="17574"/>
                      <a:pt x="12087" y="17551"/>
                      <a:pt x="12180" y="17529"/>
                    </a:cubicBezTo>
                    <a:cubicBezTo>
                      <a:pt x="12287" y="17504"/>
                      <a:pt x="12593" y="17634"/>
                      <a:pt x="12672" y="17519"/>
                    </a:cubicBezTo>
                    <a:cubicBezTo>
                      <a:pt x="12744" y="17414"/>
                      <a:pt x="12667" y="16905"/>
                      <a:pt x="12631" y="16805"/>
                    </a:cubicBezTo>
                    <a:cubicBezTo>
                      <a:pt x="12548" y="16569"/>
                      <a:pt x="12427" y="16463"/>
                      <a:pt x="12281" y="16357"/>
                    </a:cubicBezTo>
                    <a:cubicBezTo>
                      <a:pt x="12060" y="16198"/>
                      <a:pt x="12160" y="16554"/>
                      <a:pt x="12133" y="16767"/>
                    </a:cubicBezTo>
                    <a:cubicBezTo>
                      <a:pt x="12121" y="16859"/>
                      <a:pt x="12077" y="17049"/>
                      <a:pt x="12034" y="17113"/>
                    </a:cubicBezTo>
                    <a:cubicBezTo>
                      <a:pt x="12008" y="17152"/>
                      <a:pt x="11922" y="17190"/>
                      <a:pt x="11883" y="17228"/>
                    </a:cubicBezTo>
                    <a:cubicBezTo>
                      <a:pt x="11833" y="17277"/>
                      <a:pt x="11735" y="17330"/>
                      <a:pt x="11694" y="17386"/>
                    </a:cubicBezTo>
                    <a:cubicBezTo>
                      <a:pt x="11620" y="17486"/>
                      <a:pt x="11638" y="17524"/>
                      <a:pt x="11532" y="17533"/>
                    </a:cubicBezTo>
                    <a:cubicBezTo>
                      <a:pt x="11436" y="17542"/>
                      <a:pt x="11371" y="17504"/>
                      <a:pt x="11283" y="17468"/>
                    </a:cubicBezTo>
                    <a:cubicBezTo>
                      <a:pt x="11246" y="17452"/>
                      <a:pt x="11194" y="17469"/>
                      <a:pt x="11162" y="17443"/>
                    </a:cubicBezTo>
                    <a:cubicBezTo>
                      <a:pt x="11133" y="17420"/>
                      <a:pt x="11124" y="17373"/>
                      <a:pt x="11097" y="17347"/>
                    </a:cubicBezTo>
                    <a:cubicBezTo>
                      <a:pt x="10990" y="17241"/>
                      <a:pt x="10897" y="17194"/>
                      <a:pt x="10883" y="16967"/>
                    </a:cubicBezTo>
                    <a:cubicBezTo>
                      <a:pt x="10877" y="16864"/>
                      <a:pt x="10862" y="16658"/>
                      <a:pt x="10881" y="16558"/>
                    </a:cubicBezTo>
                    <a:cubicBezTo>
                      <a:pt x="10899" y="16463"/>
                      <a:pt x="10954" y="16438"/>
                      <a:pt x="10979" y="16353"/>
                    </a:cubicBezTo>
                    <a:cubicBezTo>
                      <a:pt x="10996" y="16298"/>
                      <a:pt x="10979" y="16237"/>
                      <a:pt x="10994" y="16175"/>
                    </a:cubicBezTo>
                    <a:cubicBezTo>
                      <a:pt x="11000" y="16150"/>
                      <a:pt x="11040" y="16106"/>
                      <a:pt x="11047" y="16082"/>
                    </a:cubicBezTo>
                    <a:cubicBezTo>
                      <a:pt x="11078" y="15982"/>
                      <a:pt x="11097" y="15881"/>
                      <a:pt x="11127" y="15785"/>
                    </a:cubicBezTo>
                    <a:cubicBezTo>
                      <a:pt x="11170" y="15648"/>
                      <a:pt x="11185" y="15593"/>
                      <a:pt x="11183" y="15432"/>
                    </a:cubicBezTo>
                    <a:cubicBezTo>
                      <a:pt x="11182" y="15324"/>
                      <a:pt x="11173" y="15211"/>
                      <a:pt x="11194" y="15107"/>
                    </a:cubicBezTo>
                    <a:cubicBezTo>
                      <a:pt x="11228" y="14933"/>
                      <a:pt x="11393" y="14795"/>
                      <a:pt x="11483" y="14705"/>
                    </a:cubicBezTo>
                    <a:cubicBezTo>
                      <a:pt x="11705" y="14486"/>
                      <a:pt x="11946" y="14357"/>
                      <a:pt x="12144" y="14079"/>
                    </a:cubicBezTo>
                    <a:cubicBezTo>
                      <a:pt x="12202" y="13999"/>
                      <a:pt x="12259" y="13968"/>
                      <a:pt x="12321" y="13900"/>
                    </a:cubicBezTo>
                    <a:cubicBezTo>
                      <a:pt x="12381" y="13832"/>
                      <a:pt x="12429" y="13758"/>
                      <a:pt x="12506" y="13697"/>
                    </a:cubicBezTo>
                    <a:cubicBezTo>
                      <a:pt x="12642" y="13589"/>
                      <a:pt x="12762" y="13434"/>
                      <a:pt x="12905" y="13414"/>
                    </a:cubicBezTo>
                    <a:cubicBezTo>
                      <a:pt x="13193" y="13373"/>
                      <a:pt x="13440" y="13080"/>
                      <a:pt x="13678" y="12829"/>
                    </a:cubicBezTo>
                    <a:cubicBezTo>
                      <a:pt x="13790" y="12710"/>
                      <a:pt x="13873" y="12558"/>
                      <a:pt x="13942" y="12368"/>
                    </a:cubicBezTo>
                    <a:cubicBezTo>
                      <a:pt x="13979" y="12269"/>
                      <a:pt x="13981" y="12185"/>
                      <a:pt x="14025" y="12102"/>
                    </a:cubicBezTo>
                    <a:cubicBezTo>
                      <a:pt x="14116" y="11931"/>
                      <a:pt x="14195" y="11970"/>
                      <a:pt x="14318" y="11963"/>
                    </a:cubicBezTo>
                    <a:cubicBezTo>
                      <a:pt x="14602" y="11945"/>
                      <a:pt x="14571" y="11120"/>
                      <a:pt x="14751" y="10876"/>
                    </a:cubicBezTo>
                    <a:cubicBezTo>
                      <a:pt x="14853" y="10737"/>
                      <a:pt x="14912" y="10816"/>
                      <a:pt x="14929" y="10590"/>
                    </a:cubicBezTo>
                    <a:cubicBezTo>
                      <a:pt x="14936" y="10485"/>
                      <a:pt x="14910" y="10362"/>
                      <a:pt x="14925" y="10261"/>
                    </a:cubicBezTo>
                    <a:cubicBezTo>
                      <a:pt x="14934" y="10198"/>
                      <a:pt x="14966" y="10193"/>
                      <a:pt x="14973" y="10137"/>
                    </a:cubicBezTo>
                    <a:cubicBezTo>
                      <a:pt x="14980" y="10087"/>
                      <a:pt x="14967" y="10025"/>
                      <a:pt x="14975" y="9979"/>
                    </a:cubicBezTo>
                    <a:cubicBezTo>
                      <a:pt x="15005" y="9834"/>
                      <a:pt x="15030" y="9839"/>
                      <a:pt x="15127" y="9880"/>
                    </a:cubicBezTo>
                    <a:cubicBezTo>
                      <a:pt x="15222" y="9919"/>
                      <a:pt x="15271" y="9964"/>
                      <a:pt x="15315" y="10102"/>
                    </a:cubicBezTo>
                    <a:cubicBezTo>
                      <a:pt x="15366" y="10267"/>
                      <a:pt x="15379" y="10353"/>
                      <a:pt x="15477" y="10449"/>
                    </a:cubicBezTo>
                    <a:cubicBezTo>
                      <a:pt x="15526" y="10498"/>
                      <a:pt x="15567" y="10563"/>
                      <a:pt x="15613" y="10610"/>
                    </a:cubicBezTo>
                    <a:cubicBezTo>
                      <a:pt x="15685" y="10686"/>
                      <a:pt x="15735" y="10670"/>
                      <a:pt x="15826" y="10669"/>
                    </a:cubicBezTo>
                    <a:cubicBezTo>
                      <a:pt x="15984" y="10668"/>
                      <a:pt x="16143" y="10656"/>
                      <a:pt x="16301" y="10668"/>
                    </a:cubicBezTo>
                    <a:cubicBezTo>
                      <a:pt x="16471" y="10681"/>
                      <a:pt x="16679" y="10728"/>
                      <a:pt x="16821" y="10862"/>
                    </a:cubicBezTo>
                    <a:cubicBezTo>
                      <a:pt x="16876" y="10915"/>
                      <a:pt x="16930" y="11008"/>
                      <a:pt x="16985" y="11056"/>
                    </a:cubicBezTo>
                    <a:cubicBezTo>
                      <a:pt x="17037" y="11100"/>
                      <a:pt x="17104" y="11067"/>
                      <a:pt x="17161" y="11090"/>
                    </a:cubicBezTo>
                    <a:cubicBezTo>
                      <a:pt x="17312" y="11152"/>
                      <a:pt x="17460" y="11152"/>
                      <a:pt x="17624" y="11153"/>
                    </a:cubicBezTo>
                    <a:cubicBezTo>
                      <a:pt x="17708" y="11154"/>
                      <a:pt x="17769" y="11169"/>
                      <a:pt x="17837" y="11094"/>
                    </a:cubicBezTo>
                    <a:cubicBezTo>
                      <a:pt x="17886" y="11039"/>
                      <a:pt x="17926" y="10963"/>
                      <a:pt x="17973" y="10911"/>
                    </a:cubicBezTo>
                    <a:cubicBezTo>
                      <a:pt x="17985" y="10898"/>
                      <a:pt x="17998" y="10884"/>
                      <a:pt x="18011" y="10867"/>
                    </a:cubicBezTo>
                    <a:cubicBezTo>
                      <a:pt x="17996" y="10741"/>
                      <a:pt x="18021" y="10542"/>
                      <a:pt x="18015" y="10409"/>
                    </a:cubicBezTo>
                    <a:cubicBezTo>
                      <a:pt x="18014" y="10394"/>
                      <a:pt x="18014" y="10377"/>
                      <a:pt x="18012" y="10363"/>
                    </a:cubicBezTo>
                    <a:cubicBezTo>
                      <a:pt x="18008" y="10330"/>
                      <a:pt x="17979" y="10161"/>
                      <a:pt x="17966" y="10123"/>
                    </a:cubicBezTo>
                    <a:cubicBezTo>
                      <a:pt x="17939" y="10041"/>
                      <a:pt x="17856" y="10005"/>
                      <a:pt x="17831" y="9921"/>
                    </a:cubicBezTo>
                    <a:cubicBezTo>
                      <a:pt x="17780" y="9753"/>
                      <a:pt x="17852" y="9510"/>
                      <a:pt x="17825" y="9332"/>
                    </a:cubicBezTo>
                    <a:cubicBezTo>
                      <a:pt x="17813" y="9253"/>
                      <a:pt x="17783" y="9213"/>
                      <a:pt x="17771" y="9137"/>
                    </a:cubicBezTo>
                    <a:cubicBezTo>
                      <a:pt x="17757" y="9044"/>
                      <a:pt x="17774" y="8907"/>
                      <a:pt x="17773" y="8810"/>
                    </a:cubicBezTo>
                    <a:cubicBezTo>
                      <a:pt x="17772" y="8622"/>
                      <a:pt x="17756" y="8499"/>
                      <a:pt x="17870" y="8405"/>
                    </a:cubicBezTo>
                    <a:cubicBezTo>
                      <a:pt x="17994" y="8306"/>
                      <a:pt x="18156" y="8299"/>
                      <a:pt x="18275" y="8185"/>
                    </a:cubicBezTo>
                    <a:cubicBezTo>
                      <a:pt x="18433" y="8034"/>
                      <a:pt x="18569" y="7645"/>
                      <a:pt x="18577" y="7369"/>
                    </a:cubicBezTo>
                    <a:cubicBezTo>
                      <a:pt x="18696" y="7325"/>
                      <a:pt x="18776" y="7269"/>
                      <a:pt x="18861" y="7113"/>
                    </a:cubicBezTo>
                    <a:cubicBezTo>
                      <a:pt x="18929" y="6986"/>
                      <a:pt x="18979" y="6816"/>
                      <a:pt x="19059" y="6704"/>
                    </a:cubicBezTo>
                    <a:cubicBezTo>
                      <a:pt x="19163" y="6558"/>
                      <a:pt x="19398" y="6628"/>
                      <a:pt x="19544" y="6628"/>
                    </a:cubicBezTo>
                    <a:cubicBezTo>
                      <a:pt x="19627" y="6628"/>
                      <a:pt x="19711" y="6633"/>
                      <a:pt x="19794" y="6629"/>
                    </a:cubicBezTo>
                    <a:cubicBezTo>
                      <a:pt x="19885" y="6624"/>
                      <a:pt x="19955" y="6570"/>
                      <a:pt x="20044" y="6546"/>
                    </a:cubicBezTo>
                    <a:cubicBezTo>
                      <a:pt x="20130" y="6522"/>
                      <a:pt x="20203" y="6514"/>
                      <a:pt x="20289" y="6458"/>
                    </a:cubicBezTo>
                    <a:cubicBezTo>
                      <a:pt x="20361" y="6411"/>
                      <a:pt x="20425" y="6330"/>
                      <a:pt x="20509" y="6316"/>
                    </a:cubicBezTo>
                    <a:cubicBezTo>
                      <a:pt x="20510" y="6418"/>
                      <a:pt x="20554" y="6457"/>
                      <a:pt x="20569" y="6544"/>
                    </a:cubicBezTo>
                    <a:cubicBezTo>
                      <a:pt x="20588" y="6663"/>
                      <a:pt x="20547" y="6688"/>
                      <a:pt x="20614" y="6796"/>
                    </a:cubicBezTo>
                    <a:cubicBezTo>
                      <a:pt x="20664" y="6876"/>
                      <a:pt x="20846" y="6938"/>
                      <a:pt x="20916" y="6953"/>
                    </a:cubicBezTo>
                    <a:cubicBezTo>
                      <a:pt x="21030" y="6979"/>
                      <a:pt x="21166" y="6926"/>
                      <a:pt x="21269" y="6872"/>
                    </a:cubicBezTo>
                    <a:cubicBezTo>
                      <a:pt x="21385" y="6812"/>
                      <a:pt x="21413" y="6688"/>
                      <a:pt x="21417" y="6507"/>
                    </a:cubicBezTo>
                    <a:cubicBezTo>
                      <a:pt x="21420" y="6332"/>
                      <a:pt x="21419" y="6156"/>
                      <a:pt x="21416" y="5982"/>
                    </a:cubicBezTo>
                    <a:cubicBezTo>
                      <a:pt x="21415" y="5854"/>
                      <a:pt x="21408" y="5763"/>
                      <a:pt x="21438" y="5643"/>
                    </a:cubicBezTo>
                    <a:cubicBezTo>
                      <a:pt x="21465" y="5529"/>
                      <a:pt x="21536" y="5427"/>
                      <a:pt x="21558" y="5311"/>
                    </a:cubicBezTo>
                    <a:cubicBezTo>
                      <a:pt x="21592" y="5116"/>
                      <a:pt x="21588" y="4864"/>
                      <a:pt x="21579" y="4618"/>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7272" name="Group 7271">
                <a:extLst>
                  <a:ext uri="{FF2B5EF4-FFF2-40B4-BE49-F238E27FC236}">
                    <a16:creationId xmlns:a16="http://schemas.microsoft.com/office/drawing/2014/main" id="{78D02645-3FB7-1955-D005-2E27A2AAD980}"/>
                  </a:ext>
                </a:extLst>
              </p:cNvPr>
              <p:cNvGrpSpPr/>
              <p:nvPr/>
            </p:nvGrpSpPr>
            <p:grpSpPr>
              <a:xfrm>
                <a:off x="7259666" y="2263432"/>
                <a:ext cx="2103543" cy="1688863"/>
                <a:chOff x="6112381" y="1448990"/>
                <a:chExt cx="2498607" cy="2006047"/>
              </a:xfrm>
            </p:grpSpPr>
            <p:sp>
              <p:nvSpPr>
                <p:cNvPr id="7307" name="Shape">
                  <a:extLst>
                    <a:ext uri="{FF2B5EF4-FFF2-40B4-BE49-F238E27FC236}">
                      <a16:creationId xmlns:a16="http://schemas.microsoft.com/office/drawing/2014/main" id="{F98B7985-E9A7-5842-68BF-D72642C1DD60}"/>
                    </a:ext>
                  </a:extLst>
                </p:cNvPr>
                <p:cNvSpPr/>
                <p:nvPr/>
              </p:nvSpPr>
              <p:spPr>
                <a:xfrm>
                  <a:off x="8103380" y="1738912"/>
                  <a:ext cx="158836" cy="101804"/>
                </a:xfrm>
                <a:custGeom>
                  <a:avLst/>
                  <a:gdLst/>
                  <a:ahLst/>
                  <a:cxnLst>
                    <a:cxn ang="0">
                      <a:pos x="wd2" y="hd2"/>
                    </a:cxn>
                    <a:cxn ang="5400000">
                      <a:pos x="wd2" y="hd2"/>
                    </a:cxn>
                    <a:cxn ang="10800000">
                      <a:pos x="wd2" y="hd2"/>
                    </a:cxn>
                    <a:cxn ang="16200000">
                      <a:pos x="wd2" y="hd2"/>
                    </a:cxn>
                  </a:cxnLst>
                  <a:rect l="0" t="0" r="r" b="b"/>
                  <a:pathLst>
                    <a:path w="21405" h="20897" extrusionOk="0">
                      <a:moveTo>
                        <a:pt x="1956" y="10829"/>
                      </a:moveTo>
                      <a:cubicBezTo>
                        <a:pt x="2582" y="11418"/>
                        <a:pt x="2713" y="12238"/>
                        <a:pt x="3144" y="13052"/>
                      </a:cubicBezTo>
                      <a:cubicBezTo>
                        <a:pt x="3550" y="13823"/>
                        <a:pt x="4276" y="14169"/>
                        <a:pt x="4647" y="14959"/>
                      </a:cubicBezTo>
                      <a:cubicBezTo>
                        <a:pt x="4806" y="15299"/>
                        <a:pt x="4846" y="15724"/>
                        <a:pt x="5022" y="16106"/>
                      </a:cubicBezTo>
                      <a:cubicBezTo>
                        <a:pt x="5193" y="16483"/>
                        <a:pt x="5464" y="16920"/>
                        <a:pt x="5667" y="17272"/>
                      </a:cubicBezTo>
                      <a:cubicBezTo>
                        <a:pt x="5919" y="17703"/>
                        <a:pt x="6214" y="18153"/>
                        <a:pt x="6533" y="18408"/>
                      </a:cubicBezTo>
                      <a:cubicBezTo>
                        <a:pt x="6971" y="18760"/>
                        <a:pt x="7537" y="19337"/>
                        <a:pt x="8056" y="19191"/>
                      </a:cubicBezTo>
                      <a:cubicBezTo>
                        <a:pt x="8606" y="19039"/>
                        <a:pt x="8984" y="18286"/>
                        <a:pt x="9459" y="18056"/>
                      </a:cubicBezTo>
                      <a:cubicBezTo>
                        <a:pt x="9901" y="17837"/>
                        <a:pt x="10687" y="17989"/>
                        <a:pt x="11074" y="18213"/>
                      </a:cubicBezTo>
                      <a:cubicBezTo>
                        <a:pt x="11648" y="18547"/>
                        <a:pt x="11656" y="19452"/>
                        <a:pt x="12134" y="19883"/>
                      </a:cubicBezTo>
                      <a:cubicBezTo>
                        <a:pt x="12525" y="20236"/>
                        <a:pt x="13489" y="19950"/>
                        <a:pt x="13852" y="19665"/>
                      </a:cubicBezTo>
                      <a:cubicBezTo>
                        <a:pt x="14379" y="19246"/>
                        <a:pt x="14558" y="19173"/>
                        <a:pt x="15224" y="19179"/>
                      </a:cubicBezTo>
                      <a:cubicBezTo>
                        <a:pt x="15810" y="19185"/>
                        <a:pt x="16404" y="19143"/>
                        <a:pt x="16986" y="19173"/>
                      </a:cubicBezTo>
                      <a:cubicBezTo>
                        <a:pt x="17580" y="19209"/>
                        <a:pt x="17775" y="19665"/>
                        <a:pt x="18314" y="20035"/>
                      </a:cubicBezTo>
                      <a:cubicBezTo>
                        <a:pt x="18704" y="20302"/>
                        <a:pt x="21152" y="21523"/>
                        <a:pt x="21387" y="20485"/>
                      </a:cubicBezTo>
                      <a:cubicBezTo>
                        <a:pt x="21479" y="20090"/>
                        <a:pt x="21180" y="19926"/>
                        <a:pt x="21124" y="19574"/>
                      </a:cubicBezTo>
                      <a:cubicBezTo>
                        <a:pt x="21064" y="19197"/>
                        <a:pt x="21136" y="18614"/>
                        <a:pt x="21136" y="18213"/>
                      </a:cubicBezTo>
                      <a:cubicBezTo>
                        <a:pt x="21136" y="17509"/>
                        <a:pt x="21296" y="16386"/>
                        <a:pt x="20957" y="15857"/>
                      </a:cubicBezTo>
                      <a:cubicBezTo>
                        <a:pt x="20044" y="16853"/>
                        <a:pt x="19039" y="18098"/>
                        <a:pt x="17851" y="17661"/>
                      </a:cubicBezTo>
                      <a:cubicBezTo>
                        <a:pt x="17536" y="17545"/>
                        <a:pt x="17484" y="17303"/>
                        <a:pt x="17113" y="17248"/>
                      </a:cubicBezTo>
                      <a:cubicBezTo>
                        <a:pt x="16755" y="17193"/>
                        <a:pt x="16559" y="17333"/>
                        <a:pt x="16248" y="17035"/>
                      </a:cubicBezTo>
                      <a:cubicBezTo>
                        <a:pt x="15738" y="16556"/>
                        <a:pt x="15463" y="15669"/>
                        <a:pt x="15618" y="14764"/>
                      </a:cubicBezTo>
                      <a:cubicBezTo>
                        <a:pt x="15742" y="14042"/>
                        <a:pt x="16137" y="13513"/>
                        <a:pt x="16500" y="13052"/>
                      </a:cubicBezTo>
                      <a:cubicBezTo>
                        <a:pt x="16926" y="12511"/>
                        <a:pt x="17688" y="12171"/>
                        <a:pt x="17855" y="11321"/>
                      </a:cubicBezTo>
                      <a:cubicBezTo>
                        <a:pt x="18006" y="10538"/>
                        <a:pt x="17871" y="9900"/>
                        <a:pt x="18234" y="9196"/>
                      </a:cubicBezTo>
                      <a:cubicBezTo>
                        <a:pt x="18569" y="8552"/>
                        <a:pt x="19107" y="8273"/>
                        <a:pt x="19143" y="7283"/>
                      </a:cubicBezTo>
                      <a:cubicBezTo>
                        <a:pt x="19183" y="6196"/>
                        <a:pt x="18537" y="6512"/>
                        <a:pt x="17995" y="6524"/>
                      </a:cubicBezTo>
                      <a:cubicBezTo>
                        <a:pt x="17353" y="6536"/>
                        <a:pt x="17062" y="6439"/>
                        <a:pt x="16543" y="5856"/>
                      </a:cubicBezTo>
                      <a:cubicBezTo>
                        <a:pt x="15754" y="4969"/>
                        <a:pt x="14570" y="4216"/>
                        <a:pt x="13581" y="4228"/>
                      </a:cubicBezTo>
                      <a:cubicBezTo>
                        <a:pt x="12597" y="4241"/>
                        <a:pt x="11261" y="4575"/>
                        <a:pt x="10324" y="4149"/>
                      </a:cubicBezTo>
                      <a:cubicBezTo>
                        <a:pt x="9810" y="3919"/>
                        <a:pt x="9443" y="3208"/>
                        <a:pt x="8949" y="3063"/>
                      </a:cubicBezTo>
                      <a:cubicBezTo>
                        <a:pt x="8414" y="2905"/>
                        <a:pt x="7824" y="3269"/>
                        <a:pt x="7298" y="3002"/>
                      </a:cubicBezTo>
                      <a:cubicBezTo>
                        <a:pt x="6804" y="2747"/>
                        <a:pt x="6525" y="1988"/>
                        <a:pt x="6150" y="1581"/>
                      </a:cubicBezTo>
                      <a:cubicBezTo>
                        <a:pt x="5919" y="1326"/>
                        <a:pt x="5560" y="1119"/>
                        <a:pt x="5293" y="864"/>
                      </a:cubicBezTo>
                      <a:cubicBezTo>
                        <a:pt x="5074" y="652"/>
                        <a:pt x="4799" y="433"/>
                        <a:pt x="4539" y="378"/>
                      </a:cubicBezTo>
                      <a:cubicBezTo>
                        <a:pt x="4260" y="312"/>
                        <a:pt x="4033" y="306"/>
                        <a:pt x="3782" y="208"/>
                      </a:cubicBezTo>
                      <a:cubicBezTo>
                        <a:pt x="3563" y="123"/>
                        <a:pt x="3419" y="32"/>
                        <a:pt x="3156" y="14"/>
                      </a:cubicBezTo>
                      <a:cubicBezTo>
                        <a:pt x="2737" y="-16"/>
                        <a:pt x="1848" y="-77"/>
                        <a:pt x="1769" y="785"/>
                      </a:cubicBezTo>
                      <a:cubicBezTo>
                        <a:pt x="1785" y="3676"/>
                        <a:pt x="1458" y="4162"/>
                        <a:pt x="1211" y="5000"/>
                      </a:cubicBezTo>
                      <a:cubicBezTo>
                        <a:pt x="987" y="5747"/>
                        <a:pt x="573" y="6093"/>
                        <a:pt x="258" y="6718"/>
                      </a:cubicBezTo>
                      <a:cubicBezTo>
                        <a:pt x="-121" y="7471"/>
                        <a:pt x="-65" y="8400"/>
                        <a:pt x="310" y="9220"/>
                      </a:cubicBezTo>
                      <a:cubicBezTo>
                        <a:pt x="704" y="10082"/>
                        <a:pt x="1409" y="10313"/>
                        <a:pt x="1956" y="10829"/>
                      </a:cubicBezTo>
                      <a:close/>
                    </a:path>
                  </a:pathLst>
                </a:custGeom>
                <a:solidFill>
                  <a:srgbClr val="9F9C9E"/>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08" name="Shape">
                  <a:extLst>
                    <a:ext uri="{FF2B5EF4-FFF2-40B4-BE49-F238E27FC236}">
                      <a16:creationId xmlns:a16="http://schemas.microsoft.com/office/drawing/2014/main" id="{841961A8-C443-25B4-7AFB-8AEB4BF7DB78}"/>
                    </a:ext>
                  </a:extLst>
                </p:cNvPr>
                <p:cNvSpPr/>
                <p:nvPr/>
              </p:nvSpPr>
              <p:spPr>
                <a:xfrm>
                  <a:off x="6112381" y="1448990"/>
                  <a:ext cx="2498607" cy="2006047"/>
                </a:xfrm>
                <a:custGeom>
                  <a:avLst/>
                  <a:gdLst/>
                  <a:ahLst/>
                  <a:cxnLst>
                    <a:cxn ang="0">
                      <a:pos x="wd2" y="hd2"/>
                    </a:cxn>
                    <a:cxn ang="5400000">
                      <a:pos x="wd2" y="hd2"/>
                    </a:cxn>
                    <a:cxn ang="10800000">
                      <a:pos x="wd2" y="hd2"/>
                    </a:cxn>
                    <a:cxn ang="16200000">
                      <a:pos x="wd2" y="hd2"/>
                    </a:cxn>
                  </a:cxnLst>
                  <a:rect l="0" t="0" r="r" b="b"/>
                  <a:pathLst>
                    <a:path w="21573" h="21587" extrusionOk="0">
                      <a:moveTo>
                        <a:pt x="21552" y="10535"/>
                      </a:moveTo>
                      <a:cubicBezTo>
                        <a:pt x="21526" y="10502"/>
                        <a:pt x="21482" y="10492"/>
                        <a:pt x="21458" y="10464"/>
                      </a:cubicBezTo>
                      <a:cubicBezTo>
                        <a:pt x="21427" y="10428"/>
                        <a:pt x="21416" y="10341"/>
                        <a:pt x="21398" y="10294"/>
                      </a:cubicBezTo>
                      <a:cubicBezTo>
                        <a:pt x="21379" y="10248"/>
                        <a:pt x="21344" y="10203"/>
                        <a:pt x="21332" y="10153"/>
                      </a:cubicBezTo>
                      <a:cubicBezTo>
                        <a:pt x="21320" y="10100"/>
                        <a:pt x="21329" y="10029"/>
                        <a:pt x="21329" y="9973"/>
                      </a:cubicBezTo>
                      <a:cubicBezTo>
                        <a:pt x="21329" y="9918"/>
                        <a:pt x="21337" y="9865"/>
                        <a:pt x="21344" y="9812"/>
                      </a:cubicBezTo>
                      <a:cubicBezTo>
                        <a:pt x="21354" y="9744"/>
                        <a:pt x="21388" y="9695"/>
                        <a:pt x="21376" y="9622"/>
                      </a:cubicBezTo>
                      <a:cubicBezTo>
                        <a:pt x="21372" y="9595"/>
                        <a:pt x="21361" y="9569"/>
                        <a:pt x="21350" y="9545"/>
                      </a:cubicBezTo>
                      <a:cubicBezTo>
                        <a:pt x="21336" y="9517"/>
                        <a:pt x="21315" y="9508"/>
                        <a:pt x="21300" y="9485"/>
                      </a:cubicBezTo>
                      <a:cubicBezTo>
                        <a:pt x="21295" y="9479"/>
                        <a:pt x="21280" y="9444"/>
                        <a:pt x="21277" y="9435"/>
                      </a:cubicBezTo>
                      <a:cubicBezTo>
                        <a:pt x="21267" y="9413"/>
                        <a:pt x="21255" y="9386"/>
                        <a:pt x="21250" y="9360"/>
                      </a:cubicBezTo>
                      <a:cubicBezTo>
                        <a:pt x="21242" y="9313"/>
                        <a:pt x="21249" y="9257"/>
                        <a:pt x="21249" y="9209"/>
                      </a:cubicBezTo>
                      <a:cubicBezTo>
                        <a:pt x="21249" y="9183"/>
                        <a:pt x="21252" y="9154"/>
                        <a:pt x="21249" y="9128"/>
                      </a:cubicBezTo>
                      <a:cubicBezTo>
                        <a:pt x="21247" y="9102"/>
                        <a:pt x="21236" y="9093"/>
                        <a:pt x="21232" y="9069"/>
                      </a:cubicBezTo>
                      <a:cubicBezTo>
                        <a:pt x="21227" y="9045"/>
                        <a:pt x="21225" y="8984"/>
                        <a:pt x="21227" y="8941"/>
                      </a:cubicBezTo>
                      <a:cubicBezTo>
                        <a:pt x="21198" y="8941"/>
                        <a:pt x="21169" y="8941"/>
                        <a:pt x="21143" y="8947"/>
                      </a:cubicBezTo>
                      <a:cubicBezTo>
                        <a:pt x="21115" y="8953"/>
                        <a:pt x="21084" y="8975"/>
                        <a:pt x="21055" y="8986"/>
                      </a:cubicBezTo>
                      <a:cubicBezTo>
                        <a:pt x="21020" y="8998"/>
                        <a:pt x="21008" y="9017"/>
                        <a:pt x="20983" y="9048"/>
                      </a:cubicBezTo>
                      <a:cubicBezTo>
                        <a:pt x="20934" y="9109"/>
                        <a:pt x="20878" y="9150"/>
                        <a:pt x="20812" y="9169"/>
                      </a:cubicBezTo>
                      <a:cubicBezTo>
                        <a:pt x="20780" y="9179"/>
                        <a:pt x="20748" y="9191"/>
                        <a:pt x="20715" y="9204"/>
                      </a:cubicBezTo>
                      <a:cubicBezTo>
                        <a:pt x="20700" y="9210"/>
                        <a:pt x="20703" y="9226"/>
                        <a:pt x="20684" y="9216"/>
                      </a:cubicBezTo>
                      <a:cubicBezTo>
                        <a:pt x="20667" y="9208"/>
                        <a:pt x="20669" y="9185"/>
                        <a:pt x="20661" y="9169"/>
                      </a:cubicBezTo>
                      <a:cubicBezTo>
                        <a:pt x="20627" y="9104"/>
                        <a:pt x="20588" y="9045"/>
                        <a:pt x="20530" y="9030"/>
                      </a:cubicBezTo>
                      <a:cubicBezTo>
                        <a:pt x="20514" y="9026"/>
                        <a:pt x="20498" y="9031"/>
                        <a:pt x="20483" y="9027"/>
                      </a:cubicBezTo>
                      <a:cubicBezTo>
                        <a:pt x="20465" y="9022"/>
                        <a:pt x="20452" y="9010"/>
                        <a:pt x="20433" y="9008"/>
                      </a:cubicBezTo>
                      <a:cubicBezTo>
                        <a:pt x="20389" y="9001"/>
                        <a:pt x="20355" y="9010"/>
                        <a:pt x="20313" y="8993"/>
                      </a:cubicBezTo>
                      <a:cubicBezTo>
                        <a:pt x="20284" y="8982"/>
                        <a:pt x="20240" y="8971"/>
                        <a:pt x="20215" y="8949"/>
                      </a:cubicBezTo>
                      <a:cubicBezTo>
                        <a:pt x="20189" y="8925"/>
                        <a:pt x="20193" y="8895"/>
                        <a:pt x="20185" y="8857"/>
                      </a:cubicBezTo>
                      <a:cubicBezTo>
                        <a:pt x="20177" y="8820"/>
                        <a:pt x="20169" y="8800"/>
                        <a:pt x="20168" y="8757"/>
                      </a:cubicBezTo>
                      <a:cubicBezTo>
                        <a:pt x="20168" y="8707"/>
                        <a:pt x="20152" y="8667"/>
                        <a:pt x="20128" y="8626"/>
                      </a:cubicBezTo>
                      <a:cubicBezTo>
                        <a:pt x="20103" y="8585"/>
                        <a:pt x="20055" y="8532"/>
                        <a:pt x="20043" y="8482"/>
                      </a:cubicBezTo>
                      <a:cubicBezTo>
                        <a:pt x="20029" y="8424"/>
                        <a:pt x="20002" y="8301"/>
                        <a:pt x="20031" y="8245"/>
                      </a:cubicBezTo>
                      <a:cubicBezTo>
                        <a:pt x="20048" y="8211"/>
                        <a:pt x="20089" y="8209"/>
                        <a:pt x="20113" y="8185"/>
                      </a:cubicBezTo>
                      <a:cubicBezTo>
                        <a:pt x="20120" y="8178"/>
                        <a:pt x="20133" y="8164"/>
                        <a:pt x="20137" y="8153"/>
                      </a:cubicBezTo>
                      <a:cubicBezTo>
                        <a:pt x="20152" y="8117"/>
                        <a:pt x="20139" y="8124"/>
                        <a:pt x="20124" y="8099"/>
                      </a:cubicBezTo>
                      <a:cubicBezTo>
                        <a:pt x="20100" y="8059"/>
                        <a:pt x="20110" y="8043"/>
                        <a:pt x="20105" y="7994"/>
                      </a:cubicBezTo>
                      <a:cubicBezTo>
                        <a:pt x="20098" y="7929"/>
                        <a:pt x="20051" y="7944"/>
                        <a:pt x="20007" y="7944"/>
                      </a:cubicBezTo>
                      <a:cubicBezTo>
                        <a:pt x="19975" y="7944"/>
                        <a:pt x="19943" y="7944"/>
                        <a:pt x="19911" y="7944"/>
                      </a:cubicBezTo>
                      <a:cubicBezTo>
                        <a:pt x="19896" y="7944"/>
                        <a:pt x="19877" y="7939"/>
                        <a:pt x="19862" y="7942"/>
                      </a:cubicBezTo>
                      <a:cubicBezTo>
                        <a:pt x="19836" y="7949"/>
                        <a:pt x="19817" y="7975"/>
                        <a:pt x="19791" y="7983"/>
                      </a:cubicBezTo>
                      <a:cubicBezTo>
                        <a:pt x="19725" y="8002"/>
                        <a:pt x="19664" y="8038"/>
                        <a:pt x="19592" y="8025"/>
                      </a:cubicBezTo>
                      <a:cubicBezTo>
                        <a:pt x="19520" y="8012"/>
                        <a:pt x="19472" y="7920"/>
                        <a:pt x="19458" y="7844"/>
                      </a:cubicBezTo>
                      <a:cubicBezTo>
                        <a:pt x="19451" y="7804"/>
                        <a:pt x="19468" y="7776"/>
                        <a:pt x="19440" y="7743"/>
                      </a:cubicBezTo>
                      <a:cubicBezTo>
                        <a:pt x="19413" y="7711"/>
                        <a:pt x="19373" y="7723"/>
                        <a:pt x="19338" y="7723"/>
                      </a:cubicBezTo>
                      <a:cubicBezTo>
                        <a:pt x="19257" y="7723"/>
                        <a:pt x="19170" y="7680"/>
                        <a:pt x="19088" y="7701"/>
                      </a:cubicBezTo>
                      <a:cubicBezTo>
                        <a:pt x="19067" y="7707"/>
                        <a:pt x="19059" y="7730"/>
                        <a:pt x="19040" y="7739"/>
                      </a:cubicBezTo>
                      <a:cubicBezTo>
                        <a:pt x="19018" y="7750"/>
                        <a:pt x="18993" y="7738"/>
                        <a:pt x="18969" y="7744"/>
                      </a:cubicBezTo>
                      <a:cubicBezTo>
                        <a:pt x="18951" y="7749"/>
                        <a:pt x="18938" y="7761"/>
                        <a:pt x="18919" y="7764"/>
                      </a:cubicBezTo>
                      <a:cubicBezTo>
                        <a:pt x="18902" y="7766"/>
                        <a:pt x="18881" y="7755"/>
                        <a:pt x="18866" y="7767"/>
                      </a:cubicBezTo>
                      <a:cubicBezTo>
                        <a:pt x="18836" y="7789"/>
                        <a:pt x="18854" y="7833"/>
                        <a:pt x="18814" y="7844"/>
                      </a:cubicBezTo>
                      <a:cubicBezTo>
                        <a:pt x="18784" y="7853"/>
                        <a:pt x="18740" y="7843"/>
                        <a:pt x="18708" y="7843"/>
                      </a:cubicBezTo>
                      <a:cubicBezTo>
                        <a:pt x="18686" y="7843"/>
                        <a:pt x="18616" y="7828"/>
                        <a:pt x="18597" y="7844"/>
                      </a:cubicBezTo>
                      <a:cubicBezTo>
                        <a:pt x="18582" y="7857"/>
                        <a:pt x="18566" y="7918"/>
                        <a:pt x="18560" y="7943"/>
                      </a:cubicBezTo>
                      <a:cubicBezTo>
                        <a:pt x="18542" y="8021"/>
                        <a:pt x="18547" y="8146"/>
                        <a:pt x="18488" y="8201"/>
                      </a:cubicBezTo>
                      <a:cubicBezTo>
                        <a:pt x="18475" y="8214"/>
                        <a:pt x="18457" y="8201"/>
                        <a:pt x="18446" y="8223"/>
                      </a:cubicBezTo>
                      <a:cubicBezTo>
                        <a:pt x="18438" y="8238"/>
                        <a:pt x="18443" y="8268"/>
                        <a:pt x="18444" y="8285"/>
                      </a:cubicBezTo>
                      <a:cubicBezTo>
                        <a:pt x="18444" y="8304"/>
                        <a:pt x="18446" y="8326"/>
                        <a:pt x="18444" y="8345"/>
                      </a:cubicBezTo>
                      <a:cubicBezTo>
                        <a:pt x="18442" y="8370"/>
                        <a:pt x="18434" y="8377"/>
                        <a:pt x="18429" y="8397"/>
                      </a:cubicBezTo>
                      <a:cubicBezTo>
                        <a:pt x="18425" y="8415"/>
                        <a:pt x="18427" y="8429"/>
                        <a:pt x="18420" y="8446"/>
                      </a:cubicBezTo>
                      <a:cubicBezTo>
                        <a:pt x="18413" y="8463"/>
                        <a:pt x="18397" y="8472"/>
                        <a:pt x="18388" y="8486"/>
                      </a:cubicBezTo>
                      <a:cubicBezTo>
                        <a:pt x="18382" y="8497"/>
                        <a:pt x="18379" y="8517"/>
                        <a:pt x="18372" y="8527"/>
                      </a:cubicBezTo>
                      <a:cubicBezTo>
                        <a:pt x="18360" y="8542"/>
                        <a:pt x="18347" y="8540"/>
                        <a:pt x="18334" y="8551"/>
                      </a:cubicBezTo>
                      <a:cubicBezTo>
                        <a:pt x="18315" y="8568"/>
                        <a:pt x="18306" y="8598"/>
                        <a:pt x="18283" y="8607"/>
                      </a:cubicBezTo>
                      <a:cubicBezTo>
                        <a:pt x="18249" y="8622"/>
                        <a:pt x="18187" y="8606"/>
                        <a:pt x="18150" y="8606"/>
                      </a:cubicBezTo>
                      <a:cubicBezTo>
                        <a:pt x="18113" y="8606"/>
                        <a:pt x="18077" y="8604"/>
                        <a:pt x="18040" y="8606"/>
                      </a:cubicBezTo>
                      <a:cubicBezTo>
                        <a:pt x="18006" y="8608"/>
                        <a:pt x="17980" y="8632"/>
                        <a:pt x="17952" y="8647"/>
                      </a:cubicBezTo>
                      <a:cubicBezTo>
                        <a:pt x="17933" y="8657"/>
                        <a:pt x="17906" y="8679"/>
                        <a:pt x="17886" y="8685"/>
                      </a:cubicBezTo>
                      <a:cubicBezTo>
                        <a:pt x="17855" y="8696"/>
                        <a:pt x="17815" y="8687"/>
                        <a:pt x="17782" y="8687"/>
                      </a:cubicBezTo>
                      <a:cubicBezTo>
                        <a:pt x="17712" y="8688"/>
                        <a:pt x="17659" y="8605"/>
                        <a:pt x="17589" y="8607"/>
                      </a:cubicBezTo>
                      <a:cubicBezTo>
                        <a:pt x="17562" y="8607"/>
                        <a:pt x="17527" y="8616"/>
                        <a:pt x="17511" y="8583"/>
                      </a:cubicBezTo>
                      <a:cubicBezTo>
                        <a:pt x="17498" y="8553"/>
                        <a:pt x="17508" y="8493"/>
                        <a:pt x="17516" y="8466"/>
                      </a:cubicBezTo>
                      <a:cubicBezTo>
                        <a:pt x="17534" y="8405"/>
                        <a:pt x="17584" y="8346"/>
                        <a:pt x="17628" y="8311"/>
                      </a:cubicBezTo>
                      <a:cubicBezTo>
                        <a:pt x="17662" y="8283"/>
                        <a:pt x="17681" y="8278"/>
                        <a:pt x="17686" y="8225"/>
                      </a:cubicBezTo>
                      <a:cubicBezTo>
                        <a:pt x="17690" y="8174"/>
                        <a:pt x="17682" y="8134"/>
                        <a:pt x="17698" y="8084"/>
                      </a:cubicBezTo>
                      <a:cubicBezTo>
                        <a:pt x="17710" y="8043"/>
                        <a:pt x="17723" y="8026"/>
                        <a:pt x="17706" y="7984"/>
                      </a:cubicBezTo>
                      <a:cubicBezTo>
                        <a:pt x="17692" y="7949"/>
                        <a:pt x="17670" y="7906"/>
                        <a:pt x="17644" y="7883"/>
                      </a:cubicBezTo>
                      <a:cubicBezTo>
                        <a:pt x="17615" y="7858"/>
                        <a:pt x="17566" y="7847"/>
                        <a:pt x="17532" y="7842"/>
                      </a:cubicBezTo>
                      <a:cubicBezTo>
                        <a:pt x="17488" y="7837"/>
                        <a:pt x="17469" y="7848"/>
                        <a:pt x="17459" y="7904"/>
                      </a:cubicBezTo>
                      <a:cubicBezTo>
                        <a:pt x="17446" y="7982"/>
                        <a:pt x="17427" y="8058"/>
                        <a:pt x="17410" y="8133"/>
                      </a:cubicBezTo>
                      <a:cubicBezTo>
                        <a:pt x="17404" y="8161"/>
                        <a:pt x="17395" y="8152"/>
                        <a:pt x="17398" y="8184"/>
                      </a:cubicBezTo>
                      <a:cubicBezTo>
                        <a:pt x="17401" y="8209"/>
                        <a:pt x="17412" y="8214"/>
                        <a:pt x="17408" y="8241"/>
                      </a:cubicBezTo>
                      <a:cubicBezTo>
                        <a:pt x="17404" y="8267"/>
                        <a:pt x="17379" y="8297"/>
                        <a:pt x="17363" y="8316"/>
                      </a:cubicBezTo>
                      <a:cubicBezTo>
                        <a:pt x="17347" y="8335"/>
                        <a:pt x="17335" y="8373"/>
                        <a:pt x="17322" y="8385"/>
                      </a:cubicBezTo>
                      <a:cubicBezTo>
                        <a:pt x="17293" y="8412"/>
                        <a:pt x="17234" y="8355"/>
                        <a:pt x="17217" y="8405"/>
                      </a:cubicBezTo>
                      <a:cubicBezTo>
                        <a:pt x="17200" y="8449"/>
                        <a:pt x="17236" y="8492"/>
                        <a:pt x="17186" y="8523"/>
                      </a:cubicBezTo>
                      <a:cubicBezTo>
                        <a:pt x="17157" y="8541"/>
                        <a:pt x="17124" y="8547"/>
                        <a:pt x="17095" y="8567"/>
                      </a:cubicBezTo>
                      <a:cubicBezTo>
                        <a:pt x="17061" y="8591"/>
                        <a:pt x="17048" y="8607"/>
                        <a:pt x="17008" y="8607"/>
                      </a:cubicBezTo>
                      <a:cubicBezTo>
                        <a:pt x="16972" y="8606"/>
                        <a:pt x="16949" y="8611"/>
                        <a:pt x="16918" y="8588"/>
                      </a:cubicBezTo>
                      <a:cubicBezTo>
                        <a:pt x="16836" y="8525"/>
                        <a:pt x="16857" y="8428"/>
                        <a:pt x="16848" y="8325"/>
                      </a:cubicBezTo>
                      <a:cubicBezTo>
                        <a:pt x="16845" y="8290"/>
                        <a:pt x="16826" y="8272"/>
                        <a:pt x="16819" y="8241"/>
                      </a:cubicBezTo>
                      <a:cubicBezTo>
                        <a:pt x="16809" y="8199"/>
                        <a:pt x="16810" y="8158"/>
                        <a:pt x="16797" y="8115"/>
                      </a:cubicBezTo>
                      <a:cubicBezTo>
                        <a:pt x="16788" y="8085"/>
                        <a:pt x="16768" y="8046"/>
                        <a:pt x="16751" y="8024"/>
                      </a:cubicBezTo>
                      <a:cubicBezTo>
                        <a:pt x="16736" y="8005"/>
                        <a:pt x="16744" y="8008"/>
                        <a:pt x="16719" y="8004"/>
                      </a:cubicBezTo>
                      <a:cubicBezTo>
                        <a:pt x="16701" y="8001"/>
                        <a:pt x="16681" y="8004"/>
                        <a:pt x="16662" y="8004"/>
                      </a:cubicBezTo>
                      <a:cubicBezTo>
                        <a:pt x="16602" y="8004"/>
                        <a:pt x="16521" y="8022"/>
                        <a:pt x="16463" y="8001"/>
                      </a:cubicBezTo>
                      <a:cubicBezTo>
                        <a:pt x="16459" y="7947"/>
                        <a:pt x="16443" y="7876"/>
                        <a:pt x="16413" y="7834"/>
                      </a:cubicBezTo>
                      <a:cubicBezTo>
                        <a:pt x="16393" y="7806"/>
                        <a:pt x="16357" y="7783"/>
                        <a:pt x="16332" y="7763"/>
                      </a:cubicBezTo>
                      <a:cubicBezTo>
                        <a:pt x="16300" y="7739"/>
                        <a:pt x="16280" y="7709"/>
                        <a:pt x="16255" y="7677"/>
                      </a:cubicBezTo>
                      <a:cubicBezTo>
                        <a:pt x="16211" y="7622"/>
                        <a:pt x="16180" y="7558"/>
                        <a:pt x="16138" y="7501"/>
                      </a:cubicBezTo>
                      <a:cubicBezTo>
                        <a:pt x="16125" y="7482"/>
                        <a:pt x="16107" y="7457"/>
                        <a:pt x="16093" y="7441"/>
                      </a:cubicBezTo>
                      <a:cubicBezTo>
                        <a:pt x="16082" y="7427"/>
                        <a:pt x="16068" y="7420"/>
                        <a:pt x="16057" y="7407"/>
                      </a:cubicBezTo>
                      <a:cubicBezTo>
                        <a:pt x="16038" y="7386"/>
                        <a:pt x="16039" y="7353"/>
                        <a:pt x="16028" y="7326"/>
                      </a:cubicBezTo>
                      <a:cubicBezTo>
                        <a:pt x="16062" y="7290"/>
                        <a:pt x="16092" y="7257"/>
                        <a:pt x="16110" y="7205"/>
                      </a:cubicBezTo>
                      <a:cubicBezTo>
                        <a:pt x="16119" y="7179"/>
                        <a:pt x="16123" y="7163"/>
                        <a:pt x="16122" y="7130"/>
                      </a:cubicBezTo>
                      <a:cubicBezTo>
                        <a:pt x="16121" y="7077"/>
                        <a:pt x="16128" y="7075"/>
                        <a:pt x="16145" y="7030"/>
                      </a:cubicBezTo>
                      <a:cubicBezTo>
                        <a:pt x="16169" y="6964"/>
                        <a:pt x="16146" y="6904"/>
                        <a:pt x="16137" y="6839"/>
                      </a:cubicBezTo>
                      <a:cubicBezTo>
                        <a:pt x="16135" y="6822"/>
                        <a:pt x="16140" y="6806"/>
                        <a:pt x="16137" y="6788"/>
                      </a:cubicBezTo>
                      <a:cubicBezTo>
                        <a:pt x="16134" y="6771"/>
                        <a:pt x="16124" y="6757"/>
                        <a:pt x="16121" y="6738"/>
                      </a:cubicBezTo>
                      <a:cubicBezTo>
                        <a:pt x="16116" y="6707"/>
                        <a:pt x="16125" y="6674"/>
                        <a:pt x="16118" y="6643"/>
                      </a:cubicBezTo>
                      <a:cubicBezTo>
                        <a:pt x="16104" y="6575"/>
                        <a:pt x="16088" y="6503"/>
                        <a:pt x="16089" y="6428"/>
                      </a:cubicBezTo>
                      <a:cubicBezTo>
                        <a:pt x="16091" y="6373"/>
                        <a:pt x="16098" y="6379"/>
                        <a:pt x="16128" y="6344"/>
                      </a:cubicBezTo>
                      <a:cubicBezTo>
                        <a:pt x="16142" y="6327"/>
                        <a:pt x="16156" y="6308"/>
                        <a:pt x="16170" y="6291"/>
                      </a:cubicBezTo>
                      <a:cubicBezTo>
                        <a:pt x="16213" y="6241"/>
                        <a:pt x="16243" y="6193"/>
                        <a:pt x="16235" y="6115"/>
                      </a:cubicBezTo>
                      <a:cubicBezTo>
                        <a:pt x="16228" y="6042"/>
                        <a:pt x="16160" y="6039"/>
                        <a:pt x="16143" y="5973"/>
                      </a:cubicBezTo>
                      <a:cubicBezTo>
                        <a:pt x="16161" y="5946"/>
                        <a:pt x="16194" y="5903"/>
                        <a:pt x="16225" y="5916"/>
                      </a:cubicBezTo>
                      <a:cubicBezTo>
                        <a:pt x="16240" y="5922"/>
                        <a:pt x="16245" y="5944"/>
                        <a:pt x="16257" y="5955"/>
                      </a:cubicBezTo>
                      <a:cubicBezTo>
                        <a:pt x="16276" y="5972"/>
                        <a:pt x="16301" y="5968"/>
                        <a:pt x="16315" y="5986"/>
                      </a:cubicBezTo>
                      <a:cubicBezTo>
                        <a:pt x="16340" y="5957"/>
                        <a:pt x="16373" y="5939"/>
                        <a:pt x="16381" y="5894"/>
                      </a:cubicBezTo>
                      <a:cubicBezTo>
                        <a:pt x="16387" y="5852"/>
                        <a:pt x="16371" y="5821"/>
                        <a:pt x="16365" y="5783"/>
                      </a:cubicBezTo>
                      <a:cubicBezTo>
                        <a:pt x="16360" y="5750"/>
                        <a:pt x="16362" y="5708"/>
                        <a:pt x="16363" y="5673"/>
                      </a:cubicBezTo>
                      <a:cubicBezTo>
                        <a:pt x="16364" y="5626"/>
                        <a:pt x="16387" y="5607"/>
                        <a:pt x="16406" y="5568"/>
                      </a:cubicBezTo>
                      <a:cubicBezTo>
                        <a:pt x="16377" y="5519"/>
                        <a:pt x="16353" y="5484"/>
                        <a:pt x="16307" y="5462"/>
                      </a:cubicBezTo>
                      <a:cubicBezTo>
                        <a:pt x="16253" y="5435"/>
                        <a:pt x="16248" y="5413"/>
                        <a:pt x="16236" y="5342"/>
                      </a:cubicBezTo>
                      <a:cubicBezTo>
                        <a:pt x="16225" y="5278"/>
                        <a:pt x="16240" y="5243"/>
                        <a:pt x="16263" y="5191"/>
                      </a:cubicBezTo>
                      <a:cubicBezTo>
                        <a:pt x="16286" y="5137"/>
                        <a:pt x="16311" y="5097"/>
                        <a:pt x="16296" y="5033"/>
                      </a:cubicBezTo>
                      <a:cubicBezTo>
                        <a:pt x="16259" y="5029"/>
                        <a:pt x="16240" y="5012"/>
                        <a:pt x="16202" y="5010"/>
                      </a:cubicBezTo>
                      <a:cubicBezTo>
                        <a:pt x="16169" y="5009"/>
                        <a:pt x="16127" y="4983"/>
                        <a:pt x="16111" y="4945"/>
                      </a:cubicBezTo>
                      <a:cubicBezTo>
                        <a:pt x="16152" y="4907"/>
                        <a:pt x="16196" y="4871"/>
                        <a:pt x="16238" y="4834"/>
                      </a:cubicBezTo>
                      <a:cubicBezTo>
                        <a:pt x="16258" y="4817"/>
                        <a:pt x="16286" y="4792"/>
                        <a:pt x="16300" y="4769"/>
                      </a:cubicBezTo>
                      <a:cubicBezTo>
                        <a:pt x="16318" y="4737"/>
                        <a:pt x="16315" y="4722"/>
                        <a:pt x="16315" y="4678"/>
                      </a:cubicBezTo>
                      <a:cubicBezTo>
                        <a:pt x="16315" y="4614"/>
                        <a:pt x="16315" y="4551"/>
                        <a:pt x="16315" y="4487"/>
                      </a:cubicBezTo>
                      <a:cubicBezTo>
                        <a:pt x="16315" y="4415"/>
                        <a:pt x="16319" y="4371"/>
                        <a:pt x="16255" y="4346"/>
                      </a:cubicBezTo>
                      <a:cubicBezTo>
                        <a:pt x="16300" y="4304"/>
                        <a:pt x="16387" y="4326"/>
                        <a:pt x="16443" y="4326"/>
                      </a:cubicBezTo>
                      <a:cubicBezTo>
                        <a:pt x="16469" y="4326"/>
                        <a:pt x="16500" y="4333"/>
                        <a:pt x="16525" y="4327"/>
                      </a:cubicBezTo>
                      <a:cubicBezTo>
                        <a:pt x="16552" y="4321"/>
                        <a:pt x="16568" y="4307"/>
                        <a:pt x="16597" y="4306"/>
                      </a:cubicBezTo>
                      <a:cubicBezTo>
                        <a:pt x="16643" y="4305"/>
                        <a:pt x="16689" y="4306"/>
                        <a:pt x="16735" y="4306"/>
                      </a:cubicBezTo>
                      <a:cubicBezTo>
                        <a:pt x="16760" y="4306"/>
                        <a:pt x="16791" y="4299"/>
                        <a:pt x="16816" y="4305"/>
                      </a:cubicBezTo>
                      <a:cubicBezTo>
                        <a:pt x="16843" y="4312"/>
                        <a:pt x="16857" y="4334"/>
                        <a:pt x="16879" y="4352"/>
                      </a:cubicBezTo>
                      <a:cubicBezTo>
                        <a:pt x="16923" y="4387"/>
                        <a:pt x="16935" y="4420"/>
                        <a:pt x="16993" y="4397"/>
                      </a:cubicBezTo>
                      <a:cubicBezTo>
                        <a:pt x="16998" y="4395"/>
                        <a:pt x="17003" y="4393"/>
                        <a:pt x="17007" y="4390"/>
                      </a:cubicBezTo>
                      <a:cubicBezTo>
                        <a:pt x="17029" y="4379"/>
                        <a:pt x="17046" y="4365"/>
                        <a:pt x="17064" y="4356"/>
                      </a:cubicBezTo>
                      <a:cubicBezTo>
                        <a:pt x="17061" y="4348"/>
                        <a:pt x="17058" y="4339"/>
                        <a:pt x="17057" y="4327"/>
                      </a:cubicBezTo>
                      <a:cubicBezTo>
                        <a:pt x="17053" y="4291"/>
                        <a:pt x="17063" y="4251"/>
                        <a:pt x="17056" y="4216"/>
                      </a:cubicBezTo>
                      <a:cubicBezTo>
                        <a:pt x="17043" y="4156"/>
                        <a:pt x="16995" y="4147"/>
                        <a:pt x="16992" y="4085"/>
                      </a:cubicBezTo>
                      <a:cubicBezTo>
                        <a:pt x="16991" y="4055"/>
                        <a:pt x="16995" y="4024"/>
                        <a:pt x="16991" y="3995"/>
                      </a:cubicBezTo>
                      <a:cubicBezTo>
                        <a:pt x="16990" y="3983"/>
                        <a:pt x="16982" y="3951"/>
                        <a:pt x="16977" y="3943"/>
                      </a:cubicBezTo>
                      <a:cubicBezTo>
                        <a:pt x="16969" y="3929"/>
                        <a:pt x="16966" y="3933"/>
                        <a:pt x="16955" y="3922"/>
                      </a:cubicBezTo>
                      <a:cubicBezTo>
                        <a:pt x="16942" y="3909"/>
                        <a:pt x="16928" y="3902"/>
                        <a:pt x="16914" y="3896"/>
                      </a:cubicBezTo>
                      <a:cubicBezTo>
                        <a:pt x="16903" y="3891"/>
                        <a:pt x="16891" y="3888"/>
                        <a:pt x="16879" y="3884"/>
                      </a:cubicBezTo>
                      <a:cubicBezTo>
                        <a:pt x="16862" y="3878"/>
                        <a:pt x="16848" y="3868"/>
                        <a:pt x="16832" y="3863"/>
                      </a:cubicBezTo>
                      <a:cubicBezTo>
                        <a:pt x="16807" y="3855"/>
                        <a:pt x="16780" y="3872"/>
                        <a:pt x="16754" y="3860"/>
                      </a:cubicBezTo>
                      <a:cubicBezTo>
                        <a:pt x="16737" y="3851"/>
                        <a:pt x="16715" y="3821"/>
                        <a:pt x="16699" y="3808"/>
                      </a:cubicBezTo>
                      <a:cubicBezTo>
                        <a:pt x="16681" y="3794"/>
                        <a:pt x="16669" y="3791"/>
                        <a:pt x="16654" y="3768"/>
                      </a:cubicBezTo>
                      <a:cubicBezTo>
                        <a:pt x="16638" y="3745"/>
                        <a:pt x="16617" y="3724"/>
                        <a:pt x="16599" y="3702"/>
                      </a:cubicBezTo>
                      <a:cubicBezTo>
                        <a:pt x="16569" y="3667"/>
                        <a:pt x="16532" y="3638"/>
                        <a:pt x="16492" y="3622"/>
                      </a:cubicBezTo>
                      <a:cubicBezTo>
                        <a:pt x="16469" y="3613"/>
                        <a:pt x="16467" y="3622"/>
                        <a:pt x="16449" y="3599"/>
                      </a:cubicBezTo>
                      <a:cubicBezTo>
                        <a:pt x="16429" y="3573"/>
                        <a:pt x="16409" y="3537"/>
                        <a:pt x="16392" y="3507"/>
                      </a:cubicBezTo>
                      <a:cubicBezTo>
                        <a:pt x="16373" y="3473"/>
                        <a:pt x="16351" y="3414"/>
                        <a:pt x="16316" y="3401"/>
                      </a:cubicBezTo>
                      <a:cubicBezTo>
                        <a:pt x="16248" y="3374"/>
                        <a:pt x="16075" y="3500"/>
                        <a:pt x="16058" y="3362"/>
                      </a:cubicBezTo>
                      <a:cubicBezTo>
                        <a:pt x="16048" y="3288"/>
                        <a:pt x="16037" y="3269"/>
                        <a:pt x="15993" y="3226"/>
                      </a:cubicBezTo>
                      <a:cubicBezTo>
                        <a:pt x="15961" y="3196"/>
                        <a:pt x="15950" y="3131"/>
                        <a:pt x="15931" y="3088"/>
                      </a:cubicBezTo>
                      <a:cubicBezTo>
                        <a:pt x="15922" y="3068"/>
                        <a:pt x="15907" y="3054"/>
                        <a:pt x="15900" y="3036"/>
                      </a:cubicBezTo>
                      <a:cubicBezTo>
                        <a:pt x="15891" y="3014"/>
                        <a:pt x="15898" y="2987"/>
                        <a:pt x="15893" y="2964"/>
                      </a:cubicBezTo>
                      <a:cubicBezTo>
                        <a:pt x="15880" y="2905"/>
                        <a:pt x="15857" y="2862"/>
                        <a:pt x="15800" y="2858"/>
                      </a:cubicBezTo>
                      <a:cubicBezTo>
                        <a:pt x="15780" y="2857"/>
                        <a:pt x="15755" y="2855"/>
                        <a:pt x="15735" y="2858"/>
                      </a:cubicBezTo>
                      <a:cubicBezTo>
                        <a:pt x="15713" y="2862"/>
                        <a:pt x="15699" y="2880"/>
                        <a:pt x="15679" y="2880"/>
                      </a:cubicBezTo>
                      <a:cubicBezTo>
                        <a:pt x="15654" y="2881"/>
                        <a:pt x="15652" y="2860"/>
                        <a:pt x="15635" y="2843"/>
                      </a:cubicBezTo>
                      <a:cubicBezTo>
                        <a:pt x="15629" y="2837"/>
                        <a:pt x="15617" y="2841"/>
                        <a:pt x="15610" y="2835"/>
                      </a:cubicBezTo>
                      <a:cubicBezTo>
                        <a:pt x="15601" y="2825"/>
                        <a:pt x="15588" y="2805"/>
                        <a:pt x="15578" y="2794"/>
                      </a:cubicBezTo>
                      <a:cubicBezTo>
                        <a:pt x="15521" y="2730"/>
                        <a:pt x="15396" y="2647"/>
                        <a:pt x="15465" y="2521"/>
                      </a:cubicBezTo>
                      <a:cubicBezTo>
                        <a:pt x="15475" y="2503"/>
                        <a:pt x="15486" y="2489"/>
                        <a:pt x="15495" y="2469"/>
                      </a:cubicBezTo>
                      <a:cubicBezTo>
                        <a:pt x="15506" y="2448"/>
                        <a:pt x="15517" y="2421"/>
                        <a:pt x="15530" y="2401"/>
                      </a:cubicBezTo>
                      <a:cubicBezTo>
                        <a:pt x="15556" y="2359"/>
                        <a:pt x="15599" y="2309"/>
                        <a:pt x="15608" y="2256"/>
                      </a:cubicBezTo>
                      <a:cubicBezTo>
                        <a:pt x="15612" y="2227"/>
                        <a:pt x="15598" y="2201"/>
                        <a:pt x="15614" y="2175"/>
                      </a:cubicBezTo>
                      <a:cubicBezTo>
                        <a:pt x="15629" y="2150"/>
                        <a:pt x="15648" y="2156"/>
                        <a:pt x="15671" y="2156"/>
                      </a:cubicBezTo>
                      <a:cubicBezTo>
                        <a:pt x="15725" y="2157"/>
                        <a:pt x="15779" y="2152"/>
                        <a:pt x="15832" y="2155"/>
                      </a:cubicBezTo>
                      <a:cubicBezTo>
                        <a:pt x="15860" y="2157"/>
                        <a:pt x="15887" y="2170"/>
                        <a:pt x="15913" y="2176"/>
                      </a:cubicBezTo>
                      <a:cubicBezTo>
                        <a:pt x="15944" y="2183"/>
                        <a:pt x="15936" y="2177"/>
                        <a:pt x="15949" y="2211"/>
                      </a:cubicBezTo>
                      <a:cubicBezTo>
                        <a:pt x="15966" y="2256"/>
                        <a:pt x="15986" y="2313"/>
                        <a:pt x="15994" y="2367"/>
                      </a:cubicBezTo>
                      <a:cubicBezTo>
                        <a:pt x="16003" y="2428"/>
                        <a:pt x="16007" y="2476"/>
                        <a:pt x="16062" y="2493"/>
                      </a:cubicBezTo>
                      <a:cubicBezTo>
                        <a:pt x="16086" y="2500"/>
                        <a:pt x="16109" y="2492"/>
                        <a:pt x="16133" y="2498"/>
                      </a:cubicBezTo>
                      <a:cubicBezTo>
                        <a:pt x="16175" y="2510"/>
                        <a:pt x="16163" y="2567"/>
                        <a:pt x="16203" y="2575"/>
                      </a:cubicBezTo>
                      <a:cubicBezTo>
                        <a:pt x="16233" y="2581"/>
                        <a:pt x="16279" y="2529"/>
                        <a:pt x="16307" y="2518"/>
                      </a:cubicBezTo>
                      <a:cubicBezTo>
                        <a:pt x="16334" y="2507"/>
                        <a:pt x="16345" y="2503"/>
                        <a:pt x="16369" y="2483"/>
                      </a:cubicBezTo>
                      <a:cubicBezTo>
                        <a:pt x="16390" y="2464"/>
                        <a:pt x="16409" y="2456"/>
                        <a:pt x="16433" y="2443"/>
                      </a:cubicBezTo>
                      <a:cubicBezTo>
                        <a:pt x="16470" y="2423"/>
                        <a:pt x="16516" y="2387"/>
                        <a:pt x="16542" y="2347"/>
                      </a:cubicBezTo>
                      <a:cubicBezTo>
                        <a:pt x="16546" y="2340"/>
                        <a:pt x="16554" y="2320"/>
                        <a:pt x="16557" y="2316"/>
                      </a:cubicBezTo>
                      <a:cubicBezTo>
                        <a:pt x="16558" y="2315"/>
                        <a:pt x="16575" y="2293"/>
                        <a:pt x="16573" y="2296"/>
                      </a:cubicBezTo>
                      <a:cubicBezTo>
                        <a:pt x="16574" y="2295"/>
                        <a:pt x="16590" y="2283"/>
                        <a:pt x="16594" y="2277"/>
                      </a:cubicBezTo>
                      <a:cubicBezTo>
                        <a:pt x="16597" y="2273"/>
                        <a:pt x="16601" y="2265"/>
                        <a:pt x="16605" y="2257"/>
                      </a:cubicBezTo>
                      <a:cubicBezTo>
                        <a:pt x="16610" y="2247"/>
                        <a:pt x="16615" y="2237"/>
                        <a:pt x="16618" y="2230"/>
                      </a:cubicBezTo>
                      <a:cubicBezTo>
                        <a:pt x="16632" y="2206"/>
                        <a:pt x="16649" y="2195"/>
                        <a:pt x="16635" y="2159"/>
                      </a:cubicBezTo>
                      <a:cubicBezTo>
                        <a:pt x="16629" y="2143"/>
                        <a:pt x="16603" y="2119"/>
                        <a:pt x="16591" y="2114"/>
                      </a:cubicBezTo>
                      <a:cubicBezTo>
                        <a:pt x="16587" y="2113"/>
                        <a:pt x="16582" y="2112"/>
                        <a:pt x="16578" y="2111"/>
                      </a:cubicBezTo>
                      <a:cubicBezTo>
                        <a:pt x="16529" y="2101"/>
                        <a:pt x="16457" y="2123"/>
                        <a:pt x="16444" y="2045"/>
                      </a:cubicBezTo>
                      <a:cubicBezTo>
                        <a:pt x="16435" y="1994"/>
                        <a:pt x="16439" y="1931"/>
                        <a:pt x="16411" y="1887"/>
                      </a:cubicBezTo>
                      <a:cubicBezTo>
                        <a:pt x="16381" y="1837"/>
                        <a:pt x="16318" y="1796"/>
                        <a:pt x="16268" y="1793"/>
                      </a:cubicBezTo>
                      <a:cubicBezTo>
                        <a:pt x="16211" y="1790"/>
                        <a:pt x="16164" y="1772"/>
                        <a:pt x="16106" y="1774"/>
                      </a:cubicBezTo>
                      <a:cubicBezTo>
                        <a:pt x="16099" y="1774"/>
                        <a:pt x="16082" y="1777"/>
                        <a:pt x="16074" y="1775"/>
                      </a:cubicBezTo>
                      <a:cubicBezTo>
                        <a:pt x="16051" y="1769"/>
                        <a:pt x="16047" y="1746"/>
                        <a:pt x="16026" y="1737"/>
                      </a:cubicBezTo>
                      <a:cubicBezTo>
                        <a:pt x="16001" y="1725"/>
                        <a:pt x="15972" y="1726"/>
                        <a:pt x="15946" y="1713"/>
                      </a:cubicBezTo>
                      <a:cubicBezTo>
                        <a:pt x="15886" y="1686"/>
                        <a:pt x="15856" y="1646"/>
                        <a:pt x="15929" y="1607"/>
                      </a:cubicBezTo>
                      <a:cubicBezTo>
                        <a:pt x="15956" y="1594"/>
                        <a:pt x="15976" y="1592"/>
                        <a:pt x="15994" y="1563"/>
                      </a:cubicBezTo>
                      <a:cubicBezTo>
                        <a:pt x="16009" y="1540"/>
                        <a:pt x="16005" y="1502"/>
                        <a:pt x="16023" y="1487"/>
                      </a:cubicBezTo>
                      <a:cubicBezTo>
                        <a:pt x="16009" y="1443"/>
                        <a:pt x="15975" y="1351"/>
                        <a:pt x="15978" y="1301"/>
                      </a:cubicBezTo>
                      <a:cubicBezTo>
                        <a:pt x="15980" y="1282"/>
                        <a:pt x="15994" y="1223"/>
                        <a:pt x="16003" y="1210"/>
                      </a:cubicBezTo>
                      <a:cubicBezTo>
                        <a:pt x="16021" y="1183"/>
                        <a:pt x="16068" y="1192"/>
                        <a:pt x="16076" y="1151"/>
                      </a:cubicBezTo>
                      <a:cubicBezTo>
                        <a:pt x="16081" y="1123"/>
                        <a:pt x="16064" y="1097"/>
                        <a:pt x="16043" y="1089"/>
                      </a:cubicBezTo>
                      <a:cubicBezTo>
                        <a:pt x="16031" y="1085"/>
                        <a:pt x="16015" y="1093"/>
                        <a:pt x="16002" y="1091"/>
                      </a:cubicBezTo>
                      <a:cubicBezTo>
                        <a:pt x="15986" y="1089"/>
                        <a:pt x="15976" y="1080"/>
                        <a:pt x="15962" y="1075"/>
                      </a:cubicBezTo>
                      <a:cubicBezTo>
                        <a:pt x="15944" y="1069"/>
                        <a:pt x="15929" y="1076"/>
                        <a:pt x="15912" y="1071"/>
                      </a:cubicBezTo>
                      <a:cubicBezTo>
                        <a:pt x="15901" y="1068"/>
                        <a:pt x="15898" y="1057"/>
                        <a:pt x="15888" y="1053"/>
                      </a:cubicBezTo>
                      <a:cubicBezTo>
                        <a:pt x="15859" y="1040"/>
                        <a:pt x="15829" y="1030"/>
                        <a:pt x="15805" y="1006"/>
                      </a:cubicBezTo>
                      <a:cubicBezTo>
                        <a:pt x="15825" y="969"/>
                        <a:pt x="15858" y="947"/>
                        <a:pt x="15878" y="910"/>
                      </a:cubicBezTo>
                      <a:cubicBezTo>
                        <a:pt x="15896" y="875"/>
                        <a:pt x="15902" y="834"/>
                        <a:pt x="15913" y="798"/>
                      </a:cubicBezTo>
                      <a:cubicBezTo>
                        <a:pt x="15922" y="768"/>
                        <a:pt x="15943" y="756"/>
                        <a:pt x="15946" y="719"/>
                      </a:cubicBezTo>
                      <a:cubicBezTo>
                        <a:pt x="15953" y="654"/>
                        <a:pt x="15920" y="642"/>
                        <a:pt x="15880" y="628"/>
                      </a:cubicBezTo>
                      <a:cubicBezTo>
                        <a:pt x="15851" y="618"/>
                        <a:pt x="15831" y="607"/>
                        <a:pt x="15800" y="608"/>
                      </a:cubicBezTo>
                      <a:cubicBezTo>
                        <a:pt x="15770" y="609"/>
                        <a:pt x="15756" y="606"/>
                        <a:pt x="15732" y="593"/>
                      </a:cubicBezTo>
                      <a:cubicBezTo>
                        <a:pt x="15679" y="564"/>
                        <a:pt x="15632" y="532"/>
                        <a:pt x="15584" y="487"/>
                      </a:cubicBezTo>
                      <a:cubicBezTo>
                        <a:pt x="15547" y="452"/>
                        <a:pt x="15470" y="400"/>
                        <a:pt x="15479" y="339"/>
                      </a:cubicBezTo>
                      <a:cubicBezTo>
                        <a:pt x="15487" y="286"/>
                        <a:pt x="15533" y="239"/>
                        <a:pt x="15543" y="187"/>
                      </a:cubicBezTo>
                      <a:cubicBezTo>
                        <a:pt x="15554" y="127"/>
                        <a:pt x="15530" y="19"/>
                        <a:pt x="15478" y="4"/>
                      </a:cubicBezTo>
                      <a:cubicBezTo>
                        <a:pt x="15419" y="-13"/>
                        <a:pt x="15394" y="22"/>
                        <a:pt x="15356" y="66"/>
                      </a:cubicBezTo>
                      <a:cubicBezTo>
                        <a:pt x="15375" y="90"/>
                        <a:pt x="15331" y="98"/>
                        <a:pt x="15331" y="126"/>
                      </a:cubicBezTo>
                      <a:cubicBezTo>
                        <a:pt x="15330" y="168"/>
                        <a:pt x="15391" y="164"/>
                        <a:pt x="15411" y="169"/>
                      </a:cubicBezTo>
                      <a:cubicBezTo>
                        <a:pt x="15413" y="198"/>
                        <a:pt x="15421" y="219"/>
                        <a:pt x="15426" y="246"/>
                      </a:cubicBezTo>
                      <a:cubicBezTo>
                        <a:pt x="15429" y="260"/>
                        <a:pt x="15442" y="304"/>
                        <a:pt x="15442" y="312"/>
                      </a:cubicBezTo>
                      <a:cubicBezTo>
                        <a:pt x="15443" y="347"/>
                        <a:pt x="15427" y="388"/>
                        <a:pt x="15417" y="427"/>
                      </a:cubicBezTo>
                      <a:cubicBezTo>
                        <a:pt x="15405" y="477"/>
                        <a:pt x="15396" y="517"/>
                        <a:pt x="15365" y="548"/>
                      </a:cubicBezTo>
                      <a:cubicBezTo>
                        <a:pt x="15336" y="578"/>
                        <a:pt x="15293" y="601"/>
                        <a:pt x="15255" y="608"/>
                      </a:cubicBezTo>
                      <a:cubicBezTo>
                        <a:pt x="15174" y="625"/>
                        <a:pt x="15140" y="698"/>
                        <a:pt x="15076" y="754"/>
                      </a:cubicBezTo>
                      <a:cubicBezTo>
                        <a:pt x="15042" y="784"/>
                        <a:pt x="14886" y="854"/>
                        <a:pt x="14864" y="790"/>
                      </a:cubicBezTo>
                      <a:cubicBezTo>
                        <a:pt x="14863" y="787"/>
                        <a:pt x="14862" y="783"/>
                        <a:pt x="14861" y="778"/>
                      </a:cubicBezTo>
                      <a:cubicBezTo>
                        <a:pt x="14857" y="782"/>
                        <a:pt x="14853" y="786"/>
                        <a:pt x="14849" y="789"/>
                      </a:cubicBezTo>
                      <a:cubicBezTo>
                        <a:pt x="14833" y="802"/>
                        <a:pt x="14821" y="821"/>
                        <a:pt x="14805" y="834"/>
                      </a:cubicBezTo>
                      <a:cubicBezTo>
                        <a:pt x="14783" y="853"/>
                        <a:pt x="14763" y="849"/>
                        <a:pt x="14736" y="849"/>
                      </a:cubicBezTo>
                      <a:cubicBezTo>
                        <a:pt x="14683" y="849"/>
                        <a:pt x="14635" y="849"/>
                        <a:pt x="14587" y="833"/>
                      </a:cubicBezTo>
                      <a:cubicBezTo>
                        <a:pt x="14569" y="828"/>
                        <a:pt x="14547" y="836"/>
                        <a:pt x="14530" y="825"/>
                      </a:cubicBezTo>
                      <a:cubicBezTo>
                        <a:pt x="14512" y="813"/>
                        <a:pt x="14495" y="790"/>
                        <a:pt x="14477" y="777"/>
                      </a:cubicBezTo>
                      <a:cubicBezTo>
                        <a:pt x="14431" y="743"/>
                        <a:pt x="14364" y="731"/>
                        <a:pt x="14309" y="728"/>
                      </a:cubicBezTo>
                      <a:cubicBezTo>
                        <a:pt x="14258" y="726"/>
                        <a:pt x="14206" y="728"/>
                        <a:pt x="14156" y="729"/>
                      </a:cubicBezTo>
                      <a:cubicBezTo>
                        <a:pt x="14126" y="729"/>
                        <a:pt x="14110" y="733"/>
                        <a:pt x="14087" y="714"/>
                      </a:cubicBezTo>
                      <a:cubicBezTo>
                        <a:pt x="14072" y="702"/>
                        <a:pt x="14058" y="686"/>
                        <a:pt x="14043" y="674"/>
                      </a:cubicBezTo>
                      <a:cubicBezTo>
                        <a:pt x="14011" y="650"/>
                        <a:pt x="14007" y="629"/>
                        <a:pt x="13990" y="588"/>
                      </a:cubicBezTo>
                      <a:cubicBezTo>
                        <a:pt x="13976" y="553"/>
                        <a:pt x="13960" y="542"/>
                        <a:pt x="13930" y="532"/>
                      </a:cubicBezTo>
                      <a:cubicBezTo>
                        <a:pt x="13898" y="522"/>
                        <a:pt x="13890" y="521"/>
                        <a:pt x="13881" y="557"/>
                      </a:cubicBezTo>
                      <a:cubicBezTo>
                        <a:pt x="13878" y="569"/>
                        <a:pt x="13882" y="584"/>
                        <a:pt x="13880" y="596"/>
                      </a:cubicBezTo>
                      <a:cubicBezTo>
                        <a:pt x="13877" y="610"/>
                        <a:pt x="13867" y="612"/>
                        <a:pt x="13864" y="627"/>
                      </a:cubicBezTo>
                      <a:cubicBezTo>
                        <a:pt x="13859" y="652"/>
                        <a:pt x="13868" y="683"/>
                        <a:pt x="13866" y="709"/>
                      </a:cubicBezTo>
                      <a:cubicBezTo>
                        <a:pt x="13860" y="766"/>
                        <a:pt x="13841" y="746"/>
                        <a:pt x="13808" y="780"/>
                      </a:cubicBezTo>
                      <a:cubicBezTo>
                        <a:pt x="13750" y="841"/>
                        <a:pt x="13760" y="1046"/>
                        <a:pt x="13668" y="1051"/>
                      </a:cubicBezTo>
                      <a:cubicBezTo>
                        <a:pt x="13629" y="1052"/>
                        <a:pt x="13603" y="1043"/>
                        <a:pt x="13574" y="1085"/>
                      </a:cubicBezTo>
                      <a:cubicBezTo>
                        <a:pt x="13560" y="1106"/>
                        <a:pt x="13559" y="1127"/>
                        <a:pt x="13547" y="1152"/>
                      </a:cubicBezTo>
                      <a:cubicBezTo>
                        <a:pt x="13525" y="1199"/>
                        <a:pt x="13498" y="1237"/>
                        <a:pt x="13462" y="1266"/>
                      </a:cubicBezTo>
                      <a:cubicBezTo>
                        <a:pt x="13385" y="1329"/>
                        <a:pt x="13305" y="1401"/>
                        <a:pt x="13212" y="1412"/>
                      </a:cubicBezTo>
                      <a:cubicBezTo>
                        <a:pt x="13166" y="1417"/>
                        <a:pt x="13127" y="1455"/>
                        <a:pt x="13083" y="1482"/>
                      </a:cubicBezTo>
                      <a:cubicBezTo>
                        <a:pt x="13058" y="1497"/>
                        <a:pt x="13043" y="1516"/>
                        <a:pt x="13023" y="1533"/>
                      </a:cubicBezTo>
                      <a:cubicBezTo>
                        <a:pt x="13003" y="1550"/>
                        <a:pt x="12985" y="1557"/>
                        <a:pt x="12966" y="1577"/>
                      </a:cubicBezTo>
                      <a:cubicBezTo>
                        <a:pt x="12902" y="1647"/>
                        <a:pt x="12824" y="1678"/>
                        <a:pt x="12753" y="1733"/>
                      </a:cubicBezTo>
                      <a:cubicBezTo>
                        <a:pt x="12724" y="1755"/>
                        <a:pt x="12670" y="1789"/>
                        <a:pt x="12659" y="1833"/>
                      </a:cubicBezTo>
                      <a:cubicBezTo>
                        <a:pt x="12653" y="1859"/>
                        <a:pt x="12655" y="1887"/>
                        <a:pt x="12656" y="1914"/>
                      </a:cubicBezTo>
                      <a:cubicBezTo>
                        <a:pt x="12657" y="1954"/>
                        <a:pt x="12652" y="1967"/>
                        <a:pt x="12638" y="2001"/>
                      </a:cubicBezTo>
                      <a:cubicBezTo>
                        <a:pt x="12628" y="2025"/>
                        <a:pt x="12622" y="2051"/>
                        <a:pt x="12612" y="2075"/>
                      </a:cubicBezTo>
                      <a:cubicBezTo>
                        <a:pt x="12610" y="2081"/>
                        <a:pt x="12596" y="2092"/>
                        <a:pt x="12595" y="2099"/>
                      </a:cubicBezTo>
                      <a:cubicBezTo>
                        <a:pt x="12590" y="2114"/>
                        <a:pt x="12595" y="2129"/>
                        <a:pt x="12590" y="2143"/>
                      </a:cubicBezTo>
                      <a:cubicBezTo>
                        <a:pt x="12582" y="2164"/>
                        <a:pt x="12564" y="2170"/>
                        <a:pt x="12558" y="2194"/>
                      </a:cubicBezTo>
                      <a:cubicBezTo>
                        <a:pt x="12552" y="2219"/>
                        <a:pt x="12557" y="2270"/>
                        <a:pt x="12559" y="2296"/>
                      </a:cubicBezTo>
                      <a:cubicBezTo>
                        <a:pt x="12564" y="2352"/>
                        <a:pt x="12593" y="2364"/>
                        <a:pt x="12628" y="2390"/>
                      </a:cubicBezTo>
                      <a:cubicBezTo>
                        <a:pt x="12637" y="2397"/>
                        <a:pt x="12639" y="2408"/>
                        <a:pt x="12649" y="2414"/>
                      </a:cubicBezTo>
                      <a:cubicBezTo>
                        <a:pt x="12659" y="2420"/>
                        <a:pt x="12676" y="2417"/>
                        <a:pt x="12688" y="2420"/>
                      </a:cubicBezTo>
                      <a:cubicBezTo>
                        <a:pt x="12716" y="2429"/>
                        <a:pt x="12738" y="2438"/>
                        <a:pt x="12769" y="2436"/>
                      </a:cubicBezTo>
                      <a:cubicBezTo>
                        <a:pt x="12803" y="2434"/>
                        <a:pt x="12797" y="2425"/>
                        <a:pt x="12821" y="2400"/>
                      </a:cubicBezTo>
                      <a:cubicBezTo>
                        <a:pt x="12834" y="2386"/>
                        <a:pt x="12866" y="2373"/>
                        <a:pt x="12882" y="2361"/>
                      </a:cubicBezTo>
                      <a:cubicBezTo>
                        <a:pt x="12894" y="2351"/>
                        <a:pt x="12922" y="2342"/>
                        <a:pt x="12931" y="2332"/>
                      </a:cubicBezTo>
                      <a:cubicBezTo>
                        <a:pt x="12945" y="2316"/>
                        <a:pt x="12959" y="2269"/>
                        <a:pt x="12963" y="2246"/>
                      </a:cubicBezTo>
                      <a:cubicBezTo>
                        <a:pt x="12971" y="2193"/>
                        <a:pt x="12939" y="2104"/>
                        <a:pt x="13010" y="2144"/>
                      </a:cubicBezTo>
                      <a:cubicBezTo>
                        <a:pt x="13058" y="2170"/>
                        <a:pt x="13097" y="2196"/>
                        <a:pt x="13124" y="2255"/>
                      </a:cubicBezTo>
                      <a:cubicBezTo>
                        <a:pt x="13135" y="2280"/>
                        <a:pt x="13160" y="2407"/>
                        <a:pt x="13137" y="2433"/>
                      </a:cubicBezTo>
                      <a:cubicBezTo>
                        <a:pt x="13111" y="2461"/>
                        <a:pt x="13012" y="2429"/>
                        <a:pt x="12978" y="2435"/>
                      </a:cubicBezTo>
                      <a:cubicBezTo>
                        <a:pt x="12948" y="2441"/>
                        <a:pt x="12947" y="2447"/>
                        <a:pt x="12934" y="2481"/>
                      </a:cubicBezTo>
                      <a:cubicBezTo>
                        <a:pt x="12925" y="2505"/>
                        <a:pt x="12919" y="2528"/>
                        <a:pt x="12910" y="2551"/>
                      </a:cubicBezTo>
                      <a:cubicBezTo>
                        <a:pt x="12880" y="2629"/>
                        <a:pt x="12916" y="2660"/>
                        <a:pt x="12978" y="2677"/>
                      </a:cubicBezTo>
                      <a:cubicBezTo>
                        <a:pt x="13008" y="2686"/>
                        <a:pt x="13031" y="2694"/>
                        <a:pt x="13059" y="2712"/>
                      </a:cubicBezTo>
                      <a:cubicBezTo>
                        <a:pt x="13095" y="2736"/>
                        <a:pt x="13102" y="2734"/>
                        <a:pt x="13140" y="2722"/>
                      </a:cubicBezTo>
                      <a:cubicBezTo>
                        <a:pt x="13160" y="2715"/>
                        <a:pt x="13208" y="2707"/>
                        <a:pt x="13220" y="2728"/>
                      </a:cubicBezTo>
                      <a:cubicBezTo>
                        <a:pt x="13227" y="2741"/>
                        <a:pt x="13217" y="2763"/>
                        <a:pt x="13219" y="2777"/>
                      </a:cubicBezTo>
                      <a:cubicBezTo>
                        <a:pt x="13223" y="2804"/>
                        <a:pt x="13242" y="2814"/>
                        <a:pt x="13250" y="2837"/>
                      </a:cubicBezTo>
                      <a:cubicBezTo>
                        <a:pt x="13264" y="2885"/>
                        <a:pt x="13257" y="2988"/>
                        <a:pt x="13253" y="3039"/>
                      </a:cubicBezTo>
                      <a:cubicBezTo>
                        <a:pt x="13248" y="3090"/>
                        <a:pt x="13222" y="3140"/>
                        <a:pt x="13196" y="3179"/>
                      </a:cubicBezTo>
                      <a:cubicBezTo>
                        <a:pt x="13150" y="3246"/>
                        <a:pt x="13125" y="3245"/>
                        <a:pt x="13059" y="3224"/>
                      </a:cubicBezTo>
                      <a:cubicBezTo>
                        <a:pt x="13033" y="3216"/>
                        <a:pt x="13013" y="3219"/>
                        <a:pt x="12991" y="3205"/>
                      </a:cubicBezTo>
                      <a:cubicBezTo>
                        <a:pt x="12966" y="3190"/>
                        <a:pt x="12940" y="3174"/>
                        <a:pt x="12917" y="3162"/>
                      </a:cubicBezTo>
                      <a:cubicBezTo>
                        <a:pt x="12918" y="3205"/>
                        <a:pt x="12862" y="3238"/>
                        <a:pt x="12844" y="3275"/>
                      </a:cubicBezTo>
                      <a:cubicBezTo>
                        <a:pt x="12832" y="3301"/>
                        <a:pt x="12821" y="3321"/>
                        <a:pt x="12805" y="3345"/>
                      </a:cubicBezTo>
                      <a:cubicBezTo>
                        <a:pt x="12780" y="3381"/>
                        <a:pt x="12780" y="3411"/>
                        <a:pt x="12736" y="3421"/>
                      </a:cubicBezTo>
                      <a:cubicBezTo>
                        <a:pt x="12706" y="3428"/>
                        <a:pt x="12660" y="3426"/>
                        <a:pt x="12631" y="3421"/>
                      </a:cubicBezTo>
                      <a:cubicBezTo>
                        <a:pt x="12599" y="3416"/>
                        <a:pt x="12571" y="3397"/>
                        <a:pt x="12554" y="3361"/>
                      </a:cubicBezTo>
                      <a:cubicBezTo>
                        <a:pt x="12534" y="3318"/>
                        <a:pt x="12548" y="3275"/>
                        <a:pt x="12541" y="3229"/>
                      </a:cubicBezTo>
                      <a:cubicBezTo>
                        <a:pt x="12535" y="3190"/>
                        <a:pt x="12523" y="3155"/>
                        <a:pt x="12510" y="3120"/>
                      </a:cubicBezTo>
                      <a:cubicBezTo>
                        <a:pt x="12494" y="3075"/>
                        <a:pt x="12493" y="3024"/>
                        <a:pt x="12466" y="2985"/>
                      </a:cubicBezTo>
                      <a:cubicBezTo>
                        <a:pt x="12439" y="2999"/>
                        <a:pt x="12442" y="3059"/>
                        <a:pt x="12432" y="3089"/>
                      </a:cubicBezTo>
                      <a:cubicBezTo>
                        <a:pt x="12423" y="3114"/>
                        <a:pt x="12403" y="3161"/>
                        <a:pt x="12382" y="3176"/>
                      </a:cubicBezTo>
                      <a:cubicBezTo>
                        <a:pt x="12356" y="3193"/>
                        <a:pt x="12317" y="3180"/>
                        <a:pt x="12293" y="3210"/>
                      </a:cubicBezTo>
                      <a:cubicBezTo>
                        <a:pt x="12278" y="3230"/>
                        <a:pt x="12291" y="3248"/>
                        <a:pt x="12284" y="3270"/>
                      </a:cubicBezTo>
                      <a:cubicBezTo>
                        <a:pt x="12277" y="3292"/>
                        <a:pt x="12259" y="3301"/>
                        <a:pt x="12248" y="3319"/>
                      </a:cubicBezTo>
                      <a:cubicBezTo>
                        <a:pt x="12232" y="3345"/>
                        <a:pt x="12225" y="3392"/>
                        <a:pt x="12205" y="3411"/>
                      </a:cubicBezTo>
                      <a:cubicBezTo>
                        <a:pt x="12188" y="3427"/>
                        <a:pt x="12129" y="3430"/>
                        <a:pt x="12111" y="3417"/>
                      </a:cubicBezTo>
                      <a:cubicBezTo>
                        <a:pt x="12054" y="3374"/>
                        <a:pt x="12106" y="3240"/>
                        <a:pt x="12044" y="3219"/>
                      </a:cubicBezTo>
                      <a:cubicBezTo>
                        <a:pt x="12029" y="3213"/>
                        <a:pt x="12011" y="3220"/>
                        <a:pt x="11995" y="3215"/>
                      </a:cubicBezTo>
                      <a:cubicBezTo>
                        <a:pt x="11974" y="3209"/>
                        <a:pt x="11960" y="3200"/>
                        <a:pt x="11938" y="3199"/>
                      </a:cubicBezTo>
                      <a:cubicBezTo>
                        <a:pt x="11904" y="3197"/>
                        <a:pt x="11873" y="3208"/>
                        <a:pt x="11845" y="3185"/>
                      </a:cubicBezTo>
                      <a:cubicBezTo>
                        <a:pt x="11798" y="3145"/>
                        <a:pt x="11796" y="3063"/>
                        <a:pt x="11757" y="3014"/>
                      </a:cubicBezTo>
                      <a:cubicBezTo>
                        <a:pt x="11712" y="2958"/>
                        <a:pt x="11619" y="2921"/>
                        <a:pt x="11607" y="2837"/>
                      </a:cubicBezTo>
                      <a:cubicBezTo>
                        <a:pt x="11594" y="2748"/>
                        <a:pt x="11639" y="2668"/>
                        <a:pt x="11620" y="2576"/>
                      </a:cubicBezTo>
                      <a:cubicBezTo>
                        <a:pt x="11611" y="2533"/>
                        <a:pt x="11594" y="2489"/>
                        <a:pt x="11583" y="2446"/>
                      </a:cubicBezTo>
                      <a:cubicBezTo>
                        <a:pt x="11572" y="2400"/>
                        <a:pt x="11566" y="2362"/>
                        <a:pt x="11560" y="2315"/>
                      </a:cubicBezTo>
                      <a:cubicBezTo>
                        <a:pt x="11557" y="2293"/>
                        <a:pt x="11545" y="2277"/>
                        <a:pt x="11542" y="2255"/>
                      </a:cubicBezTo>
                      <a:cubicBezTo>
                        <a:pt x="11539" y="2226"/>
                        <a:pt x="11547" y="2212"/>
                        <a:pt x="11535" y="2185"/>
                      </a:cubicBezTo>
                      <a:cubicBezTo>
                        <a:pt x="11520" y="2153"/>
                        <a:pt x="11476" y="2090"/>
                        <a:pt x="11447" y="2079"/>
                      </a:cubicBezTo>
                      <a:cubicBezTo>
                        <a:pt x="11379" y="2051"/>
                        <a:pt x="11294" y="2091"/>
                        <a:pt x="11224" y="2070"/>
                      </a:cubicBezTo>
                      <a:cubicBezTo>
                        <a:pt x="11167" y="2053"/>
                        <a:pt x="11126" y="2009"/>
                        <a:pt x="11077" y="1969"/>
                      </a:cubicBezTo>
                      <a:cubicBezTo>
                        <a:pt x="11055" y="1951"/>
                        <a:pt x="11040" y="1955"/>
                        <a:pt x="11029" y="1923"/>
                      </a:cubicBezTo>
                      <a:cubicBezTo>
                        <a:pt x="11020" y="1899"/>
                        <a:pt x="11020" y="1868"/>
                        <a:pt x="11011" y="1843"/>
                      </a:cubicBezTo>
                      <a:cubicBezTo>
                        <a:pt x="10998" y="1803"/>
                        <a:pt x="10996" y="1768"/>
                        <a:pt x="10976" y="1734"/>
                      </a:cubicBezTo>
                      <a:cubicBezTo>
                        <a:pt x="10950" y="1690"/>
                        <a:pt x="10912" y="1659"/>
                        <a:pt x="10890" y="1612"/>
                      </a:cubicBezTo>
                      <a:cubicBezTo>
                        <a:pt x="10876" y="1584"/>
                        <a:pt x="10869" y="1558"/>
                        <a:pt x="10847" y="1536"/>
                      </a:cubicBezTo>
                      <a:cubicBezTo>
                        <a:pt x="10839" y="1529"/>
                        <a:pt x="10827" y="1532"/>
                        <a:pt x="10818" y="1524"/>
                      </a:cubicBezTo>
                      <a:cubicBezTo>
                        <a:pt x="10808" y="1514"/>
                        <a:pt x="10801" y="1496"/>
                        <a:pt x="10794" y="1484"/>
                      </a:cubicBezTo>
                      <a:cubicBezTo>
                        <a:pt x="10780" y="1463"/>
                        <a:pt x="10767" y="1440"/>
                        <a:pt x="10745" y="1432"/>
                      </a:cubicBezTo>
                      <a:cubicBezTo>
                        <a:pt x="10715" y="1421"/>
                        <a:pt x="10672" y="1431"/>
                        <a:pt x="10641" y="1431"/>
                      </a:cubicBezTo>
                      <a:cubicBezTo>
                        <a:pt x="10591" y="1431"/>
                        <a:pt x="10582" y="1425"/>
                        <a:pt x="10560" y="1481"/>
                      </a:cubicBezTo>
                      <a:cubicBezTo>
                        <a:pt x="10540" y="1532"/>
                        <a:pt x="10525" y="1542"/>
                        <a:pt x="10479" y="1527"/>
                      </a:cubicBezTo>
                      <a:cubicBezTo>
                        <a:pt x="10456" y="1520"/>
                        <a:pt x="10438" y="1517"/>
                        <a:pt x="10415" y="1513"/>
                      </a:cubicBezTo>
                      <a:cubicBezTo>
                        <a:pt x="10398" y="1509"/>
                        <a:pt x="10375" y="1482"/>
                        <a:pt x="10359" y="1492"/>
                      </a:cubicBezTo>
                      <a:cubicBezTo>
                        <a:pt x="10339" y="1504"/>
                        <a:pt x="10357" y="1532"/>
                        <a:pt x="10352" y="1553"/>
                      </a:cubicBezTo>
                      <a:cubicBezTo>
                        <a:pt x="10345" y="1579"/>
                        <a:pt x="10322" y="1587"/>
                        <a:pt x="10302" y="1597"/>
                      </a:cubicBezTo>
                      <a:cubicBezTo>
                        <a:pt x="10237" y="1632"/>
                        <a:pt x="10133" y="1618"/>
                        <a:pt x="10068" y="1589"/>
                      </a:cubicBezTo>
                      <a:cubicBezTo>
                        <a:pt x="10024" y="1569"/>
                        <a:pt x="10002" y="1559"/>
                        <a:pt x="9971" y="1612"/>
                      </a:cubicBezTo>
                      <a:cubicBezTo>
                        <a:pt x="9956" y="1639"/>
                        <a:pt x="9968" y="1642"/>
                        <a:pt x="9940" y="1653"/>
                      </a:cubicBezTo>
                      <a:cubicBezTo>
                        <a:pt x="9908" y="1666"/>
                        <a:pt x="9854" y="1652"/>
                        <a:pt x="9820" y="1652"/>
                      </a:cubicBezTo>
                      <a:cubicBezTo>
                        <a:pt x="9776" y="1652"/>
                        <a:pt x="9572" y="1679"/>
                        <a:pt x="9561" y="1632"/>
                      </a:cubicBezTo>
                      <a:cubicBezTo>
                        <a:pt x="9572" y="1603"/>
                        <a:pt x="9571" y="1545"/>
                        <a:pt x="9562" y="1510"/>
                      </a:cubicBezTo>
                      <a:cubicBezTo>
                        <a:pt x="9556" y="1489"/>
                        <a:pt x="9541" y="1491"/>
                        <a:pt x="9532" y="1472"/>
                      </a:cubicBezTo>
                      <a:cubicBezTo>
                        <a:pt x="9524" y="1457"/>
                        <a:pt x="9528" y="1436"/>
                        <a:pt x="9520" y="1420"/>
                      </a:cubicBezTo>
                      <a:cubicBezTo>
                        <a:pt x="9508" y="1397"/>
                        <a:pt x="9477" y="1376"/>
                        <a:pt x="9460" y="1356"/>
                      </a:cubicBezTo>
                      <a:cubicBezTo>
                        <a:pt x="9438" y="1329"/>
                        <a:pt x="9413" y="1308"/>
                        <a:pt x="9383" y="1295"/>
                      </a:cubicBezTo>
                      <a:cubicBezTo>
                        <a:pt x="9323" y="1268"/>
                        <a:pt x="9302" y="1231"/>
                        <a:pt x="9255" y="1180"/>
                      </a:cubicBezTo>
                      <a:cubicBezTo>
                        <a:pt x="9230" y="1153"/>
                        <a:pt x="9196" y="1138"/>
                        <a:pt x="9173" y="1110"/>
                      </a:cubicBezTo>
                      <a:cubicBezTo>
                        <a:pt x="9149" y="1081"/>
                        <a:pt x="9135" y="1056"/>
                        <a:pt x="9110" y="1028"/>
                      </a:cubicBezTo>
                      <a:cubicBezTo>
                        <a:pt x="9079" y="994"/>
                        <a:pt x="9049" y="1021"/>
                        <a:pt x="9044" y="959"/>
                      </a:cubicBezTo>
                      <a:cubicBezTo>
                        <a:pt x="9041" y="925"/>
                        <a:pt x="9054" y="880"/>
                        <a:pt x="9061" y="848"/>
                      </a:cubicBezTo>
                      <a:cubicBezTo>
                        <a:pt x="9067" y="813"/>
                        <a:pt x="9074" y="776"/>
                        <a:pt x="9078" y="737"/>
                      </a:cubicBezTo>
                      <a:cubicBezTo>
                        <a:pt x="9080" y="718"/>
                        <a:pt x="9081" y="698"/>
                        <a:pt x="9081" y="679"/>
                      </a:cubicBezTo>
                      <a:cubicBezTo>
                        <a:pt x="9070" y="670"/>
                        <a:pt x="9061" y="661"/>
                        <a:pt x="9056" y="652"/>
                      </a:cubicBezTo>
                      <a:cubicBezTo>
                        <a:pt x="9043" y="629"/>
                        <a:pt x="9032" y="577"/>
                        <a:pt x="9028" y="546"/>
                      </a:cubicBezTo>
                      <a:cubicBezTo>
                        <a:pt x="9025" y="524"/>
                        <a:pt x="9034" y="507"/>
                        <a:pt x="9026" y="485"/>
                      </a:cubicBezTo>
                      <a:cubicBezTo>
                        <a:pt x="9020" y="470"/>
                        <a:pt x="8990" y="441"/>
                        <a:pt x="8981" y="426"/>
                      </a:cubicBezTo>
                      <a:cubicBezTo>
                        <a:pt x="8956" y="387"/>
                        <a:pt x="8942" y="364"/>
                        <a:pt x="8930" y="317"/>
                      </a:cubicBezTo>
                      <a:cubicBezTo>
                        <a:pt x="8921" y="286"/>
                        <a:pt x="8916" y="246"/>
                        <a:pt x="8900" y="219"/>
                      </a:cubicBezTo>
                      <a:cubicBezTo>
                        <a:pt x="8888" y="198"/>
                        <a:pt x="8878" y="187"/>
                        <a:pt x="8867" y="163"/>
                      </a:cubicBezTo>
                      <a:cubicBezTo>
                        <a:pt x="8861" y="150"/>
                        <a:pt x="8860" y="138"/>
                        <a:pt x="8848" y="128"/>
                      </a:cubicBezTo>
                      <a:cubicBezTo>
                        <a:pt x="8824" y="109"/>
                        <a:pt x="8776" y="130"/>
                        <a:pt x="8758" y="153"/>
                      </a:cubicBezTo>
                      <a:cubicBezTo>
                        <a:pt x="8740" y="178"/>
                        <a:pt x="8736" y="214"/>
                        <a:pt x="8718" y="240"/>
                      </a:cubicBezTo>
                      <a:cubicBezTo>
                        <a:pt x="8705" y="260"/>
                        <a:pt x="8687" y="284"/>
                        <a:pt x="8671" y="300"/>
                      </a:cubicBezTo>
                      <a:cubicBezTo>
                        <a:pt x="8615" y="355"/>
                        <a:pt x="8540" y="329"/>
                        <a:pt x="8484" y="386"/>
                      </a:cubicBezTo>
                      <a:cubicBezTo>
                        <a:pt x="8453" y="417"/>
                        <a:pt x="8428" y="472"/>
                        <a:pt x="8391" y="496"/>
                      </a:cubicBezTo>
                      <a:cubicBezTo>
                        <a:pt x="8375" y="507"/>
                        <a:pt x="8357" y="512"/>
                        <a:pt x="8335" y="507"/>
                      </a:cubicBezTo>
                      <a:cubicBezTo>
                        <a:pt x="8291" y="496"/>
                        <a:pt x="8210" y="431"/>
                        <a:pt x="8162" y="469"/>
                      </a:cubicBezTo>
                      <a:cubicBezTo>
                        <a:pt x="8117" y="504"/>
                        <a:pt x="8099" y="620"/>
                        <a:pt x="8082" y="672"/>
                      </a:cubicBezTo>
                      <a:cubicBezTo>
                        <a:pt x="8072" y="700"/>
                        <a:pt x="8060" y="725"/>
                        <a:pt x="8049" y="752"/>
                      </a:cubicBezTo>
                      <a:cubicBezTo>
                        <a:pt x="8028" y="804"/>
                        <a:pt x="8030" y="814"/>
                        <a:pt x="8050" y="868"/>
                      </a:cubicBezTo>
                      <a:cubicBezTo>
                        <a:pt x="8063" y="903"/>
                        <a:pt x="8066" y="930"/>
                        <a:pt x="8058" y="968"/>
                      </a:cubicBezTo>
                      <a:cubicBezTo>
                        <a:pt x="8051" y="1002"/>
                        <a:pt x="8046" y="1064"/>
                        <a:pt x="8026" y="1090"/>
                      </a:cubicBezTo>
                      <a:cubicBezTo>
                        <a:pt x="7994" y="1133"/>
                        <a:pt x="7968" y="1096"/>
                        <a:pt x="7933" y="1088"/>
                      </a:cubicBezTo>
                      <a:cubicBezTo>
                        <a:pt x="7896" y="1080"/>
                        <a:pt x="7856" y="1095"/>
                        <a:pt x="7819" y="1089"/>
                      </a:cubicBezTo>
                      <a:cubicBezTo>
                        <a:pt x="7787" y="1084"/>
                        <a:pt x="7761" y="1062"/>
                        <a:pt x="7727" y="1053"/>
                      </a:cubicBezTo>
                      <a:cubicBezTo>
                        <a:pt x="7712" y="1050"/>
                        <a:pt x="7692" y="1039"/>
                        <a:pt x="7678" y="1053"/>
                      </a:cubicBezTo>
                      <a:cubicBezTo>
                        <a:pt x="7674" y="1056"/>
                        <a:pt x="7674" y="1081"/>
                        <a:pt x="7671" y="1085"/>
                      </a:cubicBezTo>
                      <a:cubicBezTo>
                        <a:pt x="7659" y="1104"/>
                        <a:pt x="7640" y="1129"/>
                        <a:pt x="7624" y="1144"/>
                      </a:cubicBezTo>
                      <a:cubicBezTo>
                        <a:pt x="7605" y="1162"/>
                        <a:pt x="7579" y="1166"/>
                        <a:pt x="7560" y="1185"/>
                      </a:cubicBezTo>
                      <a:cubicBezTo>
                        <a:pt x="7542" y="1203"/>
                        <a:pt x="7538" y="1222"/>
                        <a:pt x="7514" y="1231"/>
                      </a:cubicBezTo>
                      <a:cubicBezTo>
                        <a:pt x="7480" y="1244"/>
                        <a:pt x="7423" y="1230"/>
                        <a:pt x="7388" y="1230"/>
                      </a:cubicBezTo>
                      <a:cubicBezTo>
                        <a:pt x="7349" y="1230"/>
                        <a:pt x="7324" y="1234"/>
                        <a:pt x="7287" y="1251"/>
                      </a:cubicBezTo>
                      <a:cubicBezTo>
                        <a:pt x="7267" y="1259"/>
                        <a:pt x="7246" y="1265"/>
                        <a:pt x="7225" y="1271"/>
                      </a:cubicBezTo>
                      <a:cubicBezTo>
                        <a:pt x="7207" y="1275"/>
                        <a:pt x="7175" y="1275"/>
                        <a:pt x="7158" y="1271"/>
                      </a:cubicBezTo>
                      <a:cubicBezTo>
                        <a:pt x="7137" y="1266"/>
                        <a:pt x="7130" y="1254"/>
                        <a:pt x="7111" y="1249"/>
                      </a:cubicBezTo>
                      <a:cubicBezTo>
                        <a:pt x="7076" y="1238"/>
                        <a:pt x="7052" y="1250"/>
                        <a:pt x="7018" y="1225"/>
                      </a:cubicBezTo>
                      <a:cubicBezTo>
                        <a:pt x="6988" y="1204"/>
                        <a:pt x="6954" y="1167"/>
                        <a:pt x="6917" y="1169"/>
                      </a:cubicBezTo>
                      <a:cubicBezTo>
                        <a:pt x="6872" y="1171"/>
                        <a:pt x="6880" y="1219"/>
                        <a:pt x="6864" y="1265"/>
                      </a:cubicBezTo>
                      <a:cubicBezTo>
                        <a:pt x="6854" y="1297"/>
                        <a:pt x="6838" y="1311"/>
                        <a:pt x="6839" y="1345"/>
                      </a:cubicBezTo>
                      <a:cubicBezTo>
                        <a:pt x="6840" y="1356"/>
                        <a:pt x="6853" y="1371"/>
                        <a:pt x="6853" y="1391"/>
                      </a:cubicBezTo>
                      <a:cubicBezTo>
                        <a:pt x="6852" y="1432"/>
                        <a:pt x="6849" y="1420"/>
                        <a:pt x="6824" y="1436"/>
                      </a:cubicBezTo>
                      <a:cubicBezTo>
                        <a:pt x="6792" y="1455"/>
                        <a:pt x="6761" y="1451"/>
                        <a:pt x="6723" y="1451"/>
                      </a:cubicBezTo>
                      <a:cubicBezTo>
                        <a:pt x="6687" y="1451"/>
                        <a:pt x="6646" y="1458"/>
                        <a:pt x="6610" y="1447"/>
                      </a:cubicBezTo>
                      <a:cubicBezTo>
                        <a:pt x="6574" y="1435"/>
                        <a:pt x="6537" y="1423"/>
                        <a:pt x="6500" y="1413"/>
                      </a:cubicBezTo>
                      <a:cubicBezTo>
                        <a:pt x="6496" y="1431"/>
                        <a:pt x="6505" y="1456"/>
                        <a:pt x="6500" y="1472"/>
                      </a:cubicBezTo>
                      <a:cubicBezTo>
                        <a:pt x="6493" y="1493"/>
                        <a:pt x="6464" y="1508"/>
                        <a:pt x="6452" y="1527"/>
                      </a:cubicBezTo>
                      <a:cubicBezTo>
                        <a:pt x="6427" y="1564"/>
                        <a:pt x="6437" y="1556"/>
                        <a:pt x="6401" y="1576"/>
                      </a:cubicBezTo>
                      <a:cubicBezTo>
                        <a:pt x="6369" y="1594"/>
                        <a:pt x="6364" y="1610"/>
                        <a:pt x="6328" y="1612"/>
                      </a:cubicBezTo>
                      <a:cubicBezTo>
                        <a:pt x="6304" y="1613"/>
                        <a:pt x="6280" y="1612"/>
                        <a:pt x="6256" y="1612"/>
                      </a:cubicBezTo>
                      <a:cubicBezTo>
                        <a:pt x="6214" y="1611"/>
                        <a:pt x="6181" y="1627"/>
                        <a:pt x="6142" y="1633"/>
                      </a:cubicBezTo>
                      <a:cubicBezTo>
                        <a:pt x="6119" y="1636"/>
                        <a:pt x="6084" y="1636"/>
                        <a:pt x="6062" y="1633"/>
                      </a:cubicBezTo>
                      <a:cubicBezTo>
                        <a:pt x="6032" y="1627"/>
                        <a:pt x="6014" y="1605"/>
                        <a:pt x="5990" y="1580"/>
                      </a:cubicBezTo>
                      <a:cubicBezTo>
                        <a:pt x="5930" y="1519"/>
                        <a:pt x="5881" y="1470"/>
                        <a:pt x="5801" y="1471"/>
                      </a:cubicBezTo>
                      <a:cubicBezTo>
                        <a:pt x="5767" y="1472"/>
                        <a:pt x="5733" y="1473"/>
                        <a:pt x="5699" y="1471"/>
                      </a:cubicBezTo>
                      <a:cubicBezTo>
                        <a:pt x="5668" y="1470"/>
                        <a:pt x="5623" y="1437"/>
                        <a:pt x="5593" y="1450"/>
                      </a:cubicBezTo>
                      <a:cubicBezTo>
                        <a:pt x="5554" y="1467"/>
                        <a:pt x="5522" y="1539"/>
                        <a:pt x="5488" y="1569"/>
                      </a:cubicBezTo>
                      <a:cubicBezTo>
                        <a:pt x="5446" y="1608"/>
                        <a:pt x="5399" y="1631"/>
                        <a:pt x="5369" y="1692"/>
                      </a:cubicBezTo>
                      <a:cubicBezTo>
                        <a:pt x="5338" y="1756"/>
                        <a:pt x="5323" y="1830"/>
                        <a:pt x="5293" y="1894"/>
                      </a:cubicBezTo>
                      <a:cubicBezTo>
                        <a:pt x="5283" y="1916"/>
                        <a:pt x="5267" y="1933"/>
                        <a:pt x="5257" y="1953"/>
                      </a:cubicBezTo>
                      <a:cubicBezTo>
                        <a:pt x="5235" y="1995"/>
                        <a:pt x="5230" y="1999"/>
                        <a:pt x="5193" y="2013"/>
                      </a:cubicBezTo>
                      <a:cubicBezTo>
                        <a:pt x="5104" y="2046"/>
                        <a:pt x="5024" y="2049"/>
                        <a:pt x="4949" y="1978"/>
                      </a:cubicBezTo>
                      <a:cubicBezTo>
                        <a:pt x="4935" y="1965"/>
                        <a:pt x="4923" y="1945"/>
                        <a:pt x="4906" y="1937"/>
                      </a:cubicBezTo>
                      <a:cubicBezTo>
                        <a:pt x="4890" y="1929"/>
                        <a:pt x="4871" y="1940"/>
                        <a:pt x="4856" y="1929"/>
                      </a:cubicBezTo>
                      <a:cubicBezTo>
                        <a:pt x="4834" y="1912"/>
                        <a:pt x="4830" y="1887"/>
                        <a:pt x="4805" y="1873"/>
                      </a:cubicBezTo>
                      <a:cubicBezTo>
                        <a:pt x="4784" y="1861"/>
                        <a:pt x="4763" y="1842"/>
                        <a:pt x="4742" y="1832"/>
                      </a:cubicBezTo>
                      <a:cubicBezTo>
                        <a:pt x="4723" y="1824"/>
                        <a:pt x="4692" y="1826"/>
                        <a:pt x="4671" y="1818"/>
                      </a:cubicBezTo>
                      <a:cubicBezTo>
                        <a:pt x="4639" y="1807"/>
                        <a:pt x="4629" y="1799"/>
                        <a:pt x="4611" y="1773"/>
                      </a:cubicBezTo>
                      <a:cubicBezTo>
                        <a:pt x="4582" y="1731"/>
                        <a:pt x="4564" y="1678"/>
                        <a:pt x="4531" y="1636"/>
                      </a:cubicBezTo>
                      <a:cubicBezTo>
                        <a:pt x="4508" y="1608"/>
                        <a:pt x="4499" y="1581"/>
                        <a:pt x="4480" y="1551"/>
                      </a:cubicBezTo>
                      <a:cubicBezTo>
                        <a:pt x="4469" y="1535"/>
                        <a:pt x="4456" y="1535"/>
                        <a:pt x="4446" y="1522"/>
                      </a:cubicBezTo>
                      <a:cubicBezTo>
                        <a:pt x="4426" y="1499"/>
                        <a:pt x="4418" y="1474"/>
                        <a:pt x="4406" y="1447"/>
                      </a:cubicBezTo>
                      <a:cubicBezTo>
                        <a:pt x="4392" y="1414"/>
                        <a:pt x="4384" y="1378"/>
                        <a:pt x="4354" y="1369"/>
                      </a:cubicBezTo>
                      <a:cubicBezTo>
                        <a:pt x="4326" y="1361"/>
                        <a:pt x="4286" y="1371"/>
                        <a:pt x="4257" y="1371"/>
                      </a:cubicBezTo>
                      <a:cubicBezTo>
                        <a:pt x="4230" y="1371"/>
                        <a:pt x="4201" y="1376"/>
                        <a:pt x="4176" y="1367"/>
                      </a:cubicBezTo>
                      <a:cubicBezTo>
                        <a:pt x="4141" y="1354"/>
                        <a:pt x="4100" y="1273"/>
                        <a:pt x="4062" y="1308"/>
                      </a:cubicBezTo>
                      <a:cubicBezTo>
                        <a:pt x="4038" y="1330"/>
                        <a:pt x="4043" y="1386"/>
                        <a:pt x="4020" y="1416"/>
                      </a:cubicBezTo>
                      <a:cubicBezTo>
                        <a:pt x="3993" y="1449"/>
                        <a:pt x="3946" y="1448"/>
                        <a:pt x="3920" y="1475"/>
                      </a:cubicBezTo>
                      <a:cubicBezTo>
                        <a:pt x="3887" y="1510"/>
                        <a:pt x="3913" y="1537"/>
                        <a:pt x="3903" y="1582"/>
                      </a:cubicBezTo>
                      <a:cubicBezTo>
                        <a:pt x="3892" y="1628"/>
                        <a:pt x="3858" y="1612"/>
                        <a:pt x="3822" y="1612"/>
                      </a:cubicBezTo>
                      <a:cubicBezTo>
                        <a:pt x="3757" y="1611"/>
                        <a:pt x="3702" y="1630"/>
                        <a:pt x="3662" y="1561"/>
                      </a:cubicBezTo>
                      <a:cubicBezTo>
                        <a:pt x="3640" y="1524"/>
                        <a:pt x="3607" y="1385"/>
                        <a:pt x="3559" y="1449"/>
                      </a:cubicBezTo>
                      <a:cubicBezTo>
                        <a:pt x="3549" y="1464"/>
                        <a:pt x="3542" y="1490"/>
                        <a:pt x="3531" y="1506"/>
                      </a:cubicBezTo>
                      <a:cubicBezTo>
                        <a:pt x="3524" y="1517"/>
                        <a:pt x="3514" y="1529"/>
                        <a:pt x="3506" y="1541"/>
                      </a:cubicBezTo>
                      <a:cubicBezTo>
                        <a:pt x="3482" y="1574"/>
                        <a:pt x="3460" y="1587"/>
                        <a:pt x="3431" y="1606"/>
                      </a:cubicBezTo>
                      <a:cubicBezTo>
                        <a:pt x="3376" y="1641"/>
                        <a:pt x="3316" y="1673"/>
                        <a:pt x="3251" y="1650"/>
                      </a:cubicBezTo>
                      <a:cubicBezTo>
                        <a:pt x="3218" y="1639"/>
                        <a:pt x="3193" y="1603"/>
                        <a:pt x="3161" y="1591"/>
                      </a:cubicBezTo>
                      <a:cubicBezTo>
                        <a:pt x="3137" y="1582"/>
                        <a:pt x="3115" y="1567"/>
                        <a:pt x="3093" y="1556"/>
                      </a:cubicBezTo>
                      <a:cubicBezTo>
                        <a:pt x="3047" y="1534"/>
                        <a:pt x="2999" y="1506"/>
                        <a:pt x="2950" y="1495"/>
                      </a:cubicBezTo>
                      <a:cubicBezTo>
                        <a:pt x="2915" y="1488"/>
                        <a:pt x="2893" y="1486"/>
                        <a:pt x="2867" y="1510"/>
                      </a:cubicBezTo>
                      <a:cubicBezTo>
                        <a:pt x="2814" y="1556"/>
                        <a:pt x="2787" y="1637"/>
                        <a:pt x="2741" y="1692"/>
                      </a:cubicBezTo>
                      <a:cubicBezTo>
                        <a:pt x="2733" y="1702"/>
                        <a:pt x="2719" y="1707"/>
                        <a:pt x="2712" y="1716"/>
                      </a:cubicBezTo>
                      <a:cubicBezTo>
                        <a:pt x="2699" y="1733"/>
                        <a:pt x="2700" y="1754"/>
                        <a:pt x="2693" y="1773"/>
                      </a:cubicBezTo>
                      <a:cubicBezTo>
                        <a:pt x="2678" y="1807"/>
                        <a:pt x="2663" y="1811"/>
                        <a:pt x="2660" y="1852"/>
                      </a:cubicBezTo>
                      <a:cubicBezTo>
                        <a:pt x="2657" y="1892"/>
                        <a:pt x="2662" y="1933"/>
                        <a:pt x="2661" y="1973"/>
                      </a:cubicBezTo>
                      <a:cubicBezTo>
                        <a:pt x="2659" y="2022"/>
                        <a:pt x="2644" y="2029"/>
                        <a:pt x="2615" y="2059"/>
                      </a:cubicBezTo>
                      <a:cubicBezTo>
                        <a:pt x="2601" y="2074"/>
                        <a:pt x="2589" y="2093"/>
                        <a:pt x="2576" y="2109"/>
                      </a:cubicBezTo>
                      <a:cubicBezTo>
                        <a:pt x="2550" y="2142"/>
                        <a:pt x="2530" y="2152"/>
                        <a:pt x="2499" y="2174"/>
                      </a:cubicBezTo>
                      <a:cubicBezTo>
                        <a:pt x="2399" y="2244"/>
                        <a:pt x="2315" y="2376"/>
                        <a:pt x="2193" y="2375"/>
                      </a:cubicBezTo>
                      <a:cubicBezTo>
                        <a:pt x="2166" y="2375"/>
                        <a:pt x="2139" y="2375"/>
                        <a:pt x="2112" y="2375"/>
                      </a:cubicBezTo>
                      <a:cubicBezTo>
                        <a:pt x="2070" y="2376"/>
                        <a:pt x="2054" y="2353"/>
                        <a:pt x="2015" y="2339"/>
                      </a:cubicBezTo>
                      <a:cubicBezTo>
                        <a:pt x="1953" y="2316"/>
                        <a:pt x="1872" y="2339"/>
                        <a:pt x="1806" y="2336"/>
                      </a:cubicBezTo>
                      <a:cubicBezTo>
                        <a:pt x="1729" y="2333"/>
                        <a:pt x="1648" y="2296"/>
                        <a:pt x="1569" y="2319"/>
                      </a:cubicBezTo>
                      <a:cubicBezTo>
                        <a:pt x="1497" y="2340"/>
                        <a:pt x="1466" y="2423"/>
                        <a:pt x="1402" y="2456"/>
                      </a:cubicBezTo>
                      <a:cubicBezTo>
                        <a:pt x="1367" y="2474"/>
                        <a:pt x="1326" y="2471"/>
                        <a:pt x="1294" y="2501"/>
                      </a:cubicBezTo>
                      <a:cubicBezTo>
                        <a:pt x="1273" y="2520"/>
                        <a:pt x="1259" y="2557"/>
                        <a:pt x="1238" y="2573"/>
                      </a:cubicBezTo>
                      <a:cubicBezTo>
                        <a:pt x="1221" y="2585"/>
                        <a:pt x="1165" y="2581"/>
                        <a:pt x="1144" y="2577"/>
                      </a:cubicBezTo>
                      <a:cubicBezTo>
                        <a:pt x="1116" y="2572"/>
                        <a:pt x="1107" y="2556"/>
                        <a:pt x="1097" y="2531"/>
                      </a:cubicBezTo>
                      <a:cubicBezTo>
                        <a:pt x="1093" y="2521"/>
                        <a:pt x="1090" y="2509"/>
                        <a:pt x="1084" y="2496"/>
                      </a:cubicBezTo>
                      <a:cubicBezTo>
                        <a:pt x="1068" y="2455"/>
                        <a:pt x="1052" y="2380"/>
                        <a:pt x="1016" y="2359"/>
                      </a:cubicBezTo>
                      <a:cubicBezTo>
                        <a:pt x="1008" y="2354"/>
                        <a:pt x="991" y="2359"/>
                        <a:pt x="983" y="2352"/>
                      </a:cubicBezTo>
                      <a:cubicBezTo>
                        <a:pt x="980" y="2349"/>
                        <a:pt x="977" y="2345"/>
                        <a:pt x="974" y="2341"/>
                      </a:cubicBezTo>
                      <a:cubicBezTo>
                        <a:pt x="964" y="2351"/>
                        <a:pt x="964" y="2366"/>
                        <a:pt x="967" y="2386"/>
                      </a:cubicBezTo>
                      <a:cubicBezTo>
                        <a:pt x="974" y="2426"/>
                        <a:pt x="990" y="2464"/>
                        <a:pt x="998" y="2506"/>
                      </a:cubicBezTo>
                      <a:cubicBezTo>
                        <a:pt x="1007" y="2549"/>
                        <a:pt x="1023" y="2587"/>
                        <a:pt x="1014" y="2634"/>
                      </a:cubicBezTo>
                      <a:cubicBezTo>
                        <a:pt x="981" y="2625"/>
                        <a:pt x="955" y="2616"/>
                        <a:pt x="919" y="2616"/>
                      </a:cubicBezTo>
                      <a:cubicBezTo>
                        <a:pt x="902" y="2617"/>
                        <a:pt x="845" y="2604"/>
                        <a:pt x="831" y="2617"/>
                      </a:cubicBezTo>
                      <a:cubicBezTo>
                        <a:pt x="798" y="2648"/>
                        <a:pt x="840" y="2762"/>
                        <a:pt x="855" y="2797"/>
                      </a:cubicBezTo>
                      <a:cubicBezTo>
                        <a:pt x="878" y="2852"/>
                        <a:pt x="858" y="2929"/>
                        <a:pt x="890" y="2979"/>
                      </a:cubicBezTo>
                      <a:cubicBezTo>
                        <a:pt x="902" y="2997"/>
                        <a:pt x="915" y="2995"/>
                        <a:pt x="920" y="3017"/>
                      </a:cubicBezTo>
                      <a:cubicBezTo>
                        <a:pt x="925" y="3034"/>
                        <a:pt x="919" y="3062"/>
                        <a:pt x="919" y="3078"/>
                      </a:cubicBezTo>
                      <a:cubicBezTo>
                        <a:pt x="919" y="3114"/>
                        <a:pt x="917" y="3137"/>
                        <a:pt x="901" y="3167"/>
                      </a:cubicBezTo>
                      <a:cubicBezTo>
                        <a:pt x="852" y="3257"/>
                        <a:pt x="759" y="3317"/>
                        <a:pt x="722" y="3415"/>
                      </a:cubicBezTo>
                      <a:cubicBezTo>
                        <a:pt x="703" y="3464"/>
                        <a:pt x="658" y="3550"/>
                        <a:pt x="613" y="3562"/>
                      </a:cubicBezTo>
                      <a:cubicBezTo>
                        <a:pt x="584" y="3570"/>
                        <a:pt x="558" y="3548"/>
                        <a:pt x="533" y="3536"/>
                      </a:cubicBezTo>
                      <a:cubicBezTo>
                        <a:pt x="520" y="3529"/>
                        <a:pt x="498" y="3526"/>
                        <a:pt x="487" y="3517"/>
                      </a:cubicBezTo>
                      <a:cubicBezTo>
                        <a:pt x="474" y="3505"/>
                        <a:pt x="479" y="3479"/>
                        <a:pt x="455" y="3482"/>
                      </a:cubicBezTo>
                      <a:cubicBezTo>
                        <a:pt x="453" y="3524"/>
                        <a:pt x="426" y="3579"/>
                        <a:pt x="415" y="3621"/>
                      </a:cubicBezTo>
                      <a:cubicBezTo>
                        <a:pt x="400" y="3685"/>
                        <a:pt x="391" y="3698"/>
                        <a:pt x="339" y="3701"/>
                      </a:cubicBezTo>
                      <a:cubicBezTo>
                        <a:pt x="297" y="3703"/>
                        <a:pt x="263" y="3732"/>
                        <a:pt x="227" y="3743"/>
                      </a:cubicBezTo>
                      <a:cubicBezTo>
                        <a:pt x="203" y="3750"/>
                        <a:pt x="195" y="3738"/>
                        <a:pt x="173" y="3756"/>
                      </a:cubicBezTo>
                      <a:cubicBezTo>
                        <a:pt x="163" y="3765"/>
                        <a:pt x="147" y="3787"/>
                        <a:pt x="141" y="3801"/>
                      </a:cubicBezTo>
                      <a:cubicBezTo>
                        <a:pt x="123" y="3842"/>
                        <a:pt x="148" y="3919"/>
                        <a:pt x="162" y="3962"/>
                      </a:cubicBezTo>
                      <a:cubicBezTo>
                        <a:pt x="176" y="4009"/>
                        <a:pt x="188" y="4074"/>
                        <a:pt x="178" y="4124"/>
                      </a:cubicBezTo>
                      <a:cubicBezTo>
                        <a:pt x="174" y="4149"/>
                        <a:pt x="164" y="4155"/>
                        <a:pt x="161" y="4183"/>
                      </a:cubicBezTo>
                      <a:cubicBezTo>
                        <a:pt x="158" y="4210"/>
                        <a:pt x="167" y="4237"/>
                        <a:pt x="158" y="4264"/>
                      </a:cubicBezTo>
                      <a:cubicBezTo>
                        <a:pt x="151" y="4289"/>
                        <a:pt x="127" y="4306"/>
                        <a:pt x="117" y="4329"/>
                      </a:cubicBezTo>
                      <a:cubicBezTo>
                        <a:pt x="106" y="4352"/>
                        <a:pt x="105" y="4382"/>
                        <a:pt x="97" y="4406"/>
                      </a:cubicBezTo>
                      <a:cubicBezTo>
                        <a:pt x="80" y="4453"/>
                        <a:pt x="81" y="4491"/>
                        <a:pt x="81" y="4546"/>
                      </a:cubicBezTo>
                      <a:cubicBezTo>
                        <a:pt x="81" y="4573"/>
                        <a:pt x="79" y="4599"/>
                        <a:pt x="84" y="4626"/>
                      </a:cubicBezTo>
                      <a:cubicBezTo>
                        <a:pt x="94" y="4670"/>
                        <a:pt x="94" y="4662"/>
                        <a:pt x="84" y="4706"/>
                      </a:cubicBezTo>
                      <a:cubicBezTo>
                        <a:pt x="73" y="4761"/>
                        <a:pt x="62" y="4815"/>
                        <a:pt x="49" y="4868"/>
                      </a:cubicBezTo>
                      <a:cubicBezTo>
                        <a:pt x="43" y="4892"/>
                        <a:pt x="35" y="4898"/>
                        <a:pt x="32" y="4926"/>
                      </a:cubicBezTo>
                      <a:cubicBezTo>
                        <a:pt x="28" y="4959"/>
                        <a:pt x="27" y="4983"/>
                        <a:pt x="20" y="5013"/>
                      </a:cubicBezTo>
                      <a:cubicBezTo>
                        <a:pt x="12" y="5048"/>
                        <a:pt x="-18" y="5132"/>
                        <a:pt x="15" y="5150"/>
                      </a:cubicBezTo>
                      <a:cubicBezTo>
                        <a:pt x="31" y="5158"/>
                        <a:pt x="64" y="5146"/>
                        <a:pt x="81" y="5148"/>
                      </a:cubicBezTo>
                      <a:cubicBezTo>
                        <a:pt x="106" y="5150"/>
                        <a:pt x="121" y="5164"/>
                        <a:pt x="145" y="5169"/>
                      </a:cubicBezTo>
                      <a:cubicBezTo>
                        <a:pt x="166" y="5174"/>
                        <a:pt x="189" y="5164"/>
                        <a:pt x="210" y="5168"/>
                      </a:cubicBezTo>
                      <a:cubicBezTo>
                        <a:pt x="244" y="5174"/>
                        <a:pt x="231" y="5181"/>
                        <a:pt x="257" y="5204"/>
                      </a:cubicBezTo>
                      <a:cubicBezTo>
                        <a:pt x="293" y="5235"/>
                        <a:pt x="344" y="5241"/>
                        <a:pt x="384" y="5261"/>
                      </a:cubicBezTo>
                      <a:cubicBezTo>
                        <a:pt x="389" y="5182"/>
                        <a:pt x="464" y="5161"/>
                        <a:pt x="496" y="5104"/>
                      </a:cubicBezTo>
                      <a:cubicBezTo>
                        <a:pt x="507" y="5085"/>
                        <a:pt x="505" y="5047"/>
                        <a:pt x="532" y="5046"/>
                      </a:cubicBezTo>
                      <a:cubicBezTo>
                        <a:pt x="552" y="5045"/>
                        <a:pt x="612" y="5109"/>
                        <a:pt x="630" y="5123"/>
                      </a:cubicBezTo>
                      <a:cubicBezTo>
                        <a:pt x="681" y="5166"/>
                        <a:pt x="714" y="5224"/>
                        <a:pt x="774" y="5250"/>
                      </a:cubicBezTo>
                      <a:cubicBezTo>
                        <a:pt x="785" y="5254"/>
                        <a:pt x="796" y="5258"/>
                        <a:pt x="807" y="5262"/>
                      </a:cubicBezTo>
                      <a:cubicBezTo>
                        <a:pt x="852" y="5279"/>
                        <a:pt x="901" y="5290"/>
                        <a:pt x="951" y="5289"/>
                      </a:cubicBezTo>
                      <a:cubicBezTo>
                        <a:pt x="978" y="5289"/>
                        <a:pt x="1004" y="5279"/>
                        <a:pt x="1017" y="5308"/>
                      </a:cubicBezTo>
                      <a:cubicBezTo>
                        <a:pt x="1026" y="5330"/>
                        <a:pt x="1030" y="5383"/>
                        <a:pt x="1032" y="5410"/>
                      </a:cubicBezTo>
                      <a:cubicBezTo>
                        <a:pt x="1039" y="5491"/>
                        <a:pt x="1098" y="5565"/>
                        <a:pt x="1081" y="5652"/>
                      </a:cubicBezTo>
                      <a:cubicBezTo>
                        <a:pt x="1078" y="5670"/>
                        <a:pt x="1068" y="5672"/>
                        <a:pt x="1064" y="5690"/>
                      </a:cubicBezTo>
                      <a:cubicBezTo>
                        <a:pt x="1061" y="5705"/>
                        <a:pt x="1068" y="5715"/>
                        <a:pt x="1062" y="5732"/>
                      </a:cubicBezTo>
                      <a:cubicBezTo>
                        <a:pt x="1051" y="5765"/>
                        <a:pt x="1008" y="5781"/>
                        <a:pt x="985" y="5792"/>
                      </a:cubicBezTo>
                      <a:cubicBezTo>
                        <a:pt x="964" y="5803"/>
                        <a:pt x="940" y="5791"/>
                        <a:pt x="934" y="5831"/>
                      </a:cubicBezTo>
                      <a:cubicBezTo>
                        <a:pt x="930" y="5861"/>
                        <a:pt x="958" y="5916"/>
                        <a:pt x="971" y="5937"/>
                      </a:cubicBezTo>
                      <a:cubicBezTo>
                        <a:pt x="1011" y="6005"/>
                        <a:pt x="1039" y="6028"/>
                        <a:pt x="1096" y="6052"/>
                      </a:cubicBezTo>
                      <a:cubicBezTo>
                        <a:pt x="1149" y="6075"/>
                        <a:pt x="1191" y="6112"/>
                        <a:pt x="1242" y="6134"/>
                      </a:cubicBezTo>
                      <a:cubicBezTo>
                        <a:pt x="1264" y="6143"/>
                        <a:pt x="1297" y="6142"/>
                        <a:pt x="1308" y="6172"/>
                      </a:cubicBezTo>
                      <a:cubicBezTo>
                        <a:pt x="1316" y="6196"/>
                        <a:pt x="1305" y="6242"/>
                        <a:pt x="1310" y="6270"/>
                      </a:cubicBezTo>
                      <a:cubicBezTo>
                        <a:pt x="1315" y="6300"/>
                        <a:pt x="1327" y="6316"/>
                        <a:pt x="1319" y="6354"/>
                      </a:cubicBezTo>
                      <a:cubicBezTo>
                        <a:pt x="1308" y="6409"/>
                        <a:pt x="1279" y="6463"/>
                        <a:pt x="1292" y="6524"/>
                      </a:cubicBezTo>
                      <a:cubicBezTo>
                        <a:pt x="1296" y="6548"/>
                        <a:pt x="1319" y="6569"/>
                        <a:pt x="1323" y="6595"/>
                      </a:cubicBezTo>
                      <a:cubicBezTo>
                        <a:pt x="1327" y="6617"/>
                        <a:pt x="1325" y="6670"/>
                        <a:pt x="1319" y="6692"/>
                      </a:cubicBezTo>
                      <a:cubicBezTo>
                        <a:pt x="1301" y="6758"/>
                        <a:pt x="1229" y="6814"/>
                        <a:pt x="1189" y="6857"/>
                      </a:cubicBezTo>
                      <a:cubicBezTo>
                        <a:pt x="1147" y="6903"/>
                        <a:pt x="1128" y="6945"/>
                        <a:pt x="1129" y="7018"/>
                      </a:cubicBezTo>
                      <a:cubicBezTo>
                        <a:pt x="1129" y="7047"/>
                        <a:pt x="1139" y="7113"/>
                        <a:pt x="1130" y="7140"/>
                      </a:cubicBezTo>
                      <a:cubicBezTo>
                        <a:pt x="1118" y="7174"/>
                        <a:pt x="1064" y="7158"/>
                        <a:pt x="1036" y="7158"/>
                      </a:cubicBezTo>
                      <a:cubicBezTo>
                        <a:pt x="1009" y="7158"/>
                        <a:pt x="959" y="7170"/>
                        <a:pt x="934" y="7160"/>
                      </a:cubicBezTo>
                      <a:cubicBezTo>
                        <a:pt x="904" y="7148"/>
                        <a:pt x="897" y="7103"/>
                        <a:pt x="854" y="7117"/>
                      </a:cubicBezTo>
                      <a:cubicBezTo>
                        <a:pt x="793" y="7137"/>
                        <a:pt x="800" y="7262"/>
                        <a:pt x="759" y="7313"/>
                      </a:cubicBezTo>
                      <a:cubicBezTo>
                        <a:pt x="750" y="7324"/>
                        <a:pt x="729" y="7349"/>
                        <a:pt x="722" y="7355"/>
                      </a:cubicBezTo>
                      <a:cubicBezTo>
                        <a:pt x="691" y="7383"/>
                        <a:pt x="677" y="7371"/>
                        <a:pt x="645" y="7384"/>
                      </a:cubicBezTo>
                      <a:cubicBezTo>
                        <a:pt x="618" y="7394"/>
                        <a:pt x="593" y="7435"/>
                        <a:pt x="573" y="7459"/>
                      </a:cubicBezTo>
                      <a:cubicBezTo>
                        <a:pt x="573" y="7459"/>
                        <a:pt x="573" y="7460"/>
                        <a:pt x="573" y="7460"/>
                      </a:cubicBezTo>
                      <a:cubicBezTo>
                        <a:pt x="539" y="7498"/>
                        <a:pt x="535" y="7507"/>
                        <a:pt x="533" y="7559"/>
                      </a:cubicBezTo>
                      <a:cubicBezTo>
                        <a:pt x="529" y="7622"/>
                        <a:pt x="527" y="7699"/>
                        <a:pt x="514" y="7759"/>
                      </a:cubicBezTo>
                      <a:cubicBezTo>
                        <a:pt x="479" y="7763"/>
                        <a:pt x="457" y="7781"/>
                        <a:pt x="422" y="7785"/>
                      </a:cubicBezTo>
                      <a:cubicBezTo>
                        <a:pt x="410" y="7830"/>
                        <a:pt x="423" y="7853"/>
                        <a:pt x="396" y="7893"/>
                      </a:cubicBezTo>
                      <a:cubicBezTo>
                        <a:pt x="370" y="7931"/>
                        <a:pt x="347" y="7931"/>
                        <a:pt x="307" y="7942"/>
                      </a:cubicBezTo>
                      <a:cubicBezTo>
                        <a:pt x="281" y="7950"/>
                        <a:pt x="254" y="7969"/>
                        <a:pt x="238" y="7998"/>
                      </a:cubicBezTo>
                      <a:cubicBezTo>
                        <a:pt x="222" y="8026"/>
                        <a:pt x="222" y="8067"/>
                        <a:pt x="198" y="8090"/>
                      </a:cubicBezTo>
                      <a:cubicBezTo>
                        <a:pt x="169" y="8118"/>
                        <a:pt x="148" y="8104"/>
                        <a:pt x="144" y="8162"/>
                      </a:cubicBezTo>
                      <a:cubicBezTo>
                        <a:pt x="139" y="8238"/>
                        <a:pt x="197" y="8289"/>
                        <a:pt x="249" y="8303"/>
                      </a:cubicBezTo>
                      <a:cubicBezTo>
                        <a:pt x="266" y="8308"/>
                        <a:pt x="282" y="8303"/>
                        <a:pt x="299" y="8304"/>
                      </a:cubicBezTo>
                      <a:cubicBezTo>
                        <a:pt x="319" y="8305"/>
                        <a:pt x="329" y="8316"/>
                        <a:pt x="343" y="8320"/>
                      </a:cubicBezTo>
                      <a:cubicBezTo>
                        <a:pt x="368" y="8327"/>
                        <a:pt x="400" y="8314"/>
                        <a:pt x="416" y="8349"/>
                      </a:cubicBezTo>
                      <a:cubicBezTo>
                        <a:pt x="433" y="8385"/>
                        <a:pt x="409" y="8406"/>
                        <a:pt x="392" y="8430"/>
                      </a:cubicBezTo>
                      <a:cubicBezTo>
                        <a:pt x="364" y="8467"/>
                        <a:pt x="375" y="8469"/>
                        <a:pt x="384" y="8510"/>
                      </a:cubicBezTo>
                      <a:cubicBezTo>
                        <a:pt x="393" y="8553"/>
                        <a:pt x="401" y="8576"/>
                        <a:pt x="418" y="8616"/>
                      </a:cubicBezTo>
                      <a:cubicBezTo>
                        <a:pt x="436" y="8660"/>
                        <a:pt x="436" y="8662"/>
                        <a:pt x="420" y="8705"/>
                      </a:cubicBezTo>
                      <a:cubicBezTo>
                        <a:pt x="405" y="8745"/>
                        <a:pt x="408" y="8789"/>
                        <a:pt x="392" y="8828"/>
                      </a:cubicBezTo>
                      <a:cubicBezTo>
                        <a:pt x="388" y="8838"/>
                        <a:pt x="383" y="8847"/>
                        <a:pt x="379" y="8856"/>
                      </a:cubicBezTo>
                      <a:cubicBezTo>
                        <a:pt x="381" y="8858"/>
                        <a:pt x="383" y="8861"/>
                        <a:pt x="385" y="8863"/>
                      </a:cubicBezTo>
                      <a:cubicBezTo>
                        <a:pt x="397" y="8879"/>
                        <a:pt x="408" y="8896"/>
                        <a:pt x="419" y="8911"/>
                      </a:cubicBezTo>
                      <a:cubicBezTo>
                        <a:pt x="459" y="8967"/>
                        <a:pt x="499" y="9010"/>
                        <a:pt x="571" y="8988"/>
                      </a:cubicBezTo>
                      <a:cubicBezTo>
                        <a:pt x="566" y="8986"/>
                        <a:pt x="561" y="8985"/>
                        <a:pt x="556" y="8982"/>
                      </a:cubicBezTo>
                      <a:cubicBezTo>
                        <a:pt x="559" y="8984"/>
                        <a:pt x="582" y="8984"/>
                        <a:pt x="584" y="8983"/>
                      </a:cubicBezTo>
                      <a:cubicBezTo>
                        <a:pt x="580" y="8985"/>
                        <a:pt x="575" y="8986"/>
                        <a:pt x="571" y="8988"/>
                      </a:cubicBezTo>
                      <a:cubicBezTo>
                        <a:pt x="635" y="9008"/>
                        <a:pt x="729" y="8983"/>
                        <a:pt x="791" y="8989"/>
                      </a:cubicBezTo>
                      <a:cubicBezTo>
                        <a:pt x="850" y="8995"/>
                        <a:pt x="918" y="9024"/>
                        <a:pt x="976" y="9018"/>
                      </a:cubicBezTo>
                      <a:cubicBezTo>
                        <a:pt x="1011" y="9015"/>
                        <a:pt x="931" y="8875"/>
                        <a:pt x="925" y="8860"/>
                      </a:cubicBezTo>
                      <a:cubicBezTo>
                        <a:pt x="895" y="8789"/>
                        <a:pt x="924" y="8715"/>
                        <a:pt x="949" y="8645"/>
                      </a:cubicBezTo>
                      <a:cubicBezTo>
                        <a:pt x="975" y="8571"/>
                        <a:pt x="1090" y="8658"/>
                        <a:pt x="1119" y="8699"/>
                      </a:cubicBezTo>
                      <a:cubicBezTo>
                        <a:pt x="1185" y="8791"/>
                        <a:pt x="1160" y="8806"/>
                        <a:pt x="1167" y="8901"/>
                      </a:cubicBezTo>
                      <a:cubicBezTo>
                        <a:pt x="1174" y="8990"/>
                        <a:pt x="1427" y="9034"/>
                        <a:pt x="1467" y="9047"/>
                      </a:cubicBezTo>
                      <a:cubicBezTo>
                        <a:pt x="1637" y="9102"/>
                        <a:pt x="1929" y="8663"/>
                        <a:pt x="2036" y="8957"/>
                      </a:cubicBezTo>
                      <a:cubicBezTo>
                        <a:pt x="2067" y="9043"/>
                        <a:pt x="1823" y="9292"/>
                        <a:pt x="1953" y="9380"/>
                      </a:cubicBezTo>
                      <a:cubicBezTo>
                        <a:pt x="1991" y="9406"/>
                        <a:pt x="2108" y="9454"/>
                        <a:pt x="2123" y="9479"/>
                      </a:cubicBezTo>
                      <a:cubicBezTo>
                        <a:pt x="2140" y="9507"/>
                        <a:pt x="2057" y="9712"/>
                        <a:pt x="2051" y="9749"/>
                      </a:cubicBezTo>
                      <a:cubicBezTo>
                        <a:pt x="2037" y="9830"/>
                        <a:pt x="2052" y="9895"/>
                        <a:pt x="2058" y="9974"/>
                      </a:cubicBezTo>
                      <a:cubicBezTo>
                        <a:pt x="2071" y="10139"/>
                        <a:pt x="1975" y="10267"/>
                        <a:pt x="1985" y="10435"/>
                      </a:cubicBezTo>
                      <a:cubicBezTo>
                        <a:pt x="1987" y="10468"/>
                        <a:pt x="2043" y="10519"/>
                        <a:pt x="2037" y="10536"/>
                      </a:cubicBezTo>
                      <a:cubicBezTo>
                        <a:pt x="2024" y="10573"/>
                        <a:pt x="2013" y="10588"/>
                        <a:pt x="2013" y="10634"/>
                      </a:cubicBezTo>
                      <a:cubicBezTo>
                        <a:pt x="2013" y="10746"/>
                        <a:pt x="2012" y="10769"/>
                        <a:pt x="2094" y="10824"/>
                      </a:cubicBezTo>
                      <a:cubicBezTo>
                        <a:pt x="2125" y="10844"/>
                        <a:pt x="2173" y="10908"/>
                        <a:pt x="2204" y="10915"/>
                      </a:cubicBezTo>
                      <a:cubicBezTo>
                        <a:pt x="2264" y="10929"/>
                        <a:pt x="2332" y="10905"/>
                        <a:pt x="2395" y="10914"/>
                      </a:cubicBezTo>
                      <a:cubicBezTo>
                        <a:pt x="2395" y="10903"/>
                        <a:pt x="2380" y="10780"/>
                        <a:pt x="2377" y="10786"/>
                      </a:cubicBezTo>
                      <a:cubicBezTo>
                        <a:pt x="2442" y="10670"/>
                        <a:pt x="2649" y="10798"/>
                        <a:pt x="2745" y="10802"/>
                      </a:cubicBezTo>
                      <a:cubicBezTo>
                        <a:pt x="2843" y="10806"/>
                        <a:pt x="2886" y="10892"/>
                        <a:pt x="2970" y="10938"/>
                      </a:cubicBezTo>
                      <a:cubicBezTo>
                        <a:pt x="3013" y="10962"/>
                        <a:pt x="3053" y="10975"/>
                        <a:pt x="3095" y="11004"/>
                      </a:cubicBezTo>
                      <a:cubicBezTo>
                        <a:pt x="3206" y="11083"/>
                        <a:pt x="3269" y="11154"/>
                        <a:pt x="3354" y="11270"/>
                      </a:cubicBezTo>
                      <a:cubicBezTo>
                        <a:pt x="3403" y="11338"/>
                        <a:pt x="3556" y="11392"/>
                        <a:pt x="3480" y="11512"/>
                      </a:cubicBezTo>
                      <a:cubicBezTo>
                        <a:pt x="3424" y="11600"/>
                        <a:pt x="3409" y="11686"/>
                        <a:pt x="3346" y="11759"/>
                      </a:cubicBezTo>
                      <a:cubicBezTo>
                        <a:pt x="3332" y="11775"/>
                        <a:pt x="3281" y="11828"/>
                        <a:pt x="3290" y="11860"/>
                      </a:cubicBezTo>
                      <a:cubicBezTo>
                        <a:pt x="3295" y="11878"/>
                        <a:pt x="3326" y="11911"/>
                        <a:pt x="3316" y="11933"/>
                      </a:cubicBezTo>
                      <a:cubicBezTo>
                        <a:pt x="3278" y="12014"/>
                        <a:pt x="3135" y="11887"/>
                        <a:pt x="3202" y="12034"/>
                      </a:cubicBezTo>
                      <a:cubicBezTo>
                        <a:pt x="3245" y="12131"/>
                        <a:pt x="3210" y="12144"/>
                        <a:pt x="3134" y="12167"/>
                      </a:cubicBezTo>
                      <a:cubicBezTo>
                        <a:pt x="3043" y="12194"/>
                        <a:pt x="2981" y="12373"/>
                        <a:pt x="3036" y="12488"/>
                      </a:cubicBezTo>
                      <a:cubicBezTo>
                        <a:pt x="3123" y="12672"/>
                        <a:pt x="2824" y="12558"/>
                        <a:pt x="2843" y="12622"/>
                      </a:cubicBezTo>
                      <a:cubicBezTo>
                        <a:pt x="2850" y="12647"/>
                        <a:pt x="3019" y="12762"/>
                        <a:pt x="3020" y="12749"/>
                      </a:cubicBezTo>
                      <a:cubicBezTo>
                        <a:pt x="3018" y="12784"/>
                        <a:pt x="2903" y="12842"/>
                        <a:pt x="2874" y="12832"/>
                      </a:cubicBezTo>
                      <a:cubicBezTo>
                        <a:pt x="2834" y="12818"/>
                        <a:pt x="2819" y="12788"/>
                        <a:pt x="2801" y="12743"/>
                      </a:cubicBezTo>
                      <a:cubicBezTo>
                        <a:pt x="2746" y="12599"/>
                        <a:pt x="2571" y="12844"/>
                        <a:pt x="2646" y="12886"/>
                      </a:cubicBezTo>
                      <a:cubicBezTo>
                        <a:pt x="2805" y="12975"/>
                        <a:pt x="2550" y="13081"/>
                        <a:pt x="2543" y="13128"/>
                      </a:cubicBezTo>
                      <a:cubicBezTo>
                        <a:pt x="2533" y="13187"/>
                        <a:pt x="2543" y="13231"/>
                        <a:pt x="2499" y="13265"/>
                      </a:cubicBezTo>
                      <a:cubicBezTo>
                        <a:pt x="2476" y="13283"/>
                        <a:pt x="2404" y="13313"/>
                        <a:pt x="2395" y="13347"/>
                      </a:cubicBezTo>
                      <a:cubicBezTo>
                        <a:pt x="2384" y="13385"/>
                        <a:pt x="2528" y="13404"/>
                        <a:pt x="2352" y="13443"/>
                      </a:cubicBezTo>
                      <a:cubicBezTo>
                        <a:pt x="2274" y="13461"/>
                        <a:pt x="2245" y="13436"/>
                        <a:pt x="2263" y="13563"/>
                      </a:cubicBezTo>
                      <a:cubicBezTo>
                        <a:pt x="2275" y="13646"/>
                        <a:pt x="2246" y="13702"/>
                        <a:pt x="2168" y="13637"/>
                      </a:cubicBezTo>
                      <a:cubicBezTo>
                        <a:pt x="2103" y="13583"/>
                        <a:pt x="2108" y="13655"/>
                        <a:pt x="2058" y="13682"/>
                      </a:cubicBezTo>
                      <a:cubicBezTo>
                        <a:pt x="1994" y="13716"/>
                        <a:pt x="1929" y="13638"/>
                        <a:pt x="1864" y="13665"/>
                      </a:cubicBezTo>
                      <a:cubicBezTo>
                        <a:pt x="1801" y="13691"/>
                        <a:pt x="1745" y="13703"/>
                        <a:pt x="1678" y="13707"/>
                      </a:cubicBezTo>
                      <a:cubicBezTo>
                        <a:pt x="1526" y="13718"/>
                        <a:pt x="1493" y="13904"/>
                        <a:pt x="1435" y="14041"/>
                      </a:cubicBezTo>
                      <a:cubicBezTo>
                        <a:pt x="1400" y="14122"/>
                        <a:pt x="1370" y="14207"/>
                        <a:pt x="1342" y="14292"/>
                      </a:cubicBezTo>
                      <a:cubicBezTo>
                        <a:pt x="1331" y="14327"/>
                        <a:pt x="1208" y="14360"/>
                        <a:pt x="1178" y="14388"/>
                      </a:cubicBezTo>
                      <a:cubicBezTo>
                        <a:pt x="1080" y="14482"/>
                        <a:pt x="1164" y="14518"/>
                        <a:pt x="1201" y="14585"/>
                      </a:cubicBezTo>
                      <a:cubicBezTo>
                        <a:pt x="1244" y="14663"/>
                        <a:pt x="1140" y="14757"/>
                        <a:pt x="1117" y="14811"/>
                      </a:cubicBezTo>
                      <a:cubicBezTo>
                        <a:pt x="1072" y="14915"/>
                        <a:pt x="927" y="15183"/>
                        <a:pt x="812" y="15169"/>
                      </a:cubicBezTo>
                      <a:cubicBezTo>
                        <a:pt x="761" y="15163"/>
                        <a:pt x="546" y="15073"/>
                        <a:pt x="510" y="15136"/>
                      </a:cubicBezTo>
                      <a:cubicBezTo>
                        <a:pt x="462" y="15220"/>
                        <a:pt x="482" y="15297"/>
                        <a:pt x="498" y="15396"/>
                      </a:cubicBezTo>
                      <a:cubicBezTo>
                        <a:pt x="518" y="15511"/>
                        <a:pt x="541" y="15532"/>
                        <a:pt x="609" y="15604"/>
                      </a:cubicBezTo>
                      <a:cubicBezTo>
                        <a:pt x="643" y="15639"/>
                        <a:pt x="690" y="15651"/>
                        <a:pt x="711" y="15697"/>
                      </a:cubicBezTo>
                      <a:cubicBezTo>
                        <a:pt x="734" y="15746"/>
                        <a:pt x="802" y="15835"/>
                        <a:pt x="808" y="15891"/>
                      </a:cubicBezTo>
                      <a:cubicBezTo>
                        <a:pt x="817" y="15973"/>
                        <a:pt x="768" y="16070"/>
                        <a:pt x="820" y="16143"/>
                      </a:cubicBezTo>
                      <a:cubicBezTo>
                        <a:pt x="873" y="16217"/>
                        <a:pt x="1054" y="16388"/>
                        <a:pt x="908" y="16462"/>
                      </a:cubicBezTo>
                      <a:cubicBezTo>
                        <a:pt x="837" y="16498"/>
                        <a:pt x="897" y="16548"/>
                        <a:pt x="914" y="16618"/>
                      </a:cubicBezTo>
                      <a:cubicBezTo>
                        <a:pt x="940" y="16726"/>
                        <a:pt x="921" y="16790"/>
                        <a:pt x="885" y="16889"/>
                      </a:cubicBezTo>
                      <a:cubicBezTo>
                        <a:pt x="830" y="17041"/>
                        <a:pt x="889" y="17219"/>
                        <a:pt x="914" y="17373"/>
                      </a:cubicBezTo>
                      <a:cubicBezTo>
                        <a:pt x="922" y="17420"/>
                        <a:pt x="905" y="17564"/>
                        <a:pt x="954" y="17586"/>
                      </a:cubicBezTo>
                      <a:cubicBezTo>
                        <a:pt x="1007" y="17610"/>
                        <a:pt x="979" y="17734"/>
                        <a:pt x="968" y="17792"/>
                      </a:cubicBezTo>
                      <a:cubicBezTo>
                        <a:pt x="953" y="17864"/>
                        <a:pt x="946" y="17916"/>
                        <a:pt x="946" y="17983"/>
                      </a:cubicBezTo>
                      <a:cubicBezTo>
                        <a:pt x="946" y="18039"/>
                        <a:pt x="846" y="18131"/>
                        <a:pt x="819" y="18172"/>
                      </a:cubicBezTo>
                      <a:cubicBezTo>
                        <a:pt x="735" y="18300"/>
                        <a:pt x="934" y="18380"/>
                        <a:pt x="996" y="18445"/>
                      </a:cubicBezTo>
                      <a:cubicBezTo>
                        <a:pt x="1036" y="18488"/>
                        <a:pt x="1000" y="18701"/>
                        <a:pt x="955" y="18733"/>
                      </a:cubicBezTo>
                      <a:cubicBezTo>
                        <a:pt x="882" y="18786"/>
                        <a:pt x="860" y="18895"/>
                        <a:pt x="847" y="18994"/>
                      </a:cubicBezTo>
                      <a:cubicBezTo>
                        <a:pt x="823" y="19173"/>
                        <a:pt x="855" y="19318"/>
                        <a:pt x="919" y="19477"/>
                      </a:cubicBezTo>
                      <a:cubicBezTo>
                        <a:pt x="939" y="19526"/>
                        <a:pt x="949" y="19626"/>
                        <a:pt x="978" y="19660"/>
                      </a:cubicBezTo>
                      <a:cubicBezTo>
                        <a:pt x="1053" y="19750"/>
                        <a:pt x="1066" y="19815"/>
                        <a:pt x="1033" y="19939"/>
                      </a:cubicBezTo>
                      <a:cubicBezTo>
                        <a:pt x="1013" y="20012"/>
                        <a:pt x="975" y="19966"/>
                        <a:pt x="922" y="19962"/>
                      </a:cubicBezTo>
                      <a:cubicBezTo>
                        <a:pt x="855" y="19957"/>
                        <a:pt x="795" y="20025"/>
                        <a:pt x="760" y="20090"/>
                      </a:cubicBezTo>
                      <a:cubicBezTo>
                        <a:pt x="741" y="20126"/>
                        <a:pt x="732" y="20170"/>
                        <a:pt x="725" y="20213"/>
                      </a:cubicBezTo>
                      <a:cubicBezTo>
                        <a:pt x="723" y="20221"/>
                        <a:pt x="722" y="20229"/>
                        <a:pt x="720" y="20238"/>
                      </a:cubicBezTo>
                      <a:cubicBezTo>
                        <a:pt x="727" y="20247"/>
                        <a:pt x="733" y="20257"/>
                        <a:pt x="738" y="20265"/>
                      </a:cubicBezTo>
                      <a:cubicBezTo>
                        <a:pt x="769" y="20308"/>
                        <a:pt x="741" y="20363"/>
                        <a:pt x="774" y="20402"/>
                      </a:cubicBezTo>
                      <a:cubicBezTo>
                        <a:pt x="807" y="20443"/>
                        <a:pt x="862" y="20434"/>
                        <a:pt x="904" y="20440"/>
                      </a:cubicBezTo>
                      <a:cubicBezTo>
                        <a:pt x="946" y="20446"/>
                        <a:pt x="969" y="20480"/>
                        <a:pt x="1016" y="20481"/>
                      </a:cubicBezTo>
                      <a:cubicBezTo>
                        <a:pt x="1059" y="20482"/>
                        <a:pt x="1103" y="20481"/>
                        <a:pt x="1145" y="20481"/>
                      </a:cubicBezTo>
                      <a:cubicBezTo>
                        <a:pt x="1184" y="20481"/>
                        <a:pt x="1239" y="20494"/>
                        <a:pt x="1275" y="20482"/>
                      </a:cubicBezTo>
                      <a:cubicBezTo>
                        <a:pt x="1313" y="20469"/>
                        <a:pt x="1332" y="20417"/>
                        <a:pt x="1358" y="20386"/>
                      </a:cubicBezTo>
                      <a:cubicBezTo>
                        <a:pt x="1364" y="20379"/>
                        <a:pt x="1375" y="20367"/>
                        <a:pt x="1388" y="20354"/>
                      </a:cubicBezTo>
                      <a:cubicBezTo>
                        <a:pt x="1413" y="20328"/>
                        <a:pt x="1447" y="20299"/>
                        <a:pt x="1466" y="20302"/>
                      </a:cubicBezTo>
                      <a:cubicBezTo>
                        <a:pt x="1470" y="20325"/>
                        <a:pt x="1467" y="20348"/>
                        <a:pt x="1468" y="20371"/>
                      </a:cubicBezTo>
                      <a:cubicBezTo>
                        <a:pt x="1468" y="20385"/>
                        <a:pt x="1470" y="20399"/>
                        <a:pt x="1475" y="20412"/>
                      </a:cubicBezTo>
                      <a:cubicBezTo>
                        <a:pt x="1489" y="20443"/>
                        <a:pt x="1528" y="20437"/>
                        <a:pt x="1532" y="20474"/>
                      </a:cubicBezTo>
                      <a:cubicBezTo>
                        <a:pt x="1545" y="20428"/>
                        <a:pt x="1575" y="20439"/>
                        <a:pt x="1597" y="20417"/>
                      </a:cubicBezTo>
                      <a:cubicBezTo>
                        <a:pt x="1603" y="20411"/>
                        <a:pt x="1606" y="20406"/>
                        <a:pt x="1609" y="20401"/>
                      </a:cubicBezTo>
                      <a:cubicBezTo>
                        <a:pt x="1614" y="20393"/>
                        <a:pt x="1617" y="20385"/>
                        <a:pt x="1628" y="20380"/>
                      </a:cubicBezTo>
                      <a:cubicBezTo>
                        <a:pt x="1638" y="20375"/>
                        <a:pt x="1667" y="20368"/>
                        <a:pt x="1678" y="20365"/>
                      </a:cubicBezTo>
                      <a:cubicBezTo>
                        <a:pt x="1708" y="20355"/>
                        <a:pt x="1742" y="20360"/>
                        <a:pt x="1774" y="20360"/>
                      </a:cubicBezTo>
                      <a:cubicBezTo>
                        <a:pt x="1816" y="20361"/>
                        <a:pt x="1846" y="20340"/>
                        <a:pt x="1887" y="20340"/>
                      </a:cubicBezTo>
                      <a:cubicBezTo>
                        <a:pt x="1915" y="20341"/>
                        <a:pt x="1948" y="20346"/>
                        <a:pt x="1974" y="20338"/>
                      </a:cubicBezTo>
                      <a:cubicBezTo>
                        <a:pt x="2000" y="20331"/>
                        <a:pt x="2012" y="20303"/>
                        <a:pt x="2032" y="20284"/>
                      </a:cubicBezTo>
                      <a:cubicBezTo>
                        <a:pt x="2061" y="20255"/>
                        <a:pt x="2076" y="20279"/>
                        <a:pt x="2081" y="20220"/>
                      </a:cubicBezTo>
                      <a:cubicBezTo>
                        <a:pt x="2085" y="20174"/>
                        <a:pt x="2092" y="20144"/>
                        <a:pt x="2096" y="20098"/>
                      </a:cubicBezTo>
                      <a:cubicBezTo>
                        <a:pt x="2100" y="20060"/>
                        <a:pt x="2114" y="20041"/>
                        <a:pt x="2113" y="19998"/>
                      </a:cubicBezTo>
                      <a:cubicBezTo>
                        <a:pt x="2113" y="19955"/>
                        <a:pt x="2111" y="19932"/>
                        <a:pt x="2132" y="19899"/>
                      </a:cubicBezTo>
                      <a:cubicBezTo>
                        <a:pt x="2147" y="19876"/>
                        <a:pt x="2170" y="19844"/>
                        <a:pt x="2193" y="19837"/>
                      </a:cubicBezTo>
                      <a:cubicBezTo>
                        <a:pt x="2210" y="19832"/>
                        <a:pt x="2224" y="19842"/>
                        <a:pt x="2242" y="19834"/>
                      </a:cubicBezTo>
                      <a:cubicBezTo>
                        <a:pt x="2262" y="19825"/>
                        <a:pt x="2283" y="19804"/>
                        <a:pt x="2303" y="19793"/>
                      </a:cubicBezTo>
                      <a:cubicBezTo>
                        <a:pt x="2330" y="19778"/>
                        <a:pt x="2343" y="19751"/>
                        <a:pt x="2367" y="19731"/>
                      </a:cubicBezTo>
                      <a:cubicBezTo>
                        <a:pt x="2390" y="19713"/>
                        <a:pt x="2416" y="19700"/>
                        <a:pt x="2439" y="19682"/>
                      </a:cubicBezTo>
                      <a:cubicBezTo>
                        <a:pt x="2472" y="19656"/>
                        <a:pt x="2502" y="19649"/>
                        <a:pt x="2536" y="19633"/>
                      </a:cubicBezTo>
                      <a:cubicBezTo>
                        <a:pt x="2554" y="19625"/>
                        <a:pt x="2567" y="19615"/>
                        <a:pt x="2578" y="19597"/>
                      </a:cubicBezTo>
                      <a:cubicBezTo>
                        <a:pt x="2594" y="19571"/>
                        <a:pt x="2586" y="19537"/>
                        <a:pt x="2596" y="19515"/>
                      </a:cubicBezTo>
                      <a:cubicBezTo>
                        <a:pt x="2610" y="19482"/>
                        <a:pt x="2648" y="19495"/>
                        <a:pt x="2678" y="19496"/>
                      </a:cubicBezTo>
                      <a:cubicBezTo>
                        <a:pt x="2725" y="19496"/>
                        <a:pt x="2735" y="19489"/>
                        <a:pt x="2775" y="19460"/>
                      </a:cubicBezTo>
                      <a:cubicBezTo>
                        <a:pt x="2786" y="19451"/>
                        <a:pt x="2799" y="19451"/>
                        <a:pt x="2810" y="19442"/>
                      </a:cubicBezTo>
                      <a:cubicBezTo>
                        <a:pt x="2823" y="19431"/>
                        <a:pt x="2832" y="19407"/>
                        <a:pt x="2842" y="19399"/>
                      </a:cubicBezTo>
                      <a:cubicBezTo>
                        <a:pt x="2857" y="19388"/>
                        <a:pt x="2872" y="19398"/>
                        <a:pt x="2887" y="19396"/>
                      </a:cubicBezTo>
                      <a:cubicBezTo>
                        <a:pt x="2921" y="19390"/>
                        <a:pt x="2908" y="19394"/>
                        <a:pt x="2923" y="19360"/>
                      </a:cubicBezTo>
                      <a:cubicBezTo>
                        <a:pt x="2973" y="19248"/>
                        <a:pt x="3094" y="19189"/>
                        <a:pt x="3165" y="19095"/>
                      </a:cubicBezTo>
                      <a:cubicBezTo>
                        <a:pt x="3192" y="19058"/>
                        <a:pt x="3208" y="19024"/>
                        <a:pt x="3242" y="18999"/>
                      </a:cubicBezTo>
                      <a:cubicBezTo>
                        <a:pt x="3264" y="18982"/>
                        <a:pt x="3283" y="18974"/>
                        <a:pt x="3307" y="18959"/>
                      </a:cubicBezTo>
                      <a:cubicBezTo>
                        <a:pt x="3339" y="18939"/>
                        <a:pt x="3347" y="18933"/>
                        <a:pt x="3387" y="18933"/>
                      </a:cubicBezTo>
                      <a:cubicBezTo>
                        <a:pt x="3423" y="18933"/>
                        <a:pt x="3469" y="18919"/>
                        <a:pt x="3496" y="18952"/>
                      </a:cubicBezTo>
                      <a:cubicBezTo>
                        <a:pt x="3541" y="19006"/>
                        <a:pt x="3560" y="19107"/>
                        <a:pt x="3628" y="19130"/>
                      </a:cubicBezTo>
                      <a:cubicBezTo>
                        <a:pt x="3651" y="19138"/>
                        <a:pt x="3671" y="19149"/>
                        <a:pt x="3692" y="19155"/>
                      </a:cubicBezTo>
                      <a:cubicBezTo>
                        <a:pt x="3721" y="19164"/>
                        <a:pt x="3777" y="19134"/>
                        <a:pt x="3802" y="19157"/>
                      </a:cubicBezTo>
                      <a:cubicBezTo>
                        <a:pt x="3835" y="19186"/>
                        <a:pt x="3818" y="19255"/>
                        <a:pt x="3821" y="19295"/>
                      </a:cubicBezTo>
                      <a:cubicBezTo>
                        <a:pt x="3827" y="19357"/>
                        <a:pt x="3844" y="19346"/>
                        <a:pt x="3886" y="19354"/>
                      </a:cubicBezTo>
                      <a:cubicBezTo>
                        <a:pt x="3929" y="19362"/>
                        <a:pt x="3931" y="19397"/>
                        <a:pt x="3955" y="19431"/>
                      </a:cubicBezTo>
                      <a:cubicBezTo>
                        <a:pt x="3978" y="19464"/>
                        <a:pt x="3983" y="19467"/>
                        <a:pt x="3983" y="19516"/>
                      </a:cubicBezTo>
                      <a:cubicBezTo>
                        <a:pt x="3982" y="19536"/>
                        <a:pt x="3982" y="19556"/>
                        <a:pt x="3983" y="19576"/>
                      </a:cubicBezTo>
                      <a:cubicBezTo>
                        <a:pt x="3983" y="19606"/>
                        <a:pt x="3974" y="19619"/>
                        <a:pt x="3970" y="19641"/>
                      </a:cubicBezTo>
                      <a:cubicBezTo>
                        <a:pt x="3965" y="19671"/>
                        <a:pt x="3956" y="19751"/>
                        <a:pt x="3965" y="19779"/>
                      </a:cubicBezTo>
                      <a:cubicBezTo>
                        <a:pt x="3977" y="19811"/>
                        <a:pt x="4020" y="19818"/>
                        <a:pt x="4047" y="19817"/>
                      </a:cubicBezTo>
                      <a:cubicBezTo>
                        <a:pt x="4098" y="19816"/>
                        <a:pt x="4141" y="19828"/>
                        <a:pt x="4191" y="19841"/>
                      </a:cubicBezTo>
                      <a:cubicBezTo>
                        <a:pt x="4197" y="19875"/>
                        <a:pt x="4184" y="19912"/>
                        <a:pt x="4202" y="19936"/>
                      </a:cubicBezTo>
                      <a:cubicBezTo>
                        <a:pt x="4216" y="19957"/>
                        <a:pt x="4251" y="19956"/>
                        <a:pt x="4270" y="19962"/>
                      </a:cubicBezTo>
                      <a:cubicBezTo>
                        <a:pt x="4271" y="20001"/>
                        <a:pt x="4307" y="20043"/>
                        <a:pt x="4325" y="20072"/>
                      </a:cubicBezTo>
                      <a:cubicBezTo>
                        <a:pt x="4344" y="20103"/>
                        <a:pt x="4357" y="20144"/>
                        <a:pt x="4385" y="20165"/>
                      </a:cubicBezTo>
                      <a:cubicBezTo>
                        <a:pt x="4416" y="20187"/>
                        <a:pt x="4457" y="20191"/>
                        <a:pt x="4491" y="20209"/>
                      </a:cubicBezTo>
                      <a:cubicBezTo>
                        <a:pt x="4533" y="20231"/>
                        <a:pt x="4548" y="20278"/>
                        <a:pt x="4595" y="20280"/>
                      </a:cubicBezTo>
                      <a:cubicBezTo>
                        <a:pt x="4679" y="20283"/>
                        <a:pt x="4690" y="20204"/>
                        <a:pt x="4739" y="20139"/>
                      </a:cubicBezTo>
                      <a:cubicBezTo>
                        <a:pt x="4757" y="20114"/>
                        <a:pt x="4789" y="20114"/>
                        <a:pt x="4806" y="20094"/>
                      </a:cubicBezTo>
                      <a:cubicBezTo>
                        <a:pt x="4822" y="20077"/>
                        <a:pt x="4821" y="20054"/>
                        <a:pt x="4836" y="20037"/>
                      </a:cubicBezTo>
                      <a:cubicBezTo>
                        <a:pt x="4858" y="20012"/>
                        <a:pt x="4919" y="19998"/>
                        <a:pt x="4948" y="19995"/>
                      </a:cubicBezTo>
                      <a:cubicBezTo>
                        <a:pt x="4956" y="19898"/>
                        <a:pt x="4988" y="19881"/>
                        <a:pt x="5055" y="19837"/>
                      </a:cubicBezTo>
                      <a:cubicBezTo>
                        <a:pt x="5095" y="19812"/>
                        <a:pt x="5128" y="19749"/>
                        <a:pt x="5173" y="19739"/>
                      </a:cubicBezTo>
                      <a:cubicBezTo>
                        <a:pt x="5186" y="19793"/>
                        <a:pt x="5162" y="19849"/>
                        <a:pt x="5152" y="19898"/>
                      </a:cubicBezTo>
                      <a:cubicBezTo>
                        <a:pt x="5140" y="19957"/>
                        <a:pt x="5151" y="20003"/>
                        <a:pt x="5159" y="20063"/>
                      </a:cubicBezTo>
                      <a:cubicBezTo>
                        <a:pt x="5164" y="20097"/>
                        <a:pt x="5172" y="20132"/>
                        <a:pt x="5186" y="20159"/>
                      </a:cubicBezTo>
                      <a:cubicBezTo>
                        <a:pt x="5192" y="20171"/>
                        <a:pt x="5202" y="20172"/>
                        <a:pt x="5207" y="20188"/>
                      </a:cubicBezTo>
                      <a:cubicBezTo>
                        <a:pt x="5211" y="20201"/>
                        <a:pt x="5203" y="20217"/>
                        <a:pt x="5209" y="20228"/>
                      </a:cubicBezTo>
                      <a:cubicBezTo>
                        <a:pt x="5229" y="20266"/>
                        <a:pt x="5346" y="20229"/>
                        <a:pt x="5379" y="20238"/>
                      </a:cubicBezTo>
                      <a:cubicBezTo>
                        <a:pt x="5397" y="20244"/>
                        <a:pt x="5407" y="20255"/>
                        <a:pt x="5425" y="20260"/>
                      </a:cubicBezTo>
                      <a:cubicBezTo>
                        <a:pt x="5447" y="20266"/>
                        <a:pt x="5476" y="20259"/>
                        <a:pt x="5498" y="20259"/>
                      </a:cubicBezTo>
                      <a:cubicBezTo>
                        <a:pt x="5517" y="20259"/>
                        <a:pt x="5547" y="20251"/>
                        <a:pt x="5564" y="20263"/>
                      </a:cubicBezTo>
                      <a:cubicBezTo>
                        <a:pt x="5578" y="20273"/>
                        <a:pt x="5592" y="20304"/>
                        <a:pt x="5603" y="20319"/>
                      </a:cubicBezTo>
                      <a:cubicBezTo>
                        <a:pt x="5629" y="20357"/>
                        <a:pt x="5663" y="20430"/>
                        <a:pt x="5708" y="20422"/>
                      </a:cubicBezTo>
                      <a:cubicBezTo>
                        <a:pt x="5736" y="20417"/>
                        <a:pt x="5745" y="20393"/>
                        <a:pt x="5774" y="20414"/>
                      </a:cubicBezTo>
                      <a:cubicBezTo>
                        <a:pt x="5799" y="20433"/>
                        <a:pt x="5799" y="20463"/>
                        <a:pt x="5835" y="20464"/>
                      </a:cubicBezTo>
                      <a:cubicBezTo>
                        <a:pt x="5846" y="20511"/>
                        <a:pt x="5825" y="20548"/>
                        <a:pt x="5863" y="20581"/>
                      </a:cubicBezTo>
                      <a:cubicBezTo>
                        <a:pt x="5878" y="20595"/>
                        <a:pt x="5901" y="20593"/>
                        <a:pt x="5915" y="20606"/>
                      </a:cubicBezTo>
                      <a:cubicBezTo>
                        <a:pt x="5934" y="20624"/>
                        <a:pt x="5944" y="20646"/>
                        <a:pt x="5965" y="20662"/>
                      </a:cubicBezTo>
                      <a:cubicBezTo>
                        <a:pt x="5996" y="20687"/>
                        <a:pt x="6021" y="20705"/>
                        <a:pt x="6047" y="20738"/>
                      </a:cubicBezTo>
                      <a:cubicBezTo>
                        <a:pt x="6074" y="20771"/>
                        <a:pt x="6123" y="20795"/>
                        <a:pt x="6160" y="20803"/>
                      </a:cubicBezTo>
                      <a:cubicBezTo>
                        <a:pt x="6242" y="20821"/>
                        <a:pt x="6342" y="20803"/>
                        <a:pt x="6426" y="20802"/>
                      </a:cubicBezTo>
                      <a:cubicBezTo>
                        <a:pt x="6522" y="20801"/>
                        <a:pt x="6521" y="20630"/>
                        <a:pt x="6579" y="20561"/>
                      </a:cubicBezTo>
                      <a:cubicBezTo>
                        <a:pt x="6598" y="20539"/>
                        <a:pt x="6623" y="20516"/>
                        <a:pt x="6650" y="20498"/>
                      </a:cubicBezTo>
                      <a:cubicBezTo>
                        <a:pt x="6676" y="20480"/>
                        <a:pt x="6704" y="20446"/>
                        <a:pt x="6732" y="20440"/>
                      </a:cubicBezTo>
                      <a:cubicBezTo>
                        <a:pt x="6771" y="20430"/>
                        <a:pt x="6812" y="20454"/>
                        <a:pt x="6842" y="20406"/>
                      </a:cubicBezTo>
                      <a:cubicBezTo>
                        <a:pt x="6858" y="20379"/>
                        <a:pt x="6862" y="20262"/>
                        <a:pt x="6919" y="20302"/>
                      </a:cubicBezTo>
                      <a:cubicBezTo>
                        <a:pt x="6950" y="20324"/>
                        <a:pt x="6932" y="20431"/>
                        <a:pt x="6934" y="20471"/>
                      </a:cubicBezTo>
                      <a:cubicBezTo>
                        <a:pt x="6935" y="20518"/>
                        <a:pt x="6960" y="20546"/>
                        <a:pt x="6967" y="20590"/>
                      </a:cubicBezTo>
                      <a:cubicBezTo>
                        <a:pt x="6984" y="20713"/>
                        <a:pt x="6953" y="20842"/>
                        <a:pt x="6979" y="20963"/>
                      </a:cubicBezTo>
                      <a:cubicBezTo>
                        <a:pt x="6984" y="20989"/>
                        <a:pt x="6983" y="21016"/>
                        <a:pt x="6982" y="21043"/>
                      </a:cubicBezTo>
                      <a:cubicBezTo>
                        <a:pt x="6982" y="21052"/>
                        <a:pt x="6979" y="21074"/>
                        <a:pt x="6981" y="21084"/>
                      </a:cubicBezTo>
                      <a:cubicBezTo>
                        <a:pt x="6985" y="21106"/>
                        <a:pt x="6997" y="21108"/>
                        <a:pt x="7005" y="21124"/>
                      </a:cubicBezTo>
                      <a:cubicBezTo>
                        <a:pt x="7015" y="21145"/>
                        <a:pt x="7015" y="21167"/>
                        <a:pt x="7026" y="21190"/>
                      </a:cubicBezTo>
                      <a:cubicBezTo>
                        <a:pt x="7036" y="21209"/>
                        <a:pt x="7053" y="21219"/>
                        <a:pt x="7060" y="21243"/>
                      </a:cubicBezTo>
                      <a:cubicBezTo>
                        <a:pt x="7073" y="21289"/>
                        <a:pt x="7062" y="21342"/>
                        <a:pt x="7060" y="21392"/>
                      </a:cubicBezTo>
                      <a:cubicBezTo>
                        <a:pt x="7081" y="21398"/>
                        <a:pt x="7102" y="21407"/>
                        <a:pt x="7119" y="21414"/>
                      </a:cubicBezTo>
                      <a:cubicBezTo>
                        <a:pt x="7143" y="21425"/>
                        <a:pt x="7158" y="21442"/>
                        <a:pt x="7183" y="21446"/>
                      </a:cubicBezTo>
                      <a:cubicBezTo>
                        <a:pt x="7204" y="21449"/>
                        <a:pt x="7227" y="21445"/>
                        <a:pt x="7248" y="21445"/>
                      </a:cubicBezTo>
                      <a:cubicBezTo>
                        <a:pt x="7306" y="21445"/>
                        <a:pt x="7357" y="21445"/>
                        <a:pt x="7413" y="21430"/>
                      </a:cubicBezTo>
                      <a:cubicBezTo>
                        <a:pt x="7444" y="21421"/>
                        <a:pt x="7514" y="21411"/>
                        <a:pt x="7543" y="21429"/>
                      </a:cubicBezTo>
                      <a:cubicBezTo>
                        <a:pt x="7572" y="21448"/>
                        <a:pt x="7585" y="21497"/>
                        <a:pt x="7602" y="21526"/>
                      </a:cubicBezTo>
                      <a:cubicBezTo>
                        <a:pt x="7632" y="21580"/>
                        <a:pt x="7658" y="21587"/>
                        <a:pt x="7707" y="21586"/>
                      </a:cubicBezTo>
                      <a:cubicBezTo>
                        <a:pt x="7752" y="21586"/>
                        <a:pt x="7781" y="21587"/>
                        <a:pt x="7819" y="21566"/>
                      </a:cubicBezTo>
                      <a:cubicBezTo>
                        <a:pt x="7855" y="21546"/>
                        <a:pt x="7914" y="21516"/>
                        <a:pt x="7931" y="21466"/>
                      </a:cubicBezTo>
                      <a:cubicBezTo>
                        <a:pt x="7939" y="21440"/>
                        <a:pt x="7931" y="21422"/>
                        <a:pt x="7944" y="21400"/>
                      </a:cubicBezTo>
                      <a:cubicBezTo>
                        <a:pt x="7956" y="21382"/>
                        <a:pt x="7973" y="21376"/>
                        <a:pt x="7989" y="21368"/>
                      </a:cubicBezTo>
                      <a:cubicBezTo>
                        <a:pt x="8022" y="21351"/>
                        <a:pt x="8059" y="21332"/>
                        <a:pt x="8086" y="21306"/>
                      </a:cubicBezTo>
                      <a:cubicBezTo>
                        <a:pt x="8136" y="21257"/>
                        <a:pt x="8171" y="21168"/>
                        <a:pt x="8239" y="21164"/>
                      </a:cubicBezTo>
                      <a:cubicBezTo>
                        <a:pt x="8270" y="21163"/>
                        <a:pt x="8334" y="21150"/>
                        <a:pt x="8361" y="21166"/>
                      </a:cubicBezTo>
                      <a:cubicBezTo>
                        <a:pt x="8402" y="21188"/>
                        <a:pt x="8379" y="21250"/>
                        <a:pt x="8384" y="21295"/>
                      </a:cubicBezTo>
                      <a:cubicBezTo>
                        <a:pt x="8392" y="21371"/>
                        <a:pt x="8431" y="21358"/>
                        <a:pt x="8478" y="21370"/>
                      </a:cubicBezTo>
                      <a:cubicBezTo>
                        <a:pt x="8492" y="21374"/>
                        <a:pt x="8500" y="21385"/>
                        <a:pt x="8521" y="21386"/>
                      </a:cubicBezTo>
                      <a:cubicBezTo>
                        <a:pt x="8538" y="21387"/>
                        <a:pt x="8558" y="21390"/>
                        <a:pt x="8574" y="21382"/>
                      </a:cubicBezTo>
                      <a:cubicBezTo>
                        <a:pt x="8606" y="21367"/>
                        <a:pt x="8628" y="21326"/>
                        <a:pt x="8652" y="21298"/>
                      </a:cubicBezTo>
                      <a:cubicBezTo>
                        <a:pt x="8680" y="21265"/>
                        <a:pt x="8720" y="21247"/>
                        <a:pt x="8752" y="21220"/>
                      </a:cubicBezTo>
                      <a:cubicBezTo>
                        <a:pt x="8786" y="21193"/>
                        <a:pt x="8816" y="21156"/>
                        <a:pt x="8820" y="21105"/>
                      </a:cubicBezTo>
                      <a:cubicBezTo>
                        <a:pt x="8824" y="21050"/>
                        <a:pt x="8827" y="21032"/>
                        <a:pt x="8858" y="20992"/>
                      </a:cubicBezTo>
                      <a:cubicBezTo>
                        <a:pt x="8874" y="20972"/>
                        <a:pt x="8882" y="20943"/>
                        <a:pt x="8896" y="20923"/>
                      </a:cubicBezTo>
                      <a:cubicBezTo>
                        <a:pt x="8910" y="20904"/>
                        <a:pt x="8915" y="20913"/>
                        <a:pt x="8932" y="20900"/>
                      </a:cubicBezTo>
                      <a:cubicBezTo>
                        <a:pt x="8963" y="20879"/>
                        <a:pt x="8993" y="20860"/>
                        <a:pt x="9017" y="20829"/>
                      </a:cubicBezTo>
                      <a:cubicBezTo>
                        <a:pt x="9039" y="20801"/>
                        <a:pt x="9057" y="20779"/>
                        <a:pt x="9084" y="20761"/>
                      </a:cubicBezTo>
                      <a:cubicBezTo>
                        <a:pt x="9115" y="20741"/>
                        <a:pt x="9154" y="20755"/>
                        <a:pt x="9181" y="20732"/>
                      </a:cubicBezTo>
                      <a:cubicBezTo>
                        <a:pt x="9222" y="20698"/>
                        <a:pt x="9204" y="20648"/>
                        <a:pt x="9194" y="20603"/>
                      </a:cubicBezTo>
                      <a:cubicBezTo>
                        <a:pt x="9185" y="20559"/>
                        <a:pt x="9191" y="20507"/>
                        <a:pt x="9191" y="20462"/>
                      </a:cubicBezTo>
                      <a:cubicBezTo>
                        <a:pt x="9190" y="20436"/>
                        <a:pt x="9200" y="20353"/>
                        <a:pt x="9215" y="20341"/>
                      </a:cubicBezTo>
                      <a:cubicBezTo>
                        <a:pt x="9250" y="20315"/>
                        <a:pt x="9274" y="20401"/>
                        <a:pt x="9297" y="20399"/>
                      </a:cubicBezTo>
                      <a:cubicBezTo>
                        <a:pt x="9323" y="20398"/>
                        <a:pt x="9318" y="20351"/>
                        <a:pt x="9327" y="20330"/>
                      </a:cubicBezTo>
                      <a:cubicBezTo>
                        <a:pt x="9339" y="20302"/>
                        <a:pt x="9343" y="20304"/>
                        <a:pt x="9368" y="20301"/>
                      </a:cubicBezTo>
                      <a:cubicBezTo>
                        <a:pt x="9410" y="20295"/>
                        <a:pt x="9459" y="20302"/>
                        <a:pt x="9498" y="20321"/>
                      </a:cubicBezTo>
                      <a:cubicBezTo>
                        <a:pt x="9539" y="20340"/>
                        <a:pt x="9537" y="20392"/>
                        <a:pt x="9561" y="20432"/>
                      </a:cubicBezTo>
                      <a:cubicBezTo>
                        <a:pt x="9580" y="20463"/>
                        <a:pt x="9615" y="20484"/>
                        <a:pt x="9631" y="20518"/>
                      </a:cubicBezTo>
                      <a:cubicBezTo>
                        <a:pt x="9641" y="20538"/>
                        <a:pt x="9636" y="20558"/>
                        <a:pt x="9645" y="20578"/>
                      </a:cubicBezTo>
                      <a:cubicBezTo>
                        <a:pt x="9652" y="20594"/>
                        <a:pt x="9671" y="20605"/>
                        <a:pt x="9679" y="20622"/>
                      </a:cubicBezTo>
                      <a:cubicBezTo>
                        <a:pt x="9700" y="20665"/>
                        <a:pt x="9683" y="20708"/>
                        <a:pt x="9690" y="20754"/>
                      </a:cubicBezTo>
                      <a:cubicBezTo>
                        <a:pt x="9699" y="20810"/>
                        <a:pt x="9733" y="20804"/>
                        <a:pt x="9768" y="20828"/>
                      </a:cubicBezTo>
                      <a:cubicBezTo>
                        <a:pt x="9804" y="20853"/>
                        <a:pt x="9823" y="20871"/>
                        <a:pt x="9868" y="20865"/>
                      </a:cubicBezTo>
                      <a:cubicBezTo>
                        <a:pt x="9935" y="20855"/>
                        <a:pt x="9995" y="20797"/>
                        <a:pt x="10053" y="20762"/>
                      </a:cubicBezTo>
                      <a:cubicBezTo>
                        <a:pt x="10084" y="20742"/>
                        <a:pt x="10102" y="20718"/>
                        <a:pt x="10129" y="20708"/>
                      </a:cubicBezTo>
                      <a:cubicBezTo>
                        <a:pt x="10137" y="20705"/>
                        <a:pt x="10147" y="20704"/>
                        <a:pt x="10158" y="20704"/>
                      </a:cubicBezTo>
                      <a:cubicBezTo>
                        <a:pt x="10167" y="20704"/>
                        <a:pt x="10175" y="20704"/>
                        <a:pt x="10183" y="20704"/>
                      </a:cubicBezTo>
                      <a:cubicBezTo>
                        <a:pt x="10192" y="20678"/>
                        <a:pt x="10200" y="20652"/>
                        <a:pt x="10210" y="20627"/>
                      </a:cubicBezTo>
                      <a:cubicBezTo>
                        <a:pt x="10229" y="20584"/>
                        <a:pt x="10237" y="20566"/>
                        <a:pt x="10238" y="20520"/>
                      </a:cubicBezTo>
                      <a:cubicBezTo>
                        <a:pt x="10239" y="20515"/>
                        <a:pt x="10239" y="20509"/>
                        <a:pt x="10239" y="20502"/>
                      </a:cubicBezTo>
                      <a:cubicBezTo>
                        <a:pt x="10238" y="20462"/>
                        <a:pt x="10231" y="20404"/>
                        <a:pt x="10242" y="20366"/>
                      </a:cubicBezTo>
                      <a:cubicBezTo>
                        <a:pt x="10252" y="20330"/>
                        <a:pt x="10288" y="20293"/>
                        <a:pt x="10300" y="20257"/>
                      </a:cubicBezTo>
                      <a:cubicBezTo>
                        <a:pt x="10312" y="20219"/>
                        <a:pt x="10303" y="20161"/>
                        <a:pt x="10303" y="20120"/>
                      </a:cubicBezTo>
                      <a:cubicBezTo>
                        <a:pt x="10303" y="20070"/>
                        <a:pt x="10306" y="20019"/>
                        <a:pt x="10303" y="19969"/>
                      </a:cubicBezTo>
                      <a:cubicBezTo>
                        <a:pt x="10302" y="19941"/>
                        <a:pt x="10294" y="19870"/>
                        <a:pt x="10274" y="19854"/>
                      </a:cubicBezTo>
                      <a:cubicBezTo>
                        <a:pt x="10292" y="19733"/>
                        <a:pt x="10433" y="19953"/>
                        <a:pt x="10456" y="19980"/>
                      </a:cubicBezTo>
                      <a:cubicBezTo>
                        <a:pt x="10483" y="20009"/>
                        <a:pt x="10537" y="20045"/>
                        <a:pt x="10574" y="20016"/>
                      </a:cubicBezTo>
                      <a:cubicBezTo>
                        <a:pt x="10607" y="19990"/>
                        <a:pt x="10598" y="19916"/>
                        <a:pt x="10625" y="19878"/>
                      </a:cubicBezTo>
                      <a:cubicBezTo>
                        <a:pt x="10654" y="19836"/>
                        <a:pt x="10698" y="19819"/>
                        <a:pt x="10723" y="19767"/>
                      </a:cubicBezTo>
                      <a:cubicBezTo>
                        <a:pt x="10742" y="19726"/>
                        <a:pt x="10755" y="19685"/>
                        <a:pt x="10755" y="19638"/>
                      </a:cubicBezTo>
                      <a:cubicBezTo>
                        <a:pt x="10754" y="19592"/>
                        <a:pt x="10745" y="19505"/>
                        <a:pt x="10772" y="19468"/>
                      </a:cubicBezTo>
                      <a:cubicBezTo>
                        <a:pt x="10790" y="19443"/>
                        <a:pt x="10855" y="19457"/>
                        <a:pt x="10884" y="19457"/>
                      </a:cubicBezTo>
                      <a:cubicBezTo>
                        <a:pt x="10910" y="19457"/>
                        <a:pt x="10937" y="19460"/>
                        <a:pt x="10964" y="19458"/>
                      </a:cubicBezTo>
                      <a:cubicBezTo>
                        <a:pt x="10991" y="19456"/>
                        <a:pt x="11011" y="19440"/>
                        <a:pt x="11037" y="19436"/>
                      </a:cubicBezTo>
                      <a:cubicBezTo>
                        <a:pt x="11078" y="19430"/>
                        <a:pt x="11110" y="19439"/>
                        <a:pt x="11148" y="19422"/>
                      </a:cubicBezTo>
                      <a:lnTo>
                        <a:pt x="11190" y="19363"/>
                      </a:lnTo>
                      <a:cubicBezTo>
                        <a:pt x="11190" y="19358"/>
                        <a:pt x="11190" y="19353"/>
                        <a:pt x="11190" y="19346"/>
                      </a:cubicBezTo>
                      <a:cubicBezTo>
                        <a:pt x="11190" y="19300"/>
                        <a:pt x="11184" y="19311"/>
                        <a:pt x="11167" y="19276"/>
                      </a:cubicBezTo>
                      <a:cubicBezTo>
                        <a:pt x="11153" y="19246"/>
                        <a:pt x="11151" y="19175"/>
                        <a:pt x="11157" y="19135"/>
                      </a:cubicBezTo>
                      <a:cubicBezTo>
                        <a:pt x="11165" y="19081"/>
                        <a:pt x="11208" y="19040"/>
                        <a:pt x="11216" y="18984"/>
                      </a:cubicBezTo>
                      <a:cubicBezTo>
                        <a:pt x="11220" y="18953"/>
                        <a:pt x="11212" y="18963"/>
                        <a:pt x="11202" y="18935"/>
                      </a:cubicBezTo>
                      <a:cubicBezTo>
                        <a:pt x="11191" y="18907"/>
                        <a:pt x="11193" y="18884"/>
                        <a:pt x="11187" y="18854"/>
                      </a:cubicBezTo>
                      <a:cubicBezTo>
                        <a:pt x="11173" y="18786"/>
                        <a:pt x="11174" y="18742"/>
                        <a:pt x="11187" y="18672"/>
                      </a:cubicBezTo>
                      <a:cubicBezTo>
                        <a:pt x="11194" y="18630"/>
                        <a:pt x="11174" y="18547"/>
                        <a:pt x="11193" y="18511"/>
                      </a:cubicBezTo>
                      <a:cubicBezTo>
                        <a:pt x="11206" y="18486"/>
                        <a:pt x="11238" y="18489"/>
                        <a:pt x="11255" y="18465"/>
                      </a:cubicBezTo>
                      <a:cubicBezTo>
                        <a:pt x="11268" y="18449"/>
                        <a:pt x="11274" y="18430"/>
                        <a:pt x="11283" y="18411"/>
                      </a:cubicBezTo>
                      <a:cubicBezTo>
                        <a:pt x="11304" y="18371"/>
                        <a:pt x="11332" y="18340"/>
                        <a:pt x="11336" y="18292"/>
                      </a:cubicBezTo>
                      <a:cubicBezTo>
                        <a:pt x="11340" y="18236"/>
                        <a:pt x="11330" y="18200"/>
                        <a:pt x="11315" y="18151"/>
                      </a:cubicBezTo>
                      <a:cubicBezTo>
                        <a:pt x="11299" y="18099"/>
                        <a:pt x="11290" y="18043"/>
                        <a:pt x="11276" y="17989"/>
                      </a:cubicBezTo>
                      <a:cubicBezTo>
                        <a:pt x="11292" y="17965"/>
                        <a:pt x="11327" y="17969"/>
                        <a:pt x="11347" y="17953"/>
                      </a:cubicBezTo>
                      <a:cubicBezTo>
                        <a:pt x="11376" y="17992"/>
                        <a:pt x="11408" y="18035"/>
                        <a:pt x="11440" y="18071"/>
                      </a:cubicBezTo>
                      <a:cubicBezTo>
                        <a:pt x="11477" y="18112"/>
                        <a:pt x="11505" y="18111"/>
                        <a:pt x="11553" y="18111"/>
                      </a:cubicBezTo>
                      <a:cubicBezTo>
                        <a:pt x="11593" y="18111"/>
                        <a:pt x="11642" y="18122"/>
                        <a:pt x="11680" y="18109"/>
                      </a:cubicBezTo>
                      <a:cubicBezTo>
                        <a:pt x="11710" y="18100"/>
                        <a:pt x="11738" y="18064"/>
                        <a:pt x="11767" y="18045"/>
                      </a:cubicBezTo>
                      <a:cubicBezTo>
                        <a:pt x="11782" y="18036"/>
                        <a:pt x="11794" y="18028"/>
                        <a:pt x="11803" y="18012"/>
                      </a:cubicBezTo>
                      <a:cubicBezTo>
                        <a:pt x="11812" y="17997"/>
                        <a:pt x="11818" y="17959"/>
                        <a:pt x="11819" y="17940"/>
                      </a:cubicBezTo>
                      <a:cubicBezTo>
                        <a:pt x="11824" y="17892"/>
                        <a:pt x="11819" y="17838"/>
                        <a:pt x="11819" y="17790"/>
                      </a:cubicBezTo>
                      <a:cubicBezTo>
                        <a:pt x="11819" y="17742"/>
                        <a:pt x="11812" y="17685"/>
                        <a:pt x="11818" y="17638"/>
                      </a:cubicBezTo>
                      <a:cubicBezTo>
                        <a:pt x="11824" y="17600"/>
                        <a:pt x="11844" y="17580"/>
                        <a:pt x="11860" y="17549"/>
                      </a:cubicBezTo>
                      <a:cubicBezTo>
                        <a:pt x="11886" y="17499"/>
                        <a:pt x="11918" y="17440"/>
                        <a:pt x="11960" y="17402"/>
                      </a:cubicBezTo>
                      <a:cubicBezTo>
                        <a:pt x="11991" y="17374"/>
                        <a:pt x="12002" y="17370"/>
                        <a:pt x="12025" y="17327"/>
                      </a:cubicBezTo>
                      <a:cubicBezTo>
                        <a:pt x="12043" y="17292"/>
                        <a:pt x="12050" y="17264"/>
                        <a:pt x="12064" y="17227"/>
                      </a:cubicBezTo>
                      <a:cubicBezTo>
                        <a:pt x="12080" y="17182"/>
                        <a:pt x="12110" y="17136"/>
                        <a:pt x="12129" y="17091"/>
                      </a:cubicBezTo>
                      <a:cubicBezTo>
                        <a:pt x="12139" y="17068"/>
                        <a:pt x="12151" y="17024"/>
                        <a:pt x="12165" y="17005"/>
                      </a:cubicBezTo>
                      <a:cubicBezTo>
                        <a:pt x="12187" y="16975"/>
                        <a:pt x="12225" y="16983"/>
                        <a:pt x="12251" y="16961"/>
                      </a:cubicBezTo>
                      <a:cubicBezTo>
                        <a:pt x="12264" y="16950"/>
                        <a:pt x="12267" y="16928"/>
                        <a:pt x="12279" y="16917"/>
                      </a:cubicBezTo>
                      <a:cubicBezTo>
                        <a:pt x="12291" y="16906"/>
                        <a:pt x="12310" y="16901"/>
                        <a:pt x="12325" y="16895"/>
                      </a:cubicBezTo>
                      <a:cubicBezTo>
                        <a:pt x="12353" y="16886"/>
                        <a:pt x="12388" y="16876"/>
                        <a:pt x="12417" y="16884"/>
                      </a:cubicBezTo>
                      <a:cubicBezTo>
                        <a:pt x="12437" y="16890"/>
                        <a:pt x="12451" y="16907"/>
                        <a:pt x="12472" y="16907"/>
                      </a:cubicBezTo>
                      <a:cubicBezTo>
                        <a:pt x="12500" y="16907"/>
                        <a:pt x="12532" y="16878"/>
                        <a:pt x="12552" y="16854"/>
                      </a:cubicBezTo>
                      <a:cubicBezTo>
                        <a:pt x="12602" y="16794"/>
                        <a:pt x="12654" y="16712"/>
                        <a:pt x="12657" y="16624"/>
                      </a:cubicBezTo>
                      <a:cubicBezTo>
                        <a:pt x="12660" y="16546"/>
                        <a:pt x="12681" y="16472"/>
                        <a:pt x="12705" y="16404"/>
                      </a:cubicBezTo>
                      <a:cubicBezTo>
                        <a:pt x="12736" y="16321"/>
                        <a:pt x="12737" y="16244"/>
                        <a:pt x="12778" y="16162"/>
                      </a:cubicBezTo>
                      <a:cubicBezTo>
                        <a:pt x="12796" y="16127"/>
                        <a:pt x="12815" y="16103"/>
                        <a:pt x="12819" y="16062"/>
                      </a:cubicBezTo>
                      <a:cubicBezTo>
                        <a:pt x="12824" y="16011"/>
                        <a:pt x="12796" y="15979"/>
                        <a:pt x="12809" y="15931"/>
                      </a:cubicBezTo>
                      <a:cubicBezTo>
                        <a:pt x="12823" y="15882"/>
                        <a:pt x="12851" y="15849"/>
                        <a:pt x="12875" y="15810"/>
                      </a:cubicBezTo>
                      <a:cubicBezTo>
                        <a:pt x="12895" y="15777"/>
                        <a:pt x="12906" y="15773"/>
                        <a:pt x="12932" y="15750"/>
                      </a:cubicBezTo>
                      <a:cubicBezTo>
                        <a:pt x="12980" y="15707"/>
                        <a:pt x="12990" y="15637"/>
                        <a:pt x="13044" y="15599"/>
                      </a:cubicBezTo>
                      <a:cubicBezTo>
                        <a:pt x="13091" y="15566"/>
                        <a:pt x="13168" y="15525"/>
                        <a:pt x="13221" y="15518"/>
                      </a:cubicBezTo>
                      <a:cubicBezTo>
                        <a:pt x="13260" y="15514"/>
                        <a:pt x="13295" y="15504"/>
                        <a:pt x="13335" y="15499"/>
                      </a:cubicBezTo>
                      <a:cubicBezTo>
                        <a:pt x="13367" y="15496"/>
                        <a:pt x="13389" y="15474"/>
                        <a:pt x="13407" y="15438"/>
                      </a:cubicBezTo>
                      <a:cubicBezTo>
                        <a:pt x="13440" y="15376"/>
                        <a:pt x="13476" y="15310"/>
                        <a:pt x="13510" y="15245"/>
                      </a:cubicBezTo>
                      <a:cubicBezTo>
                        <a:pt x="13526" y="15215"/>
                        <a:pt x="13541" y="15179"/>
                        <a:pt x="13560" y="15149"/>
                      </a:cubicBezTo>
                      <a:cubicBezTo>
                        <a:pt x="13580" y="15116"/>
                        <a:pt x="13604" y="15096"/>
                        <a:pt x="13620" y="15057"/>
                      </a:cubicBezTo>
                      <a:cubicBezTo>
                        <a:pt x="13641" y="15009"/>
                        <a:pt x="13634" y="14966"/>
                        <a:pt x="13680" y="14956"/>
                      </a:cubicBezTo>
                      <a:cubicBezTo>
                        <a:pt x="13715" y="14947"/>
                        <a:pt x="13748" y="14941"/>
                        <a:pt x="13783" y="14933"/>
                      </a:cubicBezTo>
                      <a:cubicBezTo>
                        <a:pt x="13787" y="14898"/>
                        <a:pt x="13802" y="14867"/>
                        <a:pt x="13810" y="14836"/>
                      </a:cubicBezTo>
                      <a:cubicBezTo>
                        <a:pt x="13816" y="14814"/>
                        <a:pt x="13818" y="14790"/>
                        <a:pt x="13829" y="14770"/>
                      </a:cubicBezTo>
                      <a:cubicBezTo>
                        <a:pt x="13848" y="14737"/>
                        <a:pt x="13916" y="14711"/>
                        <a:pt x="13946" y="14695"/>
                      </a:cubicBezTo>
                      <a:cubicBezTo>
                        <a:pt x="13970" y="14682"/>
                        <a:pt x="14005" y="14675"/>
                        <a:pt x="14024" y="14650"/>
                      </a:cubicBezTo>
                      <a:cubicBezTo>
                        <a:pt x="14035" y="14637"/>
                        <a:pt x="14040" y="14598"/>
                        <a:pt x="14047" y="14579"/>
                      </a:cubicBezTo>
                      <a:cubicBezTo>
                        <a:pt x="14066" y="14530"/>
                        <a:pt x="14084" y="14494"/>
                        <a:pt x="14116" y="14454"/>
                      </a:cubicBezTo>
                      <a:cubicBezTo>
                        <a:pt x="14156" y="14403"/>
                        <a:pt x="14189" y="14414"/>
                        <a:pt x="14245" y="14414"/>
                      </a:cubicBezTo>
                      <a:cubicBezTo>
                        <a:pt x="14296" y="14414"/>
                        <a:pt x="14347" y="14414"/>
                        <a:pt x="14398" y="14414"/>
                      </a:cubicBezTo>
                      <a:cubicBezTo>
                        <a:pt x="14407" y="14414"/>
                        <a:pt x="14416" y="14414"/>
                        <a:pt x="14425" y="14414"/>
                      </a:cubicBezTo>
                      <a:cubicBezTo>
                        <a:pt x="14415" y="14407"/>
                        <a:pt x="14405" y="14399"/>
                        <a:pt x="14398" y="14383"/>
                      </a:cubicBezTo>
                      <a:cubicBezTo>
                        <a:pt x="14379" y="14345"/>
                        <a:pt x="14399" y="14342"/>
                        <a:pt x="14431" y="14318"/>
                      </a:cubicBezTo>
                      <a:cubicBezTo>
                        <a:pt x="14456" y="14299"/>
                        <a:pt x="14481" y="14285"/>
                        <a:pt x="14507" y="14267"/>
                      </a:cubicBezTo>
                      <a:cubicBezTo>
                        <a:pt x="14565" y="14229"/>
                        <a:pt x="14630" y="14208"/>
                        <a:pt x="14689" y="14172"/>
                      </a:cubicBezTo>
                      <a:cubicBezTo>
                        <a:pt x="14723" y="14152"/>
                        <a:pt x="14735" y="14128"/>
                        <a:pt x="14745" y="14083"/>
                      </a:cubicBezTo>
                      <a:cubicBezTo>
                        <a:pt x="14758" y="14024"/>
                        <a:pt x="14757" y="13982"/>
                        <a:pt x="14810" y="13971"/>
                      </a:cubicBezTo>
                      <a:cubicBezTo>
                        <a:pt x="14842" y="13964"/>
                        <a:pt x="14866" y="13959"/>
                        <a:pt x="14898" y="13952"/>
                      </a:cubicBezTo>
                      <a:cubicBezTo>
                        <a:pt x="14936" y="13945"/>
                        <a:pt x="14975" y="13930"/>
                        <a:pt x="14980" y="13881"/>
                      </a:cubicBezTo>
                      <a:cubicBezTo>
                        <a:pt x="14983" y="13845"/>
                        <a:pt x="14966" y="13782"/>
                        <a:pt x="14977" y="13749"/>
                      </a:cubicBezTo>
                      <a:cubicBezTo>
                        <a:pt x="14988" y="13718"/>
                        <a:pt x="15034" y="13711"/>
                        <a:pt x="15060" y="13710"/>
                      </a:cubicBezTo>
                      <a:cubicBezTo>
                        <a:pt x="15100" y="13708"/>
                        <a:pt x="15133" y="13693"/>
                        <a:pt x="15172" y="13690"/>
                      </a:cubicBezTo>
                      <a:cubicBezTo>
                        <a:pt x="15213" y="13687"/>
                        <a:pt x="15246" y="13686"/>
                        <a:pt x="15286" y="13675"/>
                      </a:cubicBezTo>
                      <a:cubicBezTo>
                        <a:pt x="15331" y="13662"/>
                        <a:pt x="15344" y="13683"/>
                        <a:pt x="15358" y="13620"/>
                      </a:cubicBezTo>
                      <a:cubicBezTo>
                        <a:pt x="15365" y="13587"/>
                        <a:pt x="15363" y="13528"/>
                        <a:pt x="15391" y="13510"/>
                      </a:cubicBezTo>
                      <a:cubicBezTo>
                        <a:pt x="15403" y="13503"/>
                        <a:pt x="15442" y="13504"/>
                        <a:pt x="15455" y="13509"/>
                      </a:cubicBezTo>
                      <a:cubicBezTo>
                        <a:pt x="15477" y="13517"/>
                        <a:pt x="15474" y="13510"/>
                        <a:pt x="15479" y="13539"/>
                      </a:cubicBezTo>
                      <a:cubicBezTo>
                        <a:pt x="15487" y="13583"/>
                        <a:pt x="15472" y="13625"/>
                        <a:pt x="15511" y="13660"/>
                      </a:cubicBezTo>
                      <a:cubicBezTo>
                        <a:pt x="15574" y="13716"/>
                        <a:pt x="15604" y="13571"/>
                        <a:pt x="15607" y="13519"/>
                      </a:cubicBezTo>
                      <a:cubicBezTo>
                        <a:pt x="15611" y="13465"/>
                        <a:pt x="15627" y="13462"/>
                        <a:pt x="15672" y="13449"/>
                      </a:cubicBezTo>
                      <a:cubicBezTo>
                        <a:pt x="15705" y="13439"/>
                        <a:pt x="15745" y="13421"/>
                        <a:pt x="15781" y="13428"/>
                      </a:cubicBezTo>
                      <a:cubicBezTo>
                        <a:pt x="15802" y="13433"/>
                        <a:pt x="15820" y="13446"/>
                        <a:pt x="15841" y="13450"/>
                      </a:cubicBezTo>
                      <a:cubicBezTo>
                        <a:pt x="15858" y="13454"/>
                        <a:pt x="15866" y="13450"/>
                        <a:pt x="15881" y="13459"/>
                      </a:cubicBezTo>
                      <a:cubicBezTo>
                        <a:pt x="15915" y="13478"/>
                        <a:pt x="15945" y="13521"/>
                        <a:pt x="15978" y="13546"/>
                      </a:cubicBezTo>
                      <a:cubicBezTo>
                        <a:pt x="16008" y="13569"/>
                        <a:pt x="16032" y="13589"/>
                        <a:pt x="16066" y="13590"/>
                      </a:cubicBezTo>
                      <a:cubicBezTo>
                        <a:pt x="16099" y="13592"/>
                        <a:pt x="16131" y="13590"/>
                        <a:pt x="16163" y="13590"/>
                      </a:cubicBezTo>
                      <a:cubicBezTo>
                        <a:pt x="16204" y="13591"/>
                        <a:pt x="16236" y="13571"/>
                        <a:pt x="16276" y="13570"/>
                      </a:cubicBezTo>
                      <a:cubicBezTo>
                        <a:pt x="16308" y="13569"/>
                        <a:pt x="16341" y="13572"/>
                        <a:pt x="16373" y="13570"/>
                      </a:cubicBezTo>
                      <a:cubicBezTo>
                        <a:pt x="16412" y="13569"/>
                        <a:pt x="16455" y="13558"/>
                        <a:pt x="16494" y="13551"/>
                      </a:cubicBezTo>
                      <a:cubicBezTo>
                        <a:pt x="16539" y="13542"/>
                        <a:pt x="16587" y="13520"/>
                        <a:pt x="16628" y="13494"/>
                      </a:cubicBezTo>
                      <a:cubicBezTo>
                        <a:pt x="16691" y="13453"/>
                        <a:pt x="16736" y="13418"/>
                        <a:pt x="16779" y="13349"/>
                      </a:cubicBezTo>
                      <a:cubicBezTo>
                        <a:pt x="16800" y="13317"/>
                        <a:pt x="16823" y="13275"/>
                        <a:pt x="16856" y="13268"/>
                      </a:cubicBezTo>
                      <a:cubicBezTo>
                        <a:pt x="16875" y="13263"/>
                        <a:pt x="16894" y="13273"/>
                        <a:pt x="16912" y="13279"/>
                      </a:cubicBezTo>
                      <a:cubicBezTo>
                        <a:pt x="16939" y="13287"/>
                        <a:pt x="16967" y="13285"/>
                        <a:pt x="16994" y="13293"/>
                      </a:cubicBezTo>
                      <a:cubicBezTo>
                        <a:pt x="17026" y="13303"/>
                        <a:pt x="17069" y="13304"/>
                        <a:pt x="17097" y="13329"/>
                      </a:cubicBezTo>
                      <a:cubicBezTo>
                        <a:pt x="17125" y="13355"/>
                        <a:pt x="17123" y="13378"/>
                        <a:pt x="17122" y="13420"/>
                      </a:cubicBezTo>
                      <a:cubicBezTo>
                        <a:pt x="17122" y="13462"/>
                        <a:pt x="17118" y="13508"/>
                        <a:pt x="17122" y="13551"/>
                      </a:cubicBezTo>
                      <a:cubicBezTo>
                        <a:pt x="17126" y="13601"/>
                        <a:pt x="17146" y="13605"/>
                        <a:pt x="17178" y="13630"/>
                      </a:cubicBezTo>
                      <a:cubicBezTo>
                        <a:pt x="17250" y="13684"/>
                        <a:pt x="17283" y="13773"/>
                        <a:pt x="17380" y="13752"/>
                      </a:cubicBezTo>
                      <a:cubicBezTo>
                        <a:pt x="17418" y="13744"/>
                        <a:pt x="17470" y="13717"/>
                        <a:pt x="17500" y="13691"/>
                      </a:cubicBezTo>
                      <a:cubicBezTo>
                        <a:pt x="17529" y="13667"/>
                        <a:pt x="17542" y="13612"/>
                        <a:pt x="17577" y="13595"/>
                      </a:cubicBezTo>
                      <a:cubicBezTo>
                        <a:pt x="17716" y="13524"/>
                        <a:pt x="17791" y="13750"/>
                        <a:pt x="17872" y="13832"/>
                      </a:cubicBezTo>
                      <a:cubicBezTo>
                        <a:pt x="17895" y="13856"/>
                        <a:pt x="17928" y="13861"/>
                        <a:pt x="17956" y="13877"/>
                      </a:cubicBezTo>
                      <a:cubicBezTo>
                        <a:pt x="17984" y="13893"/>
                        <a:pt x="18009" y="13911"/>
                        <a:pt x="18041" y="13913"/>
                      </a:cubicBezTo>
                      <a:cubicBezTo>
                        <a:pt x="18123" y="13918"/>
                        <a:pt x="18200" y="13957"/>
                        <a:pt x="18281" y="13976"/>
                      </a:cubicBezTo>
                      <a:cubicBezTo>
                        <a:pt x="18284" y="13993"/>
                        <a:pt x="18290" y="14038"/>
                        <a:pt x="18284" y="14054"/>
                      </a:cubicBezTo>
                      <a:cubicBezTo>
                        <a:pt x="18274" y="14081"/>
                        <a:pt x="18270" y="14061"/>
                        <a:pt x="18254" y="14077"/>
                      </a:cubicBezTo>
                      <a:cubicBezTo>
                        <a:pt x="18231" y="14101"/>
                        <a:pt x="18214" y="14119"/>
                        <a:pt x="18187" y="14134"/>
                      </a:cubicBezTo>
                      <a:cubicBezTo>
                        <a:pt x="18162" y="14148"/>
                        <a:pt x="18153" y="14127"/>
                        <a:pt x="18141" y="14173"/>
                      </a:cubicBezTo>
                      <a:cubicBezTo>
                        <a:pt x="18138" y="14186"/>
                        <a:pt x="18132" y="14222"/>
                        <a:pt x="18137" y="14235"/>
                      </a:cubicBezTo>
                      <a:cubicBezTo>
                        <a:pt x="18151" y="14275"/>
                        <a:pt x="18191" y="14258"/>
                        <a:pt x="18215" y="14278"/>
                      </a:cubicBezTo>
                      <a:cubicBezTo>
                        <a:pt x="18243" y="14301"/>
                        <a:pt x="18232" y="14340"/>
                        <a:pt x="18238" y="14374"/>
                      </a:cubicBezTo>
                      <a:cubicBezTo>
                        <a:pt x="18249" y="14434"/>
                        <a:pt x="18267" y="14443"/>
                        <a:pt x="18316" y="14435"/>
                      </a:cubicBezTo>
                      <a:cubicBezTo>
                        <a:pt x="18343" y="14431"/>
                        <a:pt x="18338" y="14423"/>
                        <a:pt x="18360" y="14409"/>
                      </a:cubicBezTo>
                      <a:cubicBezTo>
                        <a:pt x="18373" y="14400"/>
                        <a:pt x="18383" y="14402"/>
                        <a:pt x="18397" y="14395"/>
                      </a:cubicBezTo>
                      <a:cubicBezTo>
                        <a:pt x="18422" y="14382"/>
                        <a:pt x="18463" y="14356"/>
                        <a:pt x="18494" y="14373"/>
                      </a:cubicBezTo>
                      <a:cubicBezTo>
                        <a:pt x="18526" y="14390"/>
                        <a:pt x="18501" y="14440"/>
                        <a:pt x="18508" y="14476"/>
                      </a:cubicBezTo>
                      <a:cubicBezTo>
                        <a:pt x="18511" y="14494"/>
                        <a:pt x="18521" y="14496"/>
                        <a:pt x="18525" y="14514"/>
                      </a:cubicBezTo>
                      <a:cubicBezTo>
                        <a:pt x="18531" y="14536"/>
                        <a:pt x="18523" y="14555"/>
                        <a:pt x="18536" y="14577"/>
                      </a:cubicBezTo>
                      <a:cubicBezTo>
                        <a:pt x="18552" y="14602"/>
                        <a:pt x="18586" y="14609"/>
                        <a:pt x="18609" y="14630"/>
                      </a:cubicBezTo>
                      <a:cubicBezTo>
                        <a:pt x="18648" y="14667"/>
                        <a:pt x="18629" y="14684"/>
                        <a:pt x="18637" y="14736"/>
                      </a:cubicBezTo>
                      <a:cubicBezTo>
                        <a:pt x="18649" y="14814"/>
                        <a:pt x="18694" y="14875"/>
                        <a:pt x="18730" y="14938"/>
                      </a:cubicBezTo>
                      <a:cubicBezTo>
                        <a:pt x="18748" y="14967"/>
                        <a:pt x="18768" y="15004"/>
                        <a:pt x="18795" y="15024"/>
                      </a:cubicBezTo>
                      <a:cubicBezTo>
                        <a:pt x="18821" y="15043"/>
                        <a:pt x="18848" y="15038"/>
                        <a:pt x="18880" y="15038"/>
                      </a:cubicBezTo>
                      <a:cubicBezTo>
                        <a:pt x="18932" y="15037"/>
                        <a:pt x="19012" y="15047"/>
                        <a:pt x="19045" y="14983"/>
                      </a:cubicBezTo>
                      <a:cubicBezTo>
                        <a:pt x="19063" y="14949"/>
                        <a:pt x="19046" y="14913"/>
                        <a:pt x="19089" y="14916"/>
                      </a:cubicBezTo>
                      <a:cubicBezTo>
                        <a:pt x="19125" y="14918"/>
                        <a:pt x="19156" y="14960"/>
                        <a:pt x="19185" y="14978"/>
                      </a:cubicBezTo>
                      <a:cubicBezTo>
                        <a:pt x="19257" y="15021"/>
                        <a:pt x="19335" y="15002"/>
                        <a:pt x="19408" y="15022"/>
                      </a:cubicBezTo>
                      <a:cubicBezTo>
                        <a:pt x="19419" y="15025"/>
                        <a:pt x="19428" y="15036"/>
                        <a:pt x="19443" y="15038"/>
                      </a:cubicBezTo>
                      <a:cubicBezTo>
                        <a:pt x="19457" y="15041"/>
                        <a:pt x="19479" y="15041"/>
                        <a:pt x="19492" y="15038"/>
                      </a:cubicBezTo>
                      <a:cubicBezTo>
                        <a:pt x="19507" y="15036"/>
                        <a:pt x="19517" y="15025"/>
                        <a:pt x="19528" y="15022"/>
                      </a:cubicBezTo>
                      <a:cubicBezTo>
                        <a:pt x="19543" y="15018"/>
                        <a:pt x="19559" y="15023"/>
                        <a:pt x="19574" y="15019"/>
                      </a:cubicBezTo>
                      <a:cubicBezTo>
                        <a:pt x="19644" y="15000"/>
                        <a:pt x="19643" y="14909"/>
                        <a:pt x="19685" y="14856"/>
                      </a:cubicBezTo>
                      <a:cubicBezTo>
                        <a:pt x="19704" y="14833"/>
                        <a:pt x="19716" y="14830"/>
                        <a:pt x="19750" y="14841"/>
                      </a:cubicBezTo>
                      <a:cubicBezTo>
                        <a:pt x="19785" y="14852"/>
                        <a:pt x="19810" y="14857"/>
                        <a:pt x="19847" y="14857"/>
                      </a:cubicBezTo>
                      <a:cubicBezTo>
                        <a:pt x="19872" y="14857"/>
                        <a:pt x="19937" y="14871"/>
                        <a:pt x="19957" y="14853"/>
                      </a:cubicBezTo>
                      <a:cubicBezTo>
                        <a:pt x="19959" y="14851"/>
                        <a:pt x="19969" y="14817"/>
                        <a:pt x="19971" y="14812"/>
                      </a:cubicBezTo>
                      <a:cubicBezTo>
                        <a:pt x="19981" y="14791"/>
                        <a:pt x="19994" y="14773"/>
                        <a:pt x="20008" y="14756"/>
                      </a:cubicBezTo>
                      <a:cubicBezTo>
                        <a:pt x="20054" y="14697"/>
                        <a:pt x="20112" y="14700"/>
                        <a:pt x="20133" y="14781"/>
                      </a:cubicBezTo>
                      <a:cubicBezTo>
                        <a:pt x="20155" y="14862"/>
                        <a:pt x="20175" y="14919"/>
                        <a:pt x="20250" y="14953"/>
                      </a:cubicBezTo>
                      <a:cubicBezTo>
                        <a:pt x="20273" y="14963"/>
                        <a:pt x="20324" y="14993"/>
                        <a:pt x="20348" y="14978"/>
                      </a:cubicBezTo>
                      <a:cubicBezTo>
                        <a:pt x="20374" y="14963"/>
                        <a:pt x="20363" y="14911"/>
                        <a:pt x="20363" y="14876"/>
                      </a:cubicBezTo>
                      <a:cubicBezTo>
                        <a:pt x="20363" y="14829"/>
                        <a:pt x="20364" y="14783"/>
                        <a:pt x="20363" y="14736"/>
                      </a:cubicBezTo>
                      <a:cubicBezTo>
                        <a:pt x="20362" y="14683"/>
                        <a:pt x="20365" y="14685"/>
                        <a:pt x="20399" y="14662"/>
                      </a:cubicBezTo>
                      <a:cubicBezTo>
                        <a:pt x="20435" y="14636"/>
                        <a:pt x="20458" y="14607"/>
                        <a:pt x="20460" y="14555"/>
                      </a:cubicBezTo>
                      <a:cubicBezTo>
                        <a:pt x="20461" y="14519"/>
                        <a:pt x="20436" y="14475"/>
                        <a:pt x="20410" y="14450"/>
                      </a:cubicBezTo>
                      <a:cubicBezTo>
                        <a:pt x="20414" y="14448"/>
                        <a:pt x="20418" y="14448"/>
                        <a:pt x="20421" y="14447"/>
                      </a:cubicBezTo>
                      <a:cubicBezTo>
                        <a:pt x="20414" y="14430"/>
                        <a:pt x="20407" y="14413"/>
                        <a:pt x="20403" y="14395"/>
                      </a:cubicBezTo>
                      <a:cubicBezTo>
                        <a:pt x="20392" y="14352"/>
                        <a:pt x="20398" y="14327"/>
                        <a:pt x="20369" y="14295"/>
                      </a:cubicBezTo>
                      <a:cubicBezTo>
                        <a:pt x="20339" y="14260"/>
                        <a:pt x="20304" y="14249"/>
                        <a:pt x="20266" y="14238"/>
                      </a:cubicBezTo>
                      <a:cubicBezTo>
                        <a:pt x="20229" y="14227"/>
                        <a:pt x="20192" y="14213"/>
                        <a:pt x="20153" y="14214"/>
                      </a:cubicBezTo>
                      <a:cubicBezTo>
                        <a:pt x="20068" y="14216"/>
                        <a:pt x="20056" y="14170"/>
                        <a:pt x="20056" y="14073"/>
                      </a:cubicBezTo>
                      <a:cubicBezTo>
                        <a:pt x="20057" y="13985"/>
                        <a:pt x="20066" y="13886"/>
                        <a:pt x="20048" y="13802"/>
                      </a:cubicBezTo>
                      <a:cubicBezTo>
                        <a:pt x="20043" y="13779"/>
                        <a:pt x="20046" y="13751"/>
                        <a:pt x="20041" y="13731"/>
                      </a:cubicBezTo>
                      <a:cubicBezTo>
                        <a:pt x="20037" y="13712"/>
                        <a:pt x="20026" y="13711"/>
                        <a:pt x="20020" y="13697"/>
                      </a:cubicBezTo>
                      <a:cubicBezTo>
                        <a:pt x="20004" y="13664"/>
                        <a:pt x="19980" y="13609"/>
                        <a:pt x="19975" y="13571"/>
                      </a:cubicBezTo>
                      <a:cubicBezTo>
                        <a:pt x="19970" y="13533"/>
                        <a:pt x="19976" y="13488"/>
                        <a:pt x="19976" y="13450"/>
                      </a:cubicBezTo>
                      <a:cubicBezTo>
                        <a:pt x="19976" y="13427"/>
                        <a:pt x="19975" y="13403"/>
                        <a:pt x="19975" y="13379"/>
                      </a:cubicBezTo>
                      <a:cubicBezTo>
                        <a:pt x="19976" y="13353"/>
                        <a:pt x="19983" y="13345"/>
                        <a:pt x="19988" y="13325"/>
                      </a:cubicBezTo>
                      <a:cubicBezTo>
                        <a:pt x="19998" y="13286"/>
                        <a:pt x="20007" y="13240"/>
                        <a:pt x="20008" y="13199"/>
                      </a:cubicBezTo>
                      <a:cubicBezTo>
                        <a:pt x="20009" y="13167"/>
                        <a:pt x="19996" y="13086"/>
                        <a:pt x="20016" y="13069"/>
                      </a:cubicBezTo>
                      <a:cubicBezTo>
                        <a:pt x="20027" y="13060"/>
                        <a:pt x="20050" y="13071"/>
                        <a:pt x="20063" y="13066"/>
                      </a:cubicBezTo>
                      <a:cubicBezTo>
                        <a:pt x="20075" y="13063"/>
                        <a:pt x="20102" y="13052"/>
                        <a:pt x="20114" y="13044"/>
                      </a:cubicBezTo>
                      <a:cubicBezTo>
                        <a:pt x="20150" y="13019"/>
                        <a:pt x="20134" y="12971"/>
                        <a:pt x="20137" y="12928"/>
                      </a:cubicBezTo>
                      <a:cubicBezTo>
                        <a:pt x="20140" y="12849"/>
                        <a:pt x="20167" y="12758"/>
                        <a:pt x="20185" y="12687"/>
                      </a:cubicBezTo>
                      <a:cubicBezTo>
                        <a:pt x="20197" y="12640"/>
                        <a:pt x="20201" y="12606"/>
                        <a:pt x="20201" y="12556"/>
                      </a:cubicBezTo>
                      <a:cubicBezTo>
                        <a:pt x="20201" y="12511"/>
                        <a:pt x="20188" y="12456"/>
                        <a:pt x="20225" y="12444"/>
                      </a:cubicBezTo>
                      <a:cubicBezTo>
                        <a:pt x="20257" y="12434"/>
                        <a:pt x="20300" y="12457"/>
                        <a:pt x="20330" y="12465"/>
                      </a:cubicBezTo>
                      <a:cubicBezTo>
                        <a:pt x="20361" y="12473"/>
                        <a:pt x="20384" y="12500"/>
                        <a:pt x="20411" y="12515"/>
                      </a:cubicBezTo>
                      <a:cubicBezTo>
                        <a:pt x="20466" y="12549"/>
                        <a:pt x="20521" y="12627"/>
                        <a:pt x="20524" y="12706"/>
                      </a:cubicBezTo>
                      <a:cubicBezTo>
                        <a:pt x="20526" y="12746"/>
                        <a:pt x="20516" y="12794"/>
                        <a:pt x="20531" y="12828"/>
                      </a:cubicBezTo>
                      <a:cubicBezTo>
                        <a:pt x="20549" y="12865"/>
                        <a:pt x="20576" y="12874"/>
                        <a:pt x="20604" y="12858"/>
                      </a:cubicBezTo>
                      <a:cubicBezTo>
                        <a:pt x="20658" y="12828"/>
                        <a:pt x="20710" y="12791"/>
                        <a:pt x="20759" y="12747"/>
                      </a:cubicBezTo>
                      <a:cubicBezTo>
                        <a:pt x="20816" y="12696"/>
                        <a:pt x="20879" y="12662"/>
                        <a:pt x="20879" y="12566"/>
                      </a:cubicBezTo>
                      <a:cubicBezTo>
                        <a:pt x="20878" y="12542"/>
                        <a:pt x="20878" y="12519"/>
                        <a:pt x="20879" y="12495"/>
                      </a:cubicBezTo>
                      <a:cubicBezTo>
                        <a:pt x="20879" y="12464"/>
                        <a:pt x="20889" y="12444"/>
                        <a:pt x="20893" y="12415"/>
                      </a:cubicBezTo>
                      <a:cubicBezTo>
                        <a:pt x="20896" y="12396"/>
                        <a:pt x="20899" y="12364"/>
                        <a:pt x="20896" y="12345"/>
                      </a:cubicBezTo>
                      <a:cubicBezTo>
                        <a:pt x="20890" y="12309"/>
                        <a:pt x="20865" y="12294"/>
                        <a:pt x="20850" y="12265"/>
                      </a:cubicBezTo>
                      <a:cubicBezTo>
                        <a:pt x="20825" y="12218"/>
                        <a:pt x="20819" y="12176"/>
                        <a:pt x="20815" y="12124"/>
                      </a:cubicBezTo>
                      <a:cubicBezTo>
                        <a:pt x="20812" y="12094"/>
                        <a:pt x="20802" y="12090"/>
                        <a:pt x="20797" y="12065"/>
                      </a:cubicBezTo>
                      <a:cubicBezTo>
                        <a:pt x="20793" y="12044"/>
                        <a:pt x="20798" y="12015"/>
                        <a:pt x="20798" y="11993"/>
                      </a:cubicBezTo>
                      <a:cubicBezTo>
                        <a:pt x="20798" y="11943"/>
                        <a:pt x="20798" y="11893"/>
                        <a:pt x="20798" y="11843"/>
                      </a:cubicBezTo>
                      <a:cubicBezTo>
                        <a:pt x="20799" y="11788"/>
                        <a:pt x="20782" y="11743"/>
                        <a:pt x="20768" y="11692"/>
                      </a:cubicBezTo>
                      <a:cubicBezTo>
                        <a:pt x="20761" y="11665"/>
                        <a:pt x="20756" y="11637"/>
                        <a:pt x="20750" y="11611"/>
                      </a:cubicBezTo>
                      <a:cubicBezTo>
                        <a:pt x="20745" y="11594"/>
                        <a:pt x="20736" y="11579"/>
                        <a:pt x="20733" y="11563"/>
                      </a:cubicBezTo>
                      <a:cubicBezTo>
                        <a:pt x="20723" y="11515"/>
                        <a:pt x="20746" y="11469"/>
                        <a:pt x="20752" y="11424"/>
                      </a:cubicBezTo>
                      <a:cubicBezTo>
                        <a:pt x="20798" y="11407"/>
                        <a:pt x="20863" y="11420"/>
                        <a:pt x="20911" y="11421"/>
                      </a:cubicBezTo>
                      <a:cubicBezTo>
                        <a:pt x="20969" y="11422"/>
                        <a:pt x="20982" y="11386"/>
                        <a:pt x="21008" y="11330"/>
                      </a:cubicBezTo>
                      <a:cubicBezTo>
                        <a:pt x="21018" y="11309"/>
                        <a:pt x="21024" y="11281"/>
                        <a:pt x="21035" y="11259"/>
                      </a:cubicBezTo>
                      <a:cubicBezTo>
                        <a:pt x="21051" y="11230"/>
                        <a:pt x="21084" y="11206"/>
                        <a:pt x="21105" y="11183"/>
                      </a:cubicBezTo>
                      <a:cubicBezTo>
                        <a:pt x="21127" y="11161"/>
                        <a:pt x="21132" y="11147"/>
                        <a:pt x="21149" y="11119"/>
                      </a:cubicBezTo>
                      <a:cubicBezTo>
                        <a:pt x="21165" y="11091"/>
                        <a:pt x="21187" y="11082"/>
                        <a:pt x="21188" y="11042"/>
                      </a:cubicBezTo>
                      <a:cubicBezTo>
                        <a:pt x="21209" y="11041"/>
                        <a:pt x="21215" y="11022"/>
                        <a:pt x="21233" y="11018"/>
                      </a:cubicBezTo>
                      <a:cubicBezTo>
                        <a:pt x="21252" y="11013"/>
                        <a:pt x="21279" y="11018"/>
                        <a:pt x="21298" y="11019"/>
                      </a:cubicBezTo>
                      <a:cubicBezTo>
                        <a:pt x="21342" y="11020"/>
                        <a:pt x="21368" y="10989"/>
                        <a:pt x="21411" y="10978"/>
                      </a:cubicBezTo>
                      <a:cubicBezTo>
                        <a:pt x="21439" y="10970"/>
                        <a:pt x="21453" y="10982"/>
                        <a:pt x="21460" y="10939"/>
                      </a:cubicBezTo>
                      <a:cubicBezTo>
                        <a:pt x="21464" y="10918"/>
                        <a:pt x="21459" y="10890"/>
                        <a:pt x="21459" y="10868"/>
                      </a:cubicBezTo>
                      <a:cubicBezTo>
                        <a:pt x="21459" y="10818"/>
                        <a:pt x="21449" y="10752"/>
                        <a:pt x="21471" y="10712"/>
                      </a:cubicBezTo>
                      <a:cubicBezTo>
                        <a:pt x="21490" y="10677"/>
                        <a:pt x="21522" y="10677"/>
                        <a:pt x="21546" y="10655"/>
                      </a:cubicBezTo>
                      <a:cubicBezTo>
                        <a:pt x="21578" y="10623"/>
                        <a:pt x="21582" y="10575"/>
                        <a:pt x="21552" y="10535"/>
                      </a:cubicBezTo>
                      <a:close/>
                      <a:moveTo>
                        <a:pt x="11431" y="17829"/>
                      </a:moveTo>
                      <a:cubicBezTo>
                        <a:pt x="11429" y="17835"/>
                        <a:pt x="11428" y="17841"/>
                        <a:pt x="11427" y="17847"/>
                      </a:cubicBezTo>
                      <a:cubicBezTo>
                        <a:pt x="11406" y="17841"/>
                        <a:pt x="11415" y="17815"/>
                        <a:pt x="11399" y="17799"/>
                      </a:cubicBezTo>
                      <a:cubicBezTo>
                        <a:pt x="11385" y="17786"/>
                        <a:pt x="11377" y="17788"/>
                        <a:pt x="11358" y="17788"/>
                      </a:cubicBezTo>
                      <a:cubicBezTo>
                        <a:pt x="11329" y="17789"/>
                        <a:pt x="11312" y="17813"/>
                        <a:pt x="11285" y="17810"/>
                      </a:cubicBezTo>
                      <a:cubicBezTo>
                        <a:pt x="11262" y="17807"/>
                        <a:pt x="11225" y="17774"/>
                        <a:pt x="11220" y="17748"/>
                      </a:cubicBezTo>
                      <a:cubicBezTo>
                        <a:pt x="11212" y="17705"/>
                        <a:pt x="11230" y="17669"/>
                        <a:pt x="11252" y="17643"/>
                      </a:cubicBezTo>
                      <a:cubicBezTo>
                        <a:pt x="11283" y="17606"/>
                        <a:pt x="11380" y="17539"/>
                        <a:pt x="11412" y="17611"/>
                      </a:cubicBezTo>
                      <a:cubicBezTo>
                        <a:pt x="11429" y="17651"/>
                        <a:pt x="11387" y="17685"/>
                        <a:pt x="11397" y="17729"/>
                      </a:cubicBezTo>
                      <a:cubicBezTo>
                        <a:pt x="11402" y="17749"/>
                        <a:pt x="11430" y="17806"/>
                        <a:pt x="11446" y="17808"/>
                      </a:cubicBezTo>
                      <a:lnTo>
                        <a:pt x="11431" y="17829"/>
                      </a:ln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7273" name="Shape">
                <a:extLst>
                  <a:ext uri="{FF2B5EF4-FFF2-40B4-BE49-F238E27FC236}">
                    <a16:creationId xmlns:a16="http://schemas.microsoft.com/office/drawing/2014/main" id="{91A58549-F362-2193-F95A-0668B6F2A617}"/>
                  </a:ext>
                </a:extLst>
              </p:cNvPr>
              <p:cNvSpPr/>
              <p:nvPr/>
            </p:nvSpPr>
            <p:spPr>
              <a:xfrm>
                <a:off x="6358058" y="1962067"/>
                <a:ext cx="1030786" cy="1077130"/>
              </a:xfrm>
              <a:custGeom>
                <a:avLst/>
                <a:gdLst/>
                <a:ahLst/>
                <a:cxnLst>
                  <a:cxn ang="0">
                    <a:pos x="wd2" y="hd2"/>
                  </a:cxn>
                  <a:cxn ang="5400000">
                    <a:pos x="wd2" y="hd2"/>
                  </a:cxn>
                  <a:cxn ang="10800000">
                    <a:pos x="wd2" y="hd2"/>
                  </a:cxn>
                  <a:cxn ang="16200000">
                    <a:pos x="wd2" y="hd2"/>
                  </a:cxn>
                </a:cxnLst>
                <a:rect l="0" t="0" r="r" b="b"/>
                <a:pathLst>
                  <a:path w="21533" h="21476" extrusionOk="0">
                    <a:moveTo>
                      <a:pt x="21529" y="16299"/>
                    </a:moveTo>
                    <a:cubicBezTo>
                      <a:pt x="21519" y="16260"/>
                      <a:pt x="21475" y="16226"/>
                      <a:pt x="21464" y="16189"/>
                    </a:cubicBezTo>
                    <a:cubicBezTo>
                      <a:pt x="21439" y="16094"/>
                      <a:pt x="21497" y="16010"/>
                      <a:pt x="21520" y="15923"/>
                    </a:cubicBezTo>
                    <a:cubicBezTo>
                      <a:pt x="21536" y="15865"/>
                      <a:pt x="21512" y="15840"/>
                      <a:pt x="21502" y="15792"/>
                    </a:cubicBezTo>
                    <a:cubicBezTo>
                      <a:pt x="21492" y="15750"/>
                      <a:pt x="21514" y="15678"/>
                      <a:pt x="21497" y="15640"/>
                    </a:cubicBezTo>
                    <a:cubicBezTo>
                      <a:pt x="21475" y="15593"/>
                      <a:pt x="21409" y="15596"/>
                      <a:pt x="21364" y="15581"/>
                    </a:cubicBezTo>
                    <a:cubicBezTo>
                      <a:pt x="21260" y="15547"/>
                      <a:pt x="21173" y="15489"/>
                      <a:pt x="21067" y="15454"/>
                    </a:cubicBezTo>
                    <a:cubicBezTo>
                      <a:pt x="20950" y="15415"/>
                      <a:pt x="20892" y="15380"/>
                      <a:pt x="20811" y="15274"/>
                    </a:cubicBezTo>
                    <a:cubicBezTo>
                      <a:pt x="20786" y="15241"/>
                      <a:pt x="20728" y="15155"/>
                      <a:pt x="20737" y="15109"/>
                    </a:cubicBezTo>
                    <a:cubicBezTo>
                      <a:pt x="20749" y="15046"/>
                      <a:pt x="20797" y="15064"/>
                      <a:pt x="20839" y="15048"/>
                    </a:cubicBezTo>
                    <a:cubicBezTo>
                      <a:pt x="20887" y="15030"/>
                      <a:pt x="20975" y="15005"/>
                      <a:pt x="20997" y="14954"/>
                    </a:cubicBezTo>
                    <a:cubicBezTo>
                      <a:pt x="21008" y="14927"/>
                      <a:pt x="20994" y="14911"/>
                      <a:pt x="21001" y="14889"/>
                    </a:cubicBezTo>
                    <a:cubicBezTo>
                      <a:pt x="21009" y="14861"/>
                      <a:pt x="21029" y="14857"/>
                      <a:pt x="21036" y="14829"/>
                    </a:cubicBezTo>
                    <a:cubicBezTo>
                      <a:pt x="21070" y="14693"/>
                      <a:pt x="20950" y="14578"/>
                      <a:pt x="20936" y="14452"/>
                    </a:cubicBezTo>
                    <a:cubicBezTo>
                      <a:pt x="20931" y="14409"/>
                      <a:pt x="20924" y="14327"/>
                      <a:pt x="20904" y="14293"/>
                    </a:cubicBezTo>
                    <a:cubicBezTo>
                      <a:pt x="20879" y="14247"/>
                      <a:pt x="20825" y="14263"/>
                      <a:pt x="20771" y="14263"/>
                    </a:cubicBezTo>
                    <a:cubicBezTo>
                      <a:pt x="20668" y="14264"/>
                      <a:pt x="20570" y="14246"/>
                      <a:pt x="20477" y="14221"/>
                    </a:cubicBezTo>
                    <a:cubicBezTo>
                      <a:pt x="20454" y="14215"/>
                      <a:pt x="20432" y="14208"/>
                      <a:pt x="20411" y="14201"/>
                    </a:cubicBezTo>
                    <a:cubicBezTo>
                      <a:pt x="20288" y="14162"/>
                      <a:pt x="20220" y="14071"/>
                      <a:pt x="20116" y="14005"/>
                    </a:cubicBezTo>
                    <a:cubicBezTo>
                      <a:pt x="20080" y="13981"/>
                      <a:pt x="19958" y="13883"/>
                      <a:pt x="19917" y="13884"/>
                    </a:cubicBezTo>
                    <a:cubicBezTo>
                      <a:pt x="19862" y="13886"/>
                      <a:pt x="19866" y="13944"/>
                      <a:pt x="19844" y="13974"/>
                    </a:cubicBezTo>
                    <a:cubicBezTo>
                      <a:pt x="19778" y="14064"/>
                      <a:pt x="19627" y="14096"/>
                      <a:pt x="19616" y="14220"/>
                    </a:cubicBezTo>
                    <a:cubicBezTo>
                      <a:pt x="19534" y="14188"/>
                      <a:pt x="19431" y="14179"/>
                      <a:pt x="19357" y="14130"/>
                    </a:cubicBezTo>
                    <a:cubicBezTo>
                      <a:pt x="19304" y="14095"/>
                      <a:pt x="19330" y="14083"/>
                      <a:pt x="19261" y="14074"/>
                    </a:cubicBezTo>
                    <a:cubicBezTo>
                      <a:pt x="19219" y="14068"/>
                      <a:pt x="19171" y="14084"/>
                      <a:pt x="19129" y="14076"/>
                    </a:cubicBezTo>
                    <a:cubicBezTo>
                      <a:pt x="19081" y="14068"/>
                      <a:pt x="19048" y="14046"/>
                      <a:pt x="18998" y="14042"/>
                    </a:cubicBezTo>
                    <a:cubicBezTo>
                      <a:pt x="18963" y="14040"/>
                      <a:pt x="18895" y="14058"/>
                      <a:pt x="18864" y="14045"/>
                    </a:cubicBezTo>
                    <a:cubicBezTo>
                      <a:pt x="18797" y="14018"/>
                      <a:pt x="18857" y="13887"/>
                      <a:pt x="18874" y="13832"/>
                    </a:cubicBezTo>
                    <a:cubicBezTo>
                      <a:pt x="18888" y="13785"/>
                      <a:pt x="18891" y="13747"/>
                      <a:pt x="18899" y="13697"/>
                    </a:cubicBezTo>
                    <a:cubicBezTo>
                      <a:pt x="18905" y="13653"/>
                      <a:pt x="18921" y="13644"/>
                      <a:pt x="18933" y="13606"/>
                    </a:cubicBezTo>
                    <a:cubicBezTo>
                      <a:pt x="18959" y="13523"/>
                      <a:pt x="18982" y="13438"/>
                      <a:pt x="19005" y="13354"/>
                    </a:cubicBezTo>
                    <a:cubicBezTo>
                      <a:pt x="19024" y="13284"/>
                      <a:pt x="19025" y="13298"/>
                      <a:pt x="19005" y="13228"/>
                    </a:cubicBezTo>
                    <a:cubicBezTo>
                      <a:pt x="18993" y="13187"/>
                      <a:pt x="18998" y="13146"/>
                      <a:pt x="18998" y="13103"/>
                    </a:cubicBezTo>
                    <a:cubicBezTo>
                      <a:pt x="18998" y="13017"/>
                      <a:pt x="18996" y="12959"/>
                      <a:pt x="19031" y="12885"/>
                    </a:cubicBezTo>
                    <a:cubicBezTo>
                      <a:pt x="19048" y="12849"/>
                      <a:pt x="19051" y="12800"/>
                      <a:pt x="19071" y="12765"/>
                    </a:cubicBezTo>
                    <a:cubicBezTo>
                      <a:pt x="19092" y="12730"/>
                      <a:pt x="19141" y="12703"/>
                      <a:pt x="19156" y="12664"/>
                    </a:cubicBezTo>
                    <a:cubicBezTo>
                      <a:pt x="19172" y="12622"/>
                      <a:pt x="19156" y="12580"/>
                      <a:pt x="19161" y="12538"/>
                    </a:cubicBezTo>
                    <a:cubicBezTo>
                      <a:pt x="19167" y="12494"/>
                      <a:pt x="19187" y="12485"/>
                      <a:pt x="19197" y="12446"/>
                    </a:cubicBezTo>
                    <a:cubicBezTo>
                      <a:pt x="19216" y="12367"/>
                      <a:pt x="19192" y="12266"/>
                      <a:pt x="19162" y="12193"/>
                    </a:cubicBezTo>
                    <a:cubicBezTo>
                      <a:pt x="19135" y="12125"/>
                      <a:pt x="19084" y="12005"/>
                      <a:pt x="19120" y="11941"/>
                    </a:cubicBezTo>
                    <a:cubicBezTo>
                      <a:pt x="19132" y="11920"/>
                      <a:pt x="19164" y="11885"/>
                      <a:pt x="19186" y="11872"/>
                    </a:cubicBezTo>
                    <a:cubicBezTo>
                      <a:pt x="19230" y="11844"/>
                      <a:pt x="19246" y="11861"/>
                      <a:pt x="19296" y="11850"/>
                    </a:cubicBezTo>
                    <a:cubicBezTo>
                      <a:pt x="19369" y="11834"/>
                      <a:pt x="19439" y="11789"/>
                      <a:pt x="19523" y="11785"/>
                    </a:cubicBezTo>
                    <a:cubicBezTo>
                      <a:pt x="19630" y="11781"/>
                      <a:pt x="19647" y="11760"/>
                      <a:pt x="19680" y="11661"/>
                    </a:cubicBezTo>
                    <a:cubicBezTo>
                      <a:pt x="19700" y="11595"/>
                      <a:pt x="19757" y="11510"/>
                      <a:pt x="19760" y="11445"/>
                    </a:cubicBezTo>
                    <a:cubicBezTo>
                      <a:pt x="19808" y="11439"/>
                      <a:pt x="19799" y="11479"/>
                      <a:pt x="19826" y="11498"/>
                    </a:cubicBezTo>
                    <a:cubicBezTo>
                      <a:pt x="19848" y="11513"/>
                      <a:pt x="19892" y="11518"/>
                      <a:pt x="19918" y="11528"/>
                    </a:cubicBezTo>
                    <a:cubicBezTo>
                      <a:pt x="19970" y="11547"/>
                      <a:pt x="20023" y="11581"/>
                      <a:pt x="20082" y="11569"/>
                    </a:cubicBezTo>
                    <a:cubicBezTo>
                      <a:pt x="20173" y="11550"/>
                      <a:pt x="20265" y="11415"/>
                      <a:pt x="20303" y="11339"/>
                    </a:cubicBezTo>
                    <a:cubicBezTo>
                      <a:pt x="20380" y="11186"/>
                      <a:pt x="20568" y="11094"/>
                      <a:pt x="20669" y="10952"/>
                    </a:cubicBezTo>
                    <a:cubicBezTo>
                      <a:pt x="20701" y="10906"/>
                      <a:pt x="20706" y="10870"/>
                      <a:pt x="20706" y="10814"/>
                    </a:cubicBezTo>
                    <a:cubicBezTo>
                      <a:pt x="20706" y="10788"/>
                      <a:pt x="20716" y="10744"/>
                      <a:pt x="20708" y="10719"/>
                    </a:cubicBezTo>
                    <a:cubicBezTo>
                      <a:pt x="20697" y="10685"/>
                      <a:pt x="20671" y="10687"/>
                      <a:pt x="20646" y="10659"/>
                    </a:cubicBezTo>
                    <a:cubicBezTo>
                      <a:pt x="20580" y="10582"/>
                      <a:pt x="20622" y="10462"/>
                      <a:pt x="20574" y="10376"/>
                    </a:cubicBezTo>
                    <a:cubicBezTo>
                      <a:pt x="20544" y="10322"/>
                      <a:pt x="20458" y="10144"/>
                      <a:pt x="20527" y="10095"/>
                    </a:cubicBezTo>
                    <a:cubicBezTo>
                      <a:pt x="20555" y="10075"/>
                      <a:pt x="20670" y="10094"/>
                      <a:pt x="20706" y="10093"/>
                    </a:cubicBezTo>
                    <a:cubicBezTo>
                      <a:pt x="20778" y="10093"/>
                      <a:pt x="20831" y="10107"/>
                      <a:pt x="20898" y="10122"/>
                    </a:cubicBezTo>
                    <a:cubicBezTo>
                      <a:pt x="20917" y="10048"/>
                      <a:pt x="20885" y="9989"/>
                      <a:pt x="20867" y="9922"/>
                    </a:cubicBezTo>
                    <a:cubicBezTo>
                      <a:pt x="20850" y="9856"/>
                      <a:pt x="20816" y="9796"/>
                      <a:pt x="20803" y="9734"/>
                    </a:cubicBezTo>
                    <a:cubicBezTo>
                      <a:pt x="20796" y="9703"/>
                      <a:pt x="20798" y="9679"/>
                      <a:pt x="20817" y="9664"/>
                    </a:cubicBezTo>
                    <a:cubicBezTo>
                      <a:pt x="20792" y="9636"/>
                      <a:pt x="20775" y="9591"/>
                      <a:pt x="20770" y="9561"/>
                    </a:cubicBezTo>
                    <a:cubicBezTo>
                      <a:pt x="20759" y="9493"/>
                      <a:pt x="20764" y="9467"/>
                      <a:pt x="20739" y="9408"/>
                    </a:cubicBezTo>
                    <a:cubicBezTo>
                      <a:pt x="20721" y="9366"/>
                      <a:pt x="20725" y="9317"/>
                      <a:pt x="20699" y="9277"/>
                    </a:cubicBezTo>
                    <a:cubicBezTo>
                      <a:pt x="20673" y="9236"/>
                      <a:pt x="20627" y="9203"/>
                      <a:pt x="20591" y="9169"/>
                    </a:cubicBezTo>
                    <a:cubicBezTo>
                      <a:pt x="20565" y="9144"/>
                      <a:pt x="20532" y="9123"/>
                      <a:pt x="20507" y="9098"/>
                    </a:cubicBezTo>
                    <a:cubicBezTo>
                      <a:pt x="20476" y="9066"/>
                      <a:pt x="20466" y="9029"/>
                      <a:pt x="20437" y="8995"/>
                    </a:cubicBezTo>
                    <a:cubicBezTo>
                      <a:pt x="20416" y="8972"/>
                      <a:pt x="20403" y="8971"/>
                      <a:pt x="20378" y="8957"/>
                    </a:cubicBezTo>
                    <a:cubicBezTo>
                      <a:pt x="20339" y="8936"/>
                      <a:pt x="20286" y="8892"/>
                      <a:pt x="20246" y="8877"/>
                    </a:cubicBezTo>
                    <a:cubicBezTo>
                      <a:pt x="20183" y="8854"/>
                      <a:pt x="20112" y="8886"/>
                      <a:pt x="20049" y="8874"/>
                    </a:cubicBezTo>
                    <a:cubicBezTo>
                      <a:pt x="19978" y="8860"/>
                      <a:pt x="19893" y="8770"/>
                      <a:pt x="19843" y="8720"/>
                    </a:cubicBezTo>
                    <a:cubicBezTo>
                      <a:pt x="19762" y="8732"/>
                      <a:pt x="19803" y="8843"/>
                      <a:pt x="19686" y="8810"/>
                    </a:cubicBezTo>
                    <a:cubicBezTo>
                      <a:pt x="19590" y="8783"/>
                      <a:pt x="19557" y="8707"/>
                      <a:pt x="19556" y="8620"/>
                    </a:cubicBezTo>
                    <a:cubicBezTo>
                      <a:pt x="19556" y="8520"/>
                      <a:pt x="19541" y="8409"/>
                      <a:pt x="19579" y="8314"/>
                    </a:cubicBezTo>
                    <a:cubicBezTo>
                      <a:pt x="19630" y="8188"/>
                      <a:pt x="19780" y="8196"/>
                      <a:pt x="19898" y="8151"/>
                    </a:cubicBezTo>
                    <a:cubicBezTo>
                      <a:pt x="20001" y="8111"/>
                      <a:pt x="20102" y="8041"/>
                      <a:pt x="20194" y="7981"/>
                    </a:cubicBezTo>
                    <a:cubicBezTo>
                      <a:pt x="20264" y="7936"/>
                      <a:pt x="20316" y="7869"/>
                      <a:pt x="20394" y="7841"/>
                    </a:cubicBezTo>
                    <a:cubicBezTo>
                      <a:pt x="20465" y="7816"/>
                      <a:pt x="20552" y="7816"/>
                      <a:pt x="20604" y="7756"/>
                    </a:cubicBezTo>
                    <a:cubicBezTo>
                      <a:pt x="20639" y="7715"/>
                      <a:pt x="20624" y="7658"/>
                      <a:pt x="20655" y="7616"/>
                    </a:cubicBezTo>
                    <a:cubicBezTo>
                      <a:pt x="20706" y="7547"/>
                      <a:pt x="20826" y="7538"/>
                      <a:pt x="20891" y="7486"/>
                    </a:cubicBezTo>
                    <a:cubicBezTo>
                      <a:pt x="20808" y="7379"/>
                      <a:pt x="20761" y="7274"/>
                      <a:pt x="20731" y="7148"/>
                    </a:cubicBezTo>
                    <a:cubicBezTo>
                      <a:pt x="20710" y="7063"/>
                      <a:pt x="20666" y="7024"/>
                      <a:pt x="20606" y="6960"/>
                    </a:cubicBezTo>
                    <a:cubicBezTo>
                      <a:pt x="20547" y="6896"/>
                      <a:pt x="20526" y="6828"/>
                      <a:pt x="20442" y="6904"/>
                    </a:cubicBezTo>
                    <a:cubicBezTo>
                      <a:pt x="20357" y="6981"/>
                      <a:pt x="20286" y="7071"/>
                      <a:pt x="20236" y="7172"/>
                    </a:cubicBezTo>
                    <a:cubicBezTo>
                      <a:pt x="20211" y="7223"/>
                      <a:pt x="20223" y="7261"/>
                      <a:pt x="20156" y="7275"/>
                    </a:cubicBezTo>
                    <a:cubicBezTo>
                      <a:pt x="20062" y="7296"/>
                      <a:pt x="19900" y="7288"/>
                      <a:pt x="19809" y="7267"/>
                    </a:cubicBezTo>
                    <a:cubicBezTo>
                      <a:pt x="19668" y="7235"/>
                      <a:pt x="19649" y="7144"/>
                      <a:pt x="19654" y="7022"/>
                    </a:cubicBezTo>
                    <a:cubicBezTo>
                      <a:pt x="19657" y="6958"/>
                      <a:pt x="19665" y="6931"/>
                      <a:pt x="19696" y="6873"/>
                    </a:cubicBezTo>
                    <a:cubicBezTo>
                      <a:pt x="19716" y="6835"/>
                      <a:pt x="19723" y="6833"/>
                      <a:pt x="19721" y="6779"/>
                    </a:cubicBezTo>
                    <a:cubicBezTo>
                      <a:pt x="19719" y="6732"/>
                      <a:pt x="19702" y="6732"/>
                      <a:pt x="19694" y="6702"/>
                    </a:cubicBezTo>
                    <a:cubicBezTo>
                      <a:pt x="19668" y="6605"/>
                      <a:pt x="19638" y="6562"/>
                      <a:pt x="19513" y="6550"/>
                    </a:cubicBezTo>
                    <a:cubicBezTo>
                      <a:pt x="19442" y="6543"/>
                      <a:pt x="19413" y="6546"/>
                      <a:pt x="19353" y="6522"/>
                    </a:cubicBezTo>
                    <a:cubicBezTo>
                      <a:pt x="19225" y="6471"/>
                      <a:pt x="19074" y="6391"/>
                      <a:pt x="18972" y="6295"/>
                    </a:cubicBezTo>
                    <a:cubicBezTo>
                      <a:pt x="18850" y="6180"/>
                      <a:pt x="18888" y="6067"/>
                      <a:pt x="18868" y="5927"/>
                    </a:cubicBezTo>
                    <a:cubicBezTo>
                      <a:pt x="18862" y="5883"/>
                      <a:pt x="18839" y="5844"/>
                      <a:pt x="18831" y="5799"/>
                    </a:cubicBezTo>
                    <a:cubicBezTo>
                      <a:pt x="18829" y="5783"/>
                      <a:pt x="18841" y="5753"/>
                      <a:pt x="18836" y="5737"/>
                    </a:cubicBezTo>
                    <a:cubicBezTo>
                      <a:pt x="18813" y="5672"/>
                      <a:pt x="18752" y="5628"/>
                      <a:pt x="18701" y="5583"/>
                    </a:cubicBezTo>
                    <a:cubicBezTo>
                      <a:pt x="18639" y="5526"/>
                      <a:pt x="18613" y="5491"/>
                      <a:pt x="18536" y="5447"/>
                    </a:cubicBezTo>
                    <a:cubicBezTo>
                      <a:pt x="18486" y="5419"/>
                      <a:pt x="18408" y="5381"/>
                      <a:pt x="18371" y="5338"/>
                    </a:cubicBezTo>
                    <a:cubicBezTo>
                      <a:pt x="18305" y="5261"/>
                      <a:pt x="18296" y="5122"/>
                      <a:pt x="18251" y="5022"/>
                    </a:cubicBezTo>
                    <a:cubicBezTo>
                      <a:pt x="18227" y="4968"/>
                      <a:pt x="18186" y="4924"/>
                      <a:pt x="18175" y="4860"/>
                    </a:cubicBezTo>
                    <a:cubicBezTo>
                      <a:pt x="18167" y="4813"/>
                      <a:pt x="18197" y="4746"/>
                      <a:pt x="18171" y="4702"/>
                    </a:cubicBezTo>
                    <a:cubicBezTo>
                      <a:pt x="18151" y="4668"/>
                      <a:pt x="18085" y="4632"/>
                      <a:pt x="18054" y="4603"/>
                    </a:cubicBezTo>
                    <a:cubicBezTo>
                      <a:pt x="18001" y="4551"/>
                      <a:pt x="17950" y="4529"/>
                      <a:pt x="17946" y="4453"/>
                    </a:cubicBezTo>
                    <a:cubicBezTo>
                      <a:pt x="17940" y="4334"/>
                      <a:pt x="17928" y="4228"/>
                      <a:pt x="18078" y="4200"/>
                    </a:cubicBezTo>
                    <a:cubicBezTo>
                      <a:pt x="18188" y="4180"/>
                      <a:pt x="18348" y="4250"/>
                      <a:pt x="18432" y="4164"/>
                    </a:cubicBezTo>
                    <a:cubicBezTo>
                      <a:pt x="18441" y="4154"/>
                      <a:pt x="18435" y="4122"/>
                      <a:pt x="18445" y="4113"/>
                    </a:cubicBezTo>
                    <a:cubicBezTo>
                      <a:pt x="18463" y="4105"/>
                      <a:pt x="18480" y="4104"/>
                      <a:pt x="18498" y="4111"/>
                    </a:cubicBezTo>
                    <a:cubicBezTo>
                      <a:pt x="18555" y="4098"/>
                      <a:pt x="18609" y="4079"/>
                      <a:pt x="18660" y="4052"/>
                    </a:cubicBezTo>
                    <a:cubicBezTo>
                      <a:pt x="18766" y="4014"/>
                      <a:pt x="18903" y="4014"/>
                      <a:pt x="18935" y="3888"/>
                    </a:cubicBezTo>
                    <a:cubicBezTo>
                      <a:pt x="18955" y="3804"/>
                      <a:pt x="18928" y="3725"/>
                      <a:pt x="18964" y="3637"/>
                    </a:cubicBezTo>
                    <a:cubicBezTo>
                      <a:pt x="18994" y="3565"/>
                      <a:pt x="19036" y="3495"/>
                      <a:pt x="19056" y="3419"/>
                    </a:cubicBezTo>
                    <a:cubicBezTo>
                      <a:pt x="19077" y="3341"/>
                      <a:pt x="19059" y="3260"/>
                      <a:pt x="19080" y="3183"/>
                    </a:cubicBezTo>
                    <a:cubicBezTo>
                      <a:pt x="19103" y="3095"/>
                      <a:pt x="19157" y="3022"/>
                      <a:pt x="19196" y="2940"/>
                    </a:cubicBezTo>
                    <a:cubicBezTo>
                      <a:pt x="19233" y="2859"/>
                      <a:pt x="19228" y="2803"/>
                      <a:pt x="19228" y="2716"/>
                    </a:cubicBezTo>
                    <a:cubicBezTo>
                      <a:pt x="19228" y="2660"/>
                      <a:pt x="19217" y="2574"/>
                      <a:pt x="19218" y="2494"/>
                    </a:cubicBezTo>
                    <a:cubicBezTo>
                      <a:pt x="19046" y="2488"/>
                      <a:pt x="18885" y="2451"/>
                      <a:pt x="18710" y="2451"/>
                    </a:cubicBezTo>
                    <a:cubicBezTo>
                      <a:pt x="18457" y="2451"/>
                      <a:pt x="18171" y="2494"/>
                      <a:pt x="17923" y="2448"/>
                    </a:cubicBezTo>
                    <a:cubicBezTo>
                      <a:pt x="17672" y="2401"/>
                      <a:pt x="17892" y="2134"/>
                      <a:pt x="17772" y="2093"/>
                    </a:cubicBezTo>
                    <a:cubicBezTo>
                      <a:pt x="17644" y="2050"/>
                      <a:pt x="17319" y="2397"/>
                      <a:pt x="17207" y="2474"/>
                    </a:cubicBezTo>
                    <a:cubicBezTo>
                      <a:pt x="17129" y="2527"/>
                      <a:pt x="16794" y="2102"/>
                      <a:pt x="16756" y="2006"/>
                    </a:cubicBezTo>
                    <a:cubicBezTo>
                      <a:pt x="16700" y="1868"/>
                      <a:pt x="16548" y="1779"/>
                      <a:pt x="16456" y="1666"/>
                    </a:cubicBezTo>
                    <a:cubicBezTo>
                      <a:pt x="16393" y="1588"/>
                      <a:pt x="16367" y="1492"/>
                      <a:pt x="16301" y="1417"/>
                    </a:cubicBezTo>
                    <a:cubicBezTo>
                      <a:pt x="16164" y="1261"/>
                      <a:pt x="15983" y="1135"/>
                      <a:pt x="15811" y="1017"/>
                    </a:cubicBezTo>
                    <a:cubicBezTo>
                      <a:pt x="15761" y="982"/>
                      <a:pt x="15761" y="908"/>
                      <a:pt x="15691" y="878"/>
                    </a:cubicBezTo>
                    <a:cubicBezTo>
                      <a:pt x="15592" y="836"/>
                      <a:pt x="15457" y="930"/>
                      <a:pt x="15382" y="984"/>
                    </a:cubicBezTo>
                    <a:cubicBezTo>
                      <a:pt x="15319" y="1029"/>
                      <a:pt x="15244" y="966"/>
                      <a:pt x="15216" y="897"/>
                    </a:cubicBezTo>
                    <a:cubicBezTo>
                      <a:pt x="15171" y="785"/>
                      <a:pt x="15284" y="798"/>
                      <a:pt x="15321" y="735"/>
                    </a:cubicBezTo>
                    <a:cubicBezTo>
                      <a:pt x="15348" y="688"/>
                      <a:pt x="14984" y="709"/>
                      <a:pt x="14957" y="710"/>
                    </a:cubicBezTo>
                    <a:cubicBezTo>
                      <a:pt x="14831" y="716"/>
                      <a:pt x="14868" y="631"/>
                      <a:pt x="14754" y="663"/>
                    </a:cubicBezTo>
                    <a:cubicBezTo>
                      <a:pt x="14594" y="706"/>
                      <a:pt x="14359" y="1070"/>
                      <a:pt x="14160" y="881"/>
                    </a:cubicBezTo>
                    <a:cubicBezTo>
                      <a:pt x="14077" y="801"/>
                      <a:pt x="13912" y="693"/>
                      <a:pt x="13993" y="557"/>
                    </a:cubicBezTo>
                    <a:cubicBezTo>
                      <a:pt x="14045" y="468"/>
                      <a:pt x="14080" y="401"/>
                      <a:pt x="13894" y="387"/>
                    </a:cubicBezTo>
                    <a:cubicBezTo>
                      <a:pt x="13704" y="373"/>
                      <a:pt x="13700" y="581"/>
                      <a:pt x="13584" y="648"/>
                    </a:cubicBezTo>
                    <a:cubicBezTo>
                      <a:pt x="13535" y="676"/>
                      <a:pt x="13414" y="701"/>
                      <a:pt x="13355" y="717"/>
                    </a:cubicBezTo>
                    <a:cubicBezTo>
                      <a:pt x="13252" y="745"/>
                      <a:pt x="13298" y="504"/>
                      <a:pt x="13324" y="463"/>
                    </a:cubicBezTo>
                    <a:cubicBezTo>
                      <a:pt x="13385" y="366"/>
                      <a:pt x="13506" y="323"/>
                      <a:pt x="13607" y="275"/>
                    </a:cubicBezTo>
                    <a:cubicBezTo>
                      <a:pt x="13725" y="219"/>
                      <a:pt x="13730" y="133"/>
                      <a:pt x="13623" y="38"/>
                    </a:cubicBezTo>
                    <a:cubicBezTo>
                      <a:pt x="13506" y="-66"/>
                      <a:pt x="13374" y="65"/>
                      <a:pt x="13294" y="144"/>
                    </a:cubicBezTo>
                    <a:cubicBezTo>
                      <a:pt x="13198" y="238"/>
                      <a:pt x="13071" y="407"/>
                      <a:pt x="12949" y="468"/>
                    </a:cubicBezTo>
                    <a:cubicBezTo>
                      <a:pt x="12836" y="524"/>
                      <a:pt x="12704" y="526"/>
                      <a:pt x="12607" y="619"/>
                    </a:cubicBezTo>
                    <a:cubicBezTo>
                      <a:pt x="12491" y="730"/>
                      <a:pt x="12437" y="795"/>
                      <a:pt x="12287" y="881"/>
                    </a:cubicBezTo>
                    <a:cubicBezTo>
                      <a:pt x="12440" y="1027"/>
                      <a:pt x="12089" y="1167"/>
                      <a:pt x="12057" y="1143"/>
                    </a:cubicBezTo>
                    <a:cubicBezTo>
                      <a:pt x="11982" y="1088"/>
                      <a:pt x="11849" y="977"/>
                      <a:pt x="11941" y="893"/>
                    </a:cubicBezTo>
                    <a:cubicBezTo>
                      <a:pt x="12026" y="816"/>
                      <a:pt x="12141" y="815"/>
                      <a:pt x="12219" y="760"/>
                    </a:cubicBezTo>
                    <a:cubicBezTo>
                      <a:pt x="12289" y="710"/>
                      <a:pt x="11823" y="573"/>
                      <a:pt x="11876" y="489"/>
                    </a:cubicBezTo>
                    <a:cubicBezTo>
                      <a:pt x="11967" y="343"/>
                      <a:pt x="12058" y="198"/>
                      <a:pt x="12150" y="53"/>
                    </a:cubicBezTo>
                    <a:cubicBezTo>
                      <a:pt x="12020" y="98"/>
                      <a:pt x="11669" y="150"/>
                      <a:pt x="11637" y="281"/>
                    </a:cubicBezTo>
                    <a:cubicBezTo>
                      <a:pt x="11609" y="396"/>
                      <a:pt x="11498" y="551"/>
                      <a:pt x="11388" y="609"/>
                    </a:cubicBezTo>
                    <a:cubicBezTo>
                      <a:pt x="11246" y="684"/>
                      <a:pt x="11140" y="609"/>
                      <a:pt x="11041" y="785"/>
                    </a:cubicBezTo>
                    <a:cubicBezTo>
                      <a:pt x="10977" y="899"/>
                      <a:pt x="10704" y="839"/>
                      <a:pt x="10596" y="838"/>
                    </a:cubicBezTo>
                    <a:cubicBezTo>
                      <a:pt x="10547" y="838"/>
                      <a:pt x="10506" y="748"/>
                      <a:pt x="10459" y="838"/>
                    </a:cubicBezTo>
                    <a:cubicBezTo>
                      <a:pt x="10428" y="898"/>
                      <a:pt x="10418" y="968"/>
                      <a:pt x="10414" y="1034"/>
                    </a:cubicBezTo>
                    <a:cubicBezTo>
                      <a:pt x="10412" y="1081"/>
                      <a:pt x="10337" y="1079"/>
                      <a:pt x="10317" y="1130"/>
                    </a:cubicBezTo>
                    <a:cubicBezTo>
                      <a:pt x="10294" y="1188"/>
                      <a:pt x="10373" y="1264"/>
                      <a:pt x="10406" y="1302"/>
                    </a:cubicBezTo>
                    <a:cubicBezTo>
                      <a:pt x="10478" y="1384"/>
                      <a:pt x="10525" y="1428"/>
                      <a:pt x="10550" y="1536"/>
                    </a:cubicBezTo>
                    <a:cubicBezTo>
                      <a:pt x="10370" y="1554"/>
                      <a:pt x="10219" y="1532"/>
                      <a:pt x="10045" y="1490"/>
                    </a:cubicBezTo>
                    <a:cubicBezTo>
                      <a:pt x="9901" y="1455"/>
                      <a:pt x="9677" y="1412"/>
                      <a:pt x="9690" y="1623"/>
                    </a:cubicBezTo>
                    <a:cubicBezTo>
                      <a:pt x="9699" y="1750"/>
                      <a:pt x="9506" y="1888"/>
                      <a:pt x="9408" y="1973"/>
                    </a:cubicBezTo>
                    <a:cubicBezTo>
                      <a:pt x="9362" y="2013"/>
                      <a:pt x="9067" y="2151"/>
                      <a:pt x="9096" y="1971"/>
                    </a:cubicBezTo>
                    <a:cubicBezTo>
                      <a:pt x="9076" y="2091"/>
                      <a:pt x="8968" y="2337"/>
                      <a:pt x="8860" y="2409"/>
                    </a:cubicBezTo>
                    <a:cubicBezTo>
                      <a:pt x="8791" y="2454"/>
                      <a:pt x="8580" y="2447"/>
                      <a:pt x="8494" y="2452"/>
                    </a:cubicBezTo>
                    <a:cubicBezTo>
                      <a:pt x="8349" y="2460"/>
                      <a:pt x="8263" y="2409"/>
                      <a:pt x="8200" y="2556"/>
                    </a:cubicBezTo>
                    <a:cubicBezTo>
                      <a:pt x="8090" y="2812"/>
                      <a:pt x="8572" y="2854"/>
                      <a:pt x="8339" y="3028"/>
                    </a:cubicBezTo>
                    <a:cubicBezTo>
                      <a:pt x="8245" y="3098"/>
                      <a:pt x="8096" y="3167"/>
                      <a:pt x="8138" y="3302"/>
                    </a:cubicBezTo>
                    <a:cubicBezTo>
                      <a:pt x="8164" y="3386"/>
                      <a:pt x="8072" y="3459"/>
                      <a:pt x="8111" y="3540"/>
                    </a:cubicBezTo>
                    <a:cubicBezTo>
                      <a:pt x="8189" y="3700"/>
                      <a:pt x="8493" y="3500"/>
                      <a:pt x="8585" y="3455"/>
                    </a:cubicBezTo>
                    <a:cubicBezTo>
                      <a:pt x="8621" y="3438"/>
                      <a:pt x="8715" y="3437"/>
                      <a:pt x="8726" y="3398"/>
                    </a:cubicBezTo>
                    <a:cubicBezTo>
                      <a:pt x="8738" y="3357"/>
                      <a:pt x="8762" y="3275"/>
                      <a:pt x="8818" y="3268"/>
                    </a:cubicBezTo>
                    <a:cubicBezTo>
                      <a:pt x="8929" y="3255"/>
                      <a:pt x="9006" y="3456"/>
                      <a:pt x="9134" y="3456"/>
                    </a:cubicBezTo>
                    <a:cubicBezTo>
                      <a:pt x="9210" y="3456"/>
                      <a:pt x="9287" y="3456"/>
                      <a:pt x="9363" y="3456"/>
                    </a:cubicBezTo>
                    <a:cubicBezTo>
                      <a:pt x="9302" y="3571"/>
                      <a:pt x="9302" y="3638"/>
                      <a:pt x="9159" y="3640"/>
                    </a:cubicBezTo>
                    <a:cubicBezTo>
                      <a:pt x="9044" y="3642"/>
                      <a:pt x="8922" y="3583"/>
                      <a:pt x="8883" y="3696"/>
                    </a:cubicBezTo>
                    <a:cubicBezTo>
                      <a:pt x="8852" y="3785"/>
                      <a:pt x="8887" y="3787"/>
                      <a:pt x="8957" y="3854"/>
                    </a:cubicBezTo>
                    <a:cubicBezTo>
                      <a:pt x="9086" y="3977"/>
                      <a:pt x="9265" y="4025"/>
                      <a:pt x="9202" y="4200"/>
                    </a:cubicBezTo>
                    <a:cubicBezTo>
                      <a:pt x="9172" y="4283"/>
                      <a:pt x="9064" y="4489"/>
                      <a:pt x="9150" y="4558"/>
                    </a:cubicBezTo>
                    <a:cubicBezTo>
                      <a:pt x="9281" y="4664"/>
                      <a:pt x="9140" y="4676"/>
                      <a:pt x="9159" y="4770"/>
                    </a:cubicBezTo>
                    <a:cubicBezTo>
                      <a:pt x="9163" y="4794"/>
                      <a:pt x="9256" y="4916"/>
                      <a:pt x="9236" y="4930"/>
                    </a:cubicBezTo>
                    <a:cubicBezTo>
                      <a:pt x="9160" y="4982"/>
                      <a:pt x="8912" y="4808"/>
                      <a:pt x="8859" y="4762"/>
                    </a:cubicBezTo>
                    <a:cubicBezTo>
                      <a:pt x="8673" y="4599"/>
                      <a:pt x="8716" y="4061"/>
                      <a:pt x="8344" y="4112"/>
                    </a:cubicBezTo>
                    <a:cubicBezTo>
                      <a:pt x="8276" y="4121"/>
                      <a:pt x="8090" y="4112"/>
                      <a:pt x="8038" y="4154"/>
                    </a:cubicBezTo>
                    <a:cubicBezTo>
                      <a:pt x="7959" y="4217"/>
                      <a:pt x="8000" y="4420"/>
                      <a:pt x="7993" y="4502"/>
                    </a:cubicBezTo>
                    <a:cubicBezTo>
                      <a:pt x="7979" y="4654"/>
                      <a:pt x="7762" y="5119"/>
                      <a:pt x="7722" y="4733"/>
                    </a:cubicBezTo>
                    <a:cubicBezTo>
                      <a:pt x="7699" y="4517"/>
                      <a:pt x="7380" y="4259"/>
                      <a:pt x="7211" y="4514"/>
                    </a:cubicBezTo>
                    <a:cubicBezTo>
                      <a:pt x="7186" y="4551"/>
                      <a:pt x="7147" y="4715"/>
                      <a:pt x="7108" y="4724"/>
                    </a:cubicBezTo>
                    <a:cubicBezTo>
                      <a:pt x="6988" y="4751"/>
                      <a:pt x="6881" y="4766"/>
                      <a:pt x="6761" y="4758"/>
                    </a:cubicBezTo>
                    <a:cubicBezTo>
                      <a:pt x="6601" y="4748"/>
                      <a:pt x="6711" y="4882"/>
                      <a:pt x="6752" y="4935"/>
                    </a:cubicBezTo>
                    <a:cubicBezTo>
                      <a:pt x="6840" y="5047"/>
                      <a:pt x="6567" y="5051"/>
                      <a:pt x="6501" y="5066"/>
                    </a:cubicBezTo>
                    <a:cubicBezTo>
                      <a:pt x="6413" y="5086"/>
                      <a:pt x="6367" y="5157"/>
                      <a:pt x="6256" y="5157"/>
                    </a:cubicBezTo>
                    <a:cubicBezTo>
                      <a:pt x="6119" y="5157"/>
                      <a:pt x="5982" y="5157"/>
                      <a:pt x="5844" y="5157"/>
                    </a:cubicBezTo>
                    <a:cubicBezTo>
                      <a:pt x="5573" y="5157"/>
                      <a:pt x="5445" y="5188"/>
                      <a:pt x="5196" y="5309"/>
                    </a:cubicBezTo>
                    <a:cubicBezTo>
                      <a:pt x="5029" y="5391"/>
                      <a:pt x="4892" y="5375"/>
                      <a:pt x="4702" y="5375"/>
                    </a:cubicBezTo>
                    <a:cubicBezTo>
                      <a:pt x="4439" y="5375"/>
                      <a:pt x="4327" y="5384"/>
                      <a:pt x="4211" y="5108"/>
                    </a:cubicBezTo>
                    <a:cubicBezTo>
                      <a:pt x="4174" y="5020"/>
                      <a:pt x="3888" y="5070"/>
                      <a:pt x="3789" y="5070"/>
                    </a:cubicBezTo>
                    <a:cubicBezTo>
                      <a:pt x="4057" y="5439"/>
                      <a:pt x="3452" y="5261"/>
                      <a:pt x="3286" y="5288"/>
                    </a:cubicBezTo>
                    <a:cubicBezTo>
                      <a:pt x="3166" y="5307"/>
                      <a:pt x="3117" y="5481"/>
                      <a:pt x="2991" y="5541"/>
                    </a:cubicBezTo>
                    <a:cubicBezTo>
                      <a:pt x="2907" y="5581"/>
                      <a:pt x="2774" y="5555"/>
                      <a:pt x="2682" y="5575"/>
                    </a:cubicBezTo>
                    <a:cubicBezTo>
                      <a:pt x="2327" y="5651"/>
                      <a:pt x="2883" y="5867"/>
                      <a:pt x="2975" y="5955"/>
                    </a:cubicBezTo>
                    <a:cubicBezTo>
                      <a:pt x="3197" y="6167"/>
                      <a:pt x="2818" y="6173"/>
                      <a:pt x="2723" y="6227"/>
                    </a:cubicBezTo>
                    <a:cubicBezTo>
                      <a:pt x="2664" y="6261"/>
                      <a:pt x="2608" y="6332"/>
                      <a:pt x="2555" y="6248"/>
                    </a:cubicBezTo>
                    <a:cubicBezTo>
                      <a:pt x="2508" y="6173"/>
                      <a:pt x="2591" y="6171"/>
                      <a:pt x="2597" y="6117"/>
                    </a:cubicBezTo>
                    <a:cubicBezTo>
                      <a:pt x="2595" y="6135"/>
                      <a:pt x="2318" y="6093"/>
                      <a:pt x="2290" y="6159"/>
                    </a:cubicBezTo>
                    <a:cubicBezTo>
                      <a:pt x="2228" y="6306"/>
                      <a:pt x="2247" y="6417"/>
                      <a:pt x="2112" y="6541"/>
                    </a:cubicBezTo>
                    <a:cubicBezTo>
                      <a:pt x="2078" y="6572"/>
                      <a:pt x="1815" y="6405"/>
                      <a:pt x="1704" y="6445"/>
                    </a:cubicBezTo>
                    <a:cubicBezTo>
                      <a:pt x="1605" y="6480"/>
                      <a:pt x="1550" y="6509"/>
                      <a:pt x="1478" y="6578"/>
                    </a:cubicBezTo>
                    <a:cubicBezTo>
                      <a:pt x="1326" y="6722"/>
                      <a:pt x="1236" y="6640"/>
                      <a:pt x="1050" y="6692"/>
                    </a:cubicBezTo>
                    <a:cubicBezTo>
                      <a:pt x="861" y="6745"/>
                      <a:pt x="925" y="6876"/>
                      <a:pt x="932" y="7000"/>
                    </a:cubicBezTo>
                    <a:cubicBezTo>
                      <a:pt x="936" y="7080"/>
                      <a:pt x="684" y="7002"/>
                      <a:pt x="676" y="7034"/>
                    </a:cubicBezTo>
                    <a:cubicBezTo>
                      <a:pt x="647" y="7154"/>
                      <a:pt x="899" y="7294"/>
                      <a:pt x="1002" y="7294"/>
                    </a:cubicBezTo>
                    <a:cubicBezTo>
                      <a:pt x="1118" y="7294"/>
                      <a:pt x="1220" y="7233"/>
                      <a:pt x="1336" y="7247"/>
                    </a:cubicBezTo>
                    <a:cubicBezTo>
                      <a:pt x="1495" y="7267"/>
                      <a:pt x="1237" y="7460"/>
                      <a:pt x="1210" y="7505"/>
                    </a:cubicBezTo>
                    <a:cubicBezTo>
                      <a:pt x="1143" y="7615"/>
                      <a:pt x="1162" y="7593"/>
                      <a:pt x="1022" y="7593"/>
                    </a:cubicBezTo>
                    <a:cubicBezTo>
                      <a:pt x="894" y="7593"/>
                      <a:pt x="839" y="7404"/>
                      <a:pt x="727" y="7468"/>
                    </a:cubicBezTo>
                    <a:cubicBezTo>
                      <a:pt x="653" y="7511"/>
                      <a:pt x="791" y="7562"/>
                      <a:pt x="707" y="7636"/>
                    </a:cubicBezTo>
                    <a:cubicBezTo>
                      <a:pt x="475" y="7840"/>
                      <a:pt x="453" y="7888"/>
                      <a:pt x="453" y="8166"/>
                    </a:cubicBezTo>
                    <a:cubicBezTo>
                      <a:pt x="404" y="8135"/>
                      <a:pt x="193" y="7955"/>
                      <a:pt x="147" y="8008"/>
                    </a:cubicBezTo>
                    <a:cubicBezTo>
                      <a:pt x="58" y="8110"/>
                      <a:pt x="201" y="8394"/>
                      <a:pt x="270" y="8493"/>
                    </a:cubicBezTo>
                    <a:cubicBezTo>
                      <a:pt x="349" y="8607"/>
                      <a:pt x="308" y="8724"/>
                      <a:pt x="282" y="8851"/>
                    </a:cubicBezTo>
                    <a:cubicBezTo>
                      <a:pt x="248" y="9012"/>
                      <a:pt x="460" y="9037"/>
                      <a:pt x="277" y="9215"/>
                    </a:cubicBezTo>
                    <a:cubicBezTo>
                      <a:pt x="214" y="9277"/>
                      <a:pt x="-63" y="9447"/>
                      <a:pt x="13" y="9550"/>
                    </a:cubicBezTo>
                    <a:cubicBezTo>
                      <a:pt x="96" y="9661"/>
                      <a:pt x="246" y="9708"/>
                      <a:pt x="332" y="9810"/>
                    </a:cubicBezTo>
                    <a:cubicBezTo>
                      <a:pt x="510" y="10019"/>
                      <a:pt x="478" y="9603"/>
                      <a:pt x="458" y="9537"/>
                    </a:cubicBezTo>
                    <a:cubicBezTo>
                      <a:pt x="417" y="9400"/>
                      <a:pt x="670" y="9349"/>
                      <a:pt x="773" y="9300"/>
                    </a:cubicBezTo>
                    <a:cubicBezTo>
                      <a:pt x="862" y="9471"/>
                      <a:pt x="827" y="9445"/>
                      <a:pt x="1013" y="9447"/>
                    </a:cubicBezTo>
                    <a:cubicBezTo>
                      <a:pt x="1123" y="9448"/>
                      <a:pt x="1123" y="9241"/>
                      <a:pt x="1063" y="9215"/>
                    </a:cubicBezTo>
                    <a:cubicBezTo>
                      <a:pt x="1126" y="9242"/>
                      <a:pt x="1250" y="9386"/>
                      <a:pt x="1311" y="9435"/>
                    </a:cubicBezTo>
                    <a:cubicBezTo>
                      <a:pt x="1367" y="9481"/>
                      <a:pt x="1416" y="9626"/>
                      <a:pt x="1412" y="9692"/>
                    </a:cubicBezTo>
                    <a:cubicBezTo>
                      <a:pt x="1306" y="9827"/>
                      <a:pt x="1281" y="10045"/>
                      <a:pt x="1412" y="10172"/>
                    </a:cubicBezTo>
                    <a:cubicBezTo>
                      <a:pt x="1497" y="10254"/>
                      <a:pt x="1628" y="10291"/>
                      <a:pt x="1717" y="10376"/>
                    </a:cubicBezTo>
                    <a:cubicBezTo>
                      <a:pt x="1765" y="10422"/>
                      <a:pt x="1707" y="10605"/>
                      <a:pt x="1636" y="10615"/>
                    </a:cubicBezTo>
                    <a:cubicBezTo>
                      <a:pt x="1403" y="10647"/>
                      <a:pt x="1366" y="10597"/>
                      <a:pt x="1366" y="10826"/>
                    </a:cubicBezTo>
                    <a:cubicBezTo>
                      <a:pt x="1366" y="10915"/>
                      <a:pt x="1331" y="11064"/>
                      <a:pt x="1458" y="11088"/>
                    </a:cubicBezTo>
                    <a:cubicBezTo>
                      <a:pt x="1546" y="11105"/>
                      <a:pt x="1658" y="11150"/>
                      <a:pt x="1714" y="11221"/>
                    </a:cubicBezTo>
                    <a:cubicBezTo>
                      <a:pt x="1837" y="11377"/>
                      <a:pt x="1837" y="11534"/>
                      <a:pt x="2087" y="11376"/>
                    </a:cubicBezTo>
                    <a:cubicBezTo>
                      <a:pt x="2157" y="11332"/>
                      <a:pt x="2295" y="11227"/>
                      <a:pt x="2235" y="11131"/>
                    </a:cubicBezTo>
                    <a:cubicBezTo>
                      <a:pt x="2221" y="11109"/>
                      <a:pt x="2156" y="10991"/>
                      <a:pt x="2189" y="10957"/>
                    </a:cubicBezTo>
                    <a:cubicBezTo>
                      <a:pt x="2202" y="10944"/>
                      <a:pt x="2349" y="10951"/>
                      <a:pt x="2371" y="10957"/>
                    </a:cubicBezTo>
                    <a:cubicBezTo>
                      <a:pt x="2517" y="10995"/>
                      <a:pt x="2532" y="11057"/>
                      <a:pt x="2710" y="11023"/>
                    </a:cubicBezTo>
                    <a:cubicBezTo>
                      <a:pt x="2927" y="10982"/>
                      <a:pt x="3038" y="10812"/>
                      <a:pt x="3222" y="10705"/>
                    </a:cubicBezTo>
                    <a:cubicBezTo>
                      <a:pt x="3275" y="10674"/>
                      <a:pt x="3572" y="10689"/>
                      <a:pt x="3514" y="10782"/>
                    </a:cubicBezTo>
                    <a:cubicBezTo>
                      <a:pt x="3402" y="10959"/>
                      <a:pt x="3249" y="10868"/>
                      <a:pt x="3084" y="10942"/>
                    </a:cubicBezTo>
                    <a:cubicBezTo>
                      <a:pt x="2921" y="11016"/>
                      <a:pt x="3047" y="11262"/>
                      <a:pt x="2937" y="11351"/>
                    </a:cubicBezTo>
                    <a:cubicBezTo>
                      <a:pt x="2831" y="11436"/>
                      <a:pt x="2488" y="11473"/>
                      <a:pt x="2613" y="11693"/>
                    </a:cubicBezTo>
                    <a:cubicBezTo>
                      <a:pt x="2719" y="11880"/>
                      <a:pt x="2415" y="11809"/>
                      <a:pt x="2326" y="11916"/>
                    </a:cubicBezTo>
                    <a:cubicBezTo>
                      <a:pt x="2215" y="12049"/>
                      <a:pt x="2289" y="12358"/>
                      <a:pt x="2372" y="12483"/>
                    </a:cubicBezTo>
                    <a:cubicBezTo>
                      <a:pt x="2220" y="12541"/>
                      <a:pt x="2150" y="12530"/>
                      <a:pt x="2125" y="12683"/>
                    </a:cubicBezTo>
                    <a:cubicBezTo>
                      <a:pt x="2101" y="12834"/>
                      <a:pt x="2076" y="12986"/>
                      <a:pt x="2052" y="13137"/>
                    </a:cubicBezTo>
                    <a:cubicBezTo>
                      <a:pt x="1717" y="12901"/>
                      <a:pt x="2027" y="13506"/>
                      <a:pt x="2133" y="13608"/>
                    </a:cubicBezTo>
                    <a:cubicBezTo>
                      <a:pt x="2280" y="13748"/>
                      <a:pt x="2471" y="13936"/>
                      <a:pt x="2625" y="13703"/>
                    </a:cubicBezTo>
                    <a:cubicBezTo>
                      <a:pt x="2686" y="13612"/>
                      <a:pt x="2725" y="13436"/>
                      <a:pt x="2773" y="13370"/>
                    </a:cubicBezTo>
                    <a:cubicBezTo>
                      <a:pt x="2866" y="13242"/>
                      <a:pt x="3159" y="13241"/>
                      <a:pt x="3240" y="13093"/>
                    </a:cubicBezTo>
                    <a:cubicBezTo>
                      <a:pt x="3277" y="13026"/>
                      <a:pt x="3327" y="13010"/>
                      <a:pt x="3194" y="12962"/>
                    </a:cubicBezTo>
                    <a:cubicBezTo>
                      <a:pt x="3184" y="12959"/>
                      <a:pt x="2944" y="12902"/>
                      <a:pt x="2969" y="12864"/>
                    </a:cubicBezTo>
                    <a:cubicBezTo>
                      <a:pt x="3016" y="12791"/>
                      <a:pt x="3166" y="12779"/>
                      <a:pt x="3240" y="12744"/>
                    </a:cubicBezTo>
                    <a:cubicBezTo>
                      <a:pt x="3269" y="12730"/>
                      <a:pt x="3379" y="12585"/>
                      <a:pt x="3399" y="12587"/>
                    </a:cubicBezTo>
                    <a:cubicBezTo>
                      <a:pt x="3477" y="12597"/>
                      <a:pt x="3499" y="12833"/>
                      <a:pt x="3560" y="12875"/>
                    </a:cubicBezTo>
                    <a:cubicBezTo>
                      <a:pt x="3608" y="12909"/>
                      <a:pt x="3698" y="12901"/>
                      <a:pt x="3754" y="12924"/>
                    </a:cubicBezTo>
                    <a:cubicBezTo>
                      <a:pt x="3932" y="12998"/>
                      <a:pt x="3759" y="12493"/>
                      <a:pt x="3742" y="12439"/>
                    </a:cubicBezTo>
                    <a:cubicBezTo>
                      <a:pt x="3897" y="12439"/>
                      <a:pt x="4125" y="12375"/>
                      <a:pt x="4201" y="12520"/>
                    </a:cubicBezTo>
                    <a:cubicBezTo>
                      <a:pt x="4316" y="12740"/>
                      <a:pt x="4363" y="12861"/>
                      <a:pt x="4565" y="13006"/>
                    </a:cubicBezTo>
                    <a:cubicBezTo>
                      <a:pt x="4412" y="13051"/>
                      <a:pt x="4322" y="13123"/>
                      <a:pt x="4219" y="13228"/>
                    </a:cubicBezTo>
                    <a:cubicBezTo>
                      <a:pt x="4130" y="13318"/>
                      <a:pt x="3864" y="13309"/>
                      <a:pt x="3742" y="13311"/>
                    </a:cubicBezTo>
                    <a:cubicBezTo>
                      <a:pt x="3818" y="13500"/>
                      <a:pt x="3514" y="13384"/>
                      <a:pt x="3514" y="13486"/>
                    </a:cubicBezTo>
                    <a:cubicBezTo>
                      <a:pt x="3514" y="13632"/>
                      <a:pt x="3850" y="13753"/>
                      <a:pt x="3947" y="13837"/>
                    </a:cubicBezTo>
                    <a:cubicBezTo>
                      <a:pt x="4109" y="13976"/>
                      <a:pt x="4032" y="14015"/>
                      <a:pt x="3933" y="14171"/>
                    </a:cubicBezTo>
                    <a:cubicBezTo>
                      <a:pt x="3873" y="14266"/>
                      <a:pt x="3609" y="14148"/>
                      <a:pt x="3514" y="14140"/>
                    </a:cubicBezTo>
                    <a:cubicBezTo>
                      <a:pt x="3529" y="14198"/>
                      <a:pt x="3545" y="14256"/>
                      <a:pt x="3560" y="14315"/>
                    </a:cubicBezTo>
                    <a:cubicBezTo>
                      <a:pt x="3499" y="14329"/>
                      <a:pt x="3438" y="14344"/>
                      <a:pt x="3377" y="14359"/>
                    </a:cubicBezTo>
                    <a:cubicBezTo>
                      <a:pt x="3469" y="14534"/>
                      <a:pt x="3698" y="14632"/>
                      <a:pt x="3651" y="14838"/>
                    </a:cubicBezTo>
                    <a:cubicBezTo>
                      <a:pt x="3624" y="14957"/>
                      <a:pt x="3542" y="15032"/>
                      <a:pt x="3567" y="15192"/>
                    </a:cubicBezTo>
                    <a:cubicBezTo>
                      <a:pt x="3592" y="15359"/>
                      <a:pt x="3677" y="15399"/>
                      <a:pt x="3834" y="15413"/>
                    </a:cubicBezTo>
                    <a:cubicBezTo>
                      <a:pt x="3928" y="15422"/>
                      <a:pt x="4012" y="15371"/>
                      <a:pt x="4089" y="15329"/>
                    </a:cubicBezTo>
                    <a:cubicBezTo>
                      <a:pt x="4161" y="15289"/>
                      <a:pt x="4303" y="15309"/>
                      <a:pt x="4388" y="15290"/>
                    </a:cubicBezTo>
                    <a:cubicBezTo>
                      <a:pt x="4478" y="15269"/>
                      <a:pt x="4560" y="15236"/>
                      <a:pt x="4625" y="15174"/>
                    </a:cubicBezTo>
                    <a:cubicBezTo>
                      <a:pt x="4781" y="15025"/>
                      <a:pt x="4890" y="14924"/>
                      <a:pt x="5097" y="14845"/>
                    </a:cubicBezTo>
                    <a:cubicBezTo>
                      <a:pt x="5133" y="14831"/>
                      <a:pt x="5340" y="14840"/>
                      <a:pt x="5322" y="14897"/>
                    </a:cubicBezTo>
                    <a:cubicBezTo>
                      <a:pt x="5275" y="15037"/>
                      <a:pt x="5028" y="15108"/>
                      <a:pt x="4919" y="15175"/>
                    </a:cubicBezTo>
                    <a:cubicBezTo>
                      <a:pt x="4816" y="15237"/>
                      <a:pt x="4715" y="15310"/>
                      <a:pt x="4674" y="15424"/>
                    </a:cubicBezTo>
                    <a:cubicBezTo>
                      <a:pt x="4636" y="15527"/>
                      <a:pt x="4625" y="15639"/>
                      <a:pt x="4569" y="15735"/>
                    </a:cubicBezTo>
                    <a:cubicBezTo>
                      <a:pt x="4531" y="15799"/>
                      <a:pt x="4470" y="15842"/>
                      <a:pt x="4443" y="15913"/>
                    </a:cubicBezTo>
                    <a:cubicBezTo>
                      <a:pt x="4402" y="16017"/>
                      <a:pt x="4092" y="15720"/>
                      <a:pt x="4015" y="15895"/>
                    </a:cubicBezTo>
                    <a:cubicBezTo>
                      <a:pt x="3975" y="15986"/>
                      <a:pt x="3976" y="16093"/>
                      <a:pt x="3972" y="16191"/>
                    </a:cubicBezTo>
                    <a:cubicBezTo>
                      <a:pt x="3971" y="16234"/>
                      <a:pt x="4003" y="16390"/>
                      <a:pt x="3953" y="16422"/>
                    </a:cubicBezTo>
                    <a:cubicBezTo>
                      <a:pt x="3866" y="16475"/>
                      <a:pt x="3676" y="16280"/>
                      <a:pt x="3691" y="16267"/>
                    </a:cubicBezTo>
                    <a:cubicBezTo>
                      <a:pt x="3567" y="16376"/>
                      <a:pt x="3683" y="16644"/>
                      <a:pt x="3584" y="16734"/>
                    </a:cubicBezTo>
                    <a:cubicBezTo>
                      <a:pt x="3400" y="16900"/>
                      <a:pt x="3702" y="16844"/>
                      <a:pt x="3804" y="16825"/>
                    </a:cubicBezTo>
                    <a:cubicBezTo>
                      <a:pt x="3994" y="16789"/>
                      <a:pt x="4409" y="16816"/>
                      <a:pt x="4475" y="16627"/>
                    </a:cubicBezTo>
                    <a:cubicBezTo>
                      <a:pt x="4586" y="16308"/>
                      <a:pt x="4934" y="16365"/>
                      <a:pt x="5225" y="16365"/>
                    </a:cubicBezTo>
                    <a:cubicBezTo>
                      <a:pt x="5521" y="16365"/>
                      <a:pt x="5338" y="15938"/>
                      <a:pt x="5572" y="15842"/>
                    </a:cubicBezTo>
                    <a:cubicBezTo>
                      <a:pt x="5643" y="15812"/>
                      <a:pt x="5936" y="15913"/>
                      <a:pt x="5846" y="16016"/>
                    </a:cubicBezTo>
                    <a:cubicBezTo>
                      <a:pt x="5777" y="16095"/>
                      <a:pt x="5813" y="16281"/>
                      <a:pt x="5709" y="16321"/>
                    </a:cubicBezTo>
                    <a:cubicBezTo>
                      <a:pt x="5622" y="16354"/>
                      <a:pt x="5567" y="16437"/>
                      <a:pt x="5497" y="16493"/>
                    </a:cubicBezTo>
                    <a:cubicBezTo>
                      <a:pt x="5291" y="16655"/>
                      <a:pt x="4882" y="16604"/>
                      <a:pt x="4726" y="16801"/>
                    </a:cubicBezTo>
                    <a:cubicBezTo>
                      <a:pt x="4648" y="16901"/>
                      <a:pt x="4556" y="16969"/>
                      <a:pt x="4455" y="17050"/>
                    </a:cubicBezTo>
                    <a:cubicBezTo>
                      <a:pt x="4320" y="17156"/>
                      <a:pt x="4467" y="17323"/>
                      <a:pt x="4355" y="17427"/>
                    </a:cubicBezTo>
                    <a:cubicBezTo>
                      <a:pt x="4271" y="17506"/>
                      <a:pt x="4144" y="17441"/>
                      <a:pt x="4064" y="17542"/>
                    </a:cubicBezTo>
                    <a:cubicBezTo>
                      <a:pt x="4029" y="17587"/>
                      <a:pt x="3975" y="17735"/>
                      <a:pt x="3927" y="17760"/>
                    </a:cubicBezTo>
                    <a:cubicBezTo>
                      <a:pt x="3864" y="17794"/>
                      <a:pt x="3637" y="17726"/>
                      <a:pt x="3561" y="17717"/>
                    </a:cubicBezTo>
                    <a:cubicBezTo>
                      <a:pt x="3622" y="17767"/>
                      <a:pt x="3683" y="17818"/>
                      <a:pt x="3744" y="17869"/>
                    </a:cubicBezTo>
                    <a:cubicBezTo>
                      <a:pt x="3888" y="17989"/>
                      <a:pt x="4143" y="18119"/>
                      <a:pt x="3833" y="18159"/>
                    </a:cubicBezTo>
                    <a:cubicBezTo>
                      <a:pt x="3718" y="18174"/>
                      <a:pt x="3603" y="18204"/>
                      <a:pt x="3497" y="18247"/>
                    </a:cubicBezTo>
                    <a:cubicBezTo>
                      <a:pt x="3450" y="18266"/>
                      <a:pt x="3334" y="18389"/>
                      <a:pt x="3315" y="18389"/>
                    </a:cubicBezTo>
                    <a:cubicBezTo>
                      <a:pt x="3161" y="18395"/>
                      <a:pt x="3497" y="18850"/>
                      <a:pt x="3538" y="18944"/>
                    </a:cubicBezTo>
                    <a:cubicBezTo>
                      <a:pt x="3625" y="19146"/>
                      <a:pt x="3550" y="19459"/>
                      <a:pt x="3551" y="19672"/>
                    </a:cubicBezTo>
                    <a:cubicBezTo>
                      <a:pt x="3553" y="19891"/>
                      <a:pt x="3646" y="20255"/>
                      <a:pt x="3558" y="20422"/>
                    </a:cubicBezTo>
                    <a:cubicBezTo>
                      <a:pt x="3528" y="20479"/>
                      <a:pt x="3569" y="20903"/>
                      <a:pt x="3719" y="20798"/>
                    </a:cubicBezTo>
                    <a:cubicBezTo>
                      <a:pt x="3815" y="20731"/>
                      <a:pt x="4010" y="20631"/>
                      <a:pt x="3965" y="20494"/>
                    </a:cubicBezTo>
                    <a:cubicBezTo>
                      <a:pt x="3942" y="20424"/>
                      <a:pt x="4226" y="20369"/>
                      <a:pt x="4281" y="20341"/>
                    </a:cubicBezTo>
                    <a:cubicBezTo>
                      <a:pt x="4502" y="20231"/>
                      <a:pt x="4662" y="20051"/>
                      <a:pt x="4674" y="19801"/>
                    </a:cubicBezTo>
                    <a:cubicBezTo>
                      <a:pt x="4679" y="19677"/>
                      <a:pt x="5054" y="19676"/>
                      <a:pt x="5136" y="19627"/>
                    </a:cubicBezTo>
                    <a:cubicBezTo>
                      <a:pt x="5255" y="19555"/>
                      <a:pt x="5492" y="19310"/>
                      <a:pt x="5484" y="19160"/>
                    </a:cubicBezTo>
                    <a:cubicBezTo>
                      <a:pt x="5468" y="18834"/>
                      <a:pt x="5954" y="18891"/>
                      <a:pt x="6177" y="18885"/>
                    </a:cubicBezTo>
                    <a:cubicBezTo>
                      <a:pt x="6339" y="18881"/>
                      <a:pt x="6405" y="18763"/>
                      <a:pt x="6552" y="18636"/>
                    </a:cubicBezTo>
                    <a:cubicBezTo>
                      <a:pt x="6746" y="18469"/>
                      <a:pt x="7012" y="18719"/>
                      <a:pt x="7217" y="18632"/>
                    </a:cubicBezTo>
                    <a:cubicBezTo>
                      <a:pt x="7440" y="18538"/>
                      <a:pt x="7714" y="18574"/>
                      <a:pt x="7961" y="18574"/>
                    </a:cubicBezTo>
                    <a:cubicBezTo>
                      <a:pt x="8052" y="18574"/>
                      <a:pt x="7947" y="18414"/>
                      <a:pt x="8040" y="18414"/>
                    </a:cubicBezTo>
                    <a:cubicBezTo>
                      <a:pt x="8108" y="18414"/>
                      <a:pt x="8175" y="18414"/>
                      <a:pt x="8243" y="18414"/>
                    </a:cubicBezTo>
                    <a:cubicBezTo>
                      <a:pt x="8344" y="18414"/>
                      <a:pt x="8361" y="18298"/>
                      <a:pt x="8440" y="18252"/>
                    </a:cubicBezTo>
                    <a:cubicBezTo>
                      <a:pt x="8532" y="18200"/>
                      <a:pt x="8659" y="18192"/>
                      <a:pt x="8745" y="18144"/>
                    </a:cubicBezTo>
                    <a:cubicBezTo>
                      <a:pt x="8771" y="18129"/>
                      <a:pt x="8903" y="17929"/>
                      <a:pt x="8841" y="17930"/>
                    </a:cubicBezTo>
                    <a:cubicBezTo>
                      <a:pt x="8884" y="17929"/>
                      <a:pt x="9329" y="17860"/>
                      <a:pt x="9319" y="17847"/>
                    </a:cubicBezTo>
                    <a:cubicBezTo>
                      <a:pt x="9423" y="17979"/>
                      <a:pt x="9350" y="17944"/>
                      <a:pt x="9243" y="18061"/>
                    </a:cubicBezTo>
                    <a:cubicBezTo>
                      <a:pt x="9172" y="18138"/>
                      <a:pt x="9507" y="18382"/>
                      <a:pt x="9433" y="18523"/>
                    </a:cubicBezTo>
                    <a:cubicBezTo>
                      <a:pt x="9374" y="18637"/>
                      <a:pt x="9514" y="18692"/>
                      <a:pt x="9602" y="18645"/>
                    </a:cubicBezTo>
                    <a:cubicBezTo>
                      <a:pt x="9721" y="18580"/>
                      <a:pt x="10029" y="18507"/>
                      <a:pt x="10099" y="18631"/>
                    </a:cubicBezTo>
                    <a:cubicBezTo>
                      <a:pt x="10210" y="18827"/>
                      <a:pt x="10369" y="19035"/>
                      <a:pt x="10179" y="19221"/>
                    </a:cubicBezTo>
                    <a:cubicBezTo>
                      <a:pt x="10081" y="19318"/>
                      <a:pt x="9966" y="19327"/>
                      <a:pt x="9830" y="19352"/>
                    </a:cubicBezTo>
                    <a:cubicBezTo>
                      <a:pt x="9708" y="19376"/>
                      <a:pt x="9826" y="19529"/>
                      <a:pt x="9667" y="19583"/>
                    </a:cubicBezTo>
                    <a:cubicBezTo>
                      <a:pt x="9592" y="19609"/>
                      <a:pt x="9596" y="19511"/>
                      <a:pt x="9547" y="19679"/>
                    </a:cubicBezTo>
                    <a:cubicBezTo>
                      <a:pt x="9515" y="19789"/>
                      <a:pt x="9464" y="19883"/>
                      <a:pt x="9411" y="19984"/>
                    </a:cubicBezTo>
                    <a:cubicBezTo>
                      <a:pt x="9352" y="20094"/>
                      <a:pt x="9158" y="20360"/>
                      <a:pt x="9156" y="20478"/>
                    </a:cubicBezTo>
                    <a:cubicBezTo>
                      <a:pt x="9152" y="20637"/>
                      <a:pt x="9395" y="20644"/>
                      <a:pt x="9502" y="20682"/>
                    </a:cubicBezTo>
                    <a:cubicBezTo>
                      <a:pt x="9661" y="20739"/>
                      <a:pt x="9712" y="20941"/>
                      <a:pt x="9674" y="21083"/>
                    </a:cubicBezTo>
                    <a:cubicBezTo>
                      <a:pt x="9644" y="21198"/>
                      <a:pt x="9607" y="21324"/>
                      <a:pt x="9748" y="21389"/>
                    </a:cubicBezTo>
                    <a:cubicBezTo>
                      <a:pt x="9837" y="21430"/>
                      <a:pt x="10059" y="21534"/>
                      <a:pt x="10128" y="21434"/>
                    </a:cubicBezTo>
                    <a:cubicBezTo>
                      <a:pt x="10182" y="21355"/>
                      <a:pt x="10279" y="21375"/>
                      <a:pt x="10349" y="21420"/>
                    </a:cubicBezTo>
                    <a:cubicBezTo>
                      <a:pt x="10488" y="21508"/>
                      <a:pt x="10588" y="21344"/>
                      <a:pt x="10669" y="21256"/>
                    </a:cubicBezTo>
                    <a:cubicBezTo>
                      <a:pt x="10805" y="21107"/>
                      <a:pt x="10975" y="20911"/>
                      <a:pt x="11160" y="20832"/>
                    </a:cubicBezTo>
                    <a:cubicBezTo>
                      <a:pt x="11263" y="20789"/>
                      <a:pt x="11502" y="20806"/>
                      <a:pt x="11573" y="20740"/>
                    </a:cubicBezTo>
                    <a:cubicBezTo>
                      <a:pt x="11649" y="20671"/>
                      <a:pt x="11643" y="20457"/>
                      <a:pt x="11661" y="20365"/>
                    </a:cubicBezTo>
                    <a:cubicBezTo>
                      <a:pt x="11674" y="20298"/>
                      <a:pt x="11739" y="20128"/>
                      <a:pt x="11855" y="20207"/>
                    </a:cubicBezTo>
                    <a:cubicBezTo>
                      <a:pt x="11928" y="20255"/>
                      <a:pt x="11873" y="20496"/>
                      <a:pt x="11874" y="20557"/>
                    </a:cubicBezTo>
                    <a:cubicBezTo>
                      <a:pt x="11875" y="20627"/>
                      <a:pt x="11830" y="20860"/>
                      <a:pt x="11875" y="20909"/>
                    </a:cubicBezTo>
                    <a:cubicBezTo>
                      <a:pt x="12010" y="21058"/>
                      <a:pt x="12075" y="21016"/>
                      <a:pt x="12144" y="20855"/>
                    </a:cubicBezTo>
                    <a:cubicBezTo>
                      <a:pt x="12248" y="20608"/>
                      <a:pt x="12355" y="20683"/>
                      <a:pt x="12637" y="20734"/>
                    </a:cubicBezTo>
                    <a:cubicBezTo>
                      <a:pt x="12858" y="20775"/>
                      <a:pt x="12939" y="20317"/>
                      <a:pt x="13248" y="20465"/>
                    </a:cubicBezTo>
                    <a:cubicBezTo>
                      <a:pt x="13383" y="20529"/>
                      <a:pt x="13390" y="20360"/>
                      <a:pt x="13476" y="20421"/>
                    </a:cubicBezTo>
                    <a:cubicBezTo>
                      <a:pt x="13531" y="20460"/>
                      <a:pt x="13724" y="20653"/>
                      <a:pt x="13796" y="20639"/>
                    </a:cubicBezTo>
                    <a:cubicBezTo>
                      <a:pt x="13963" y="20607"/>
                      <a:pt x="14138" y="20645"/>
                      <a:pt x="14299" y="20683"/>
                    </a:cubicBezTo>
                    <a:cubicBezTo>
                      <a:pt x="14223" y="20765"/>
                      <a:pt x="14057" y="20863"/>
                      <a:pt x="14070" y="20988"/>
                    </a:cubicBezTo>
                    <a:cubicBezTo>
                      <a:pt x="14085" y="21130"/>
                      <a:pt x="14071" y="21206"/>
                      <a:pt x="14225" y="21223"/>
                    </a:cubicBezTo>
                    <a:cubicBezTo>
                      <a:pt x="14322" y="21234"/>
                      <a:pt x="14420" y="21235"/>
                      <a:pt x="14516" y="21226"/>
                    </a:cubicBezTo>
                    <a:cubicBezTo>
                      <a:pt x="14670" y="21211"/>
                      <a:pt x="15093" y="21142"/>
                      <a:pt x="14923" y="20913"/>
                    </a:cubicBezTo>
                    <a:cubicBezTo>
                      <a:pt x="14905" y="20888"/>
                      <a:pt x="15097" y="20759"/>
                      <a:pt x="15139" y="20773"/>
                    </a:cubicBezTo>
                    <a:cubicBezTo>
                      <a:pt x="15276" y="20819"/>
                      <a:pt x="15453" y="20941"/>
                      <a:pt x="15541" y="21054"/>
                    </a:cubicBezTo>
                    <a:cubicBezTo>
                      <a:pt x="15619" y="21152"/>
                      <a:pt x="15678" y="21120"/>
                      <a:pt x="15671" y="21285"/>
                    </a:cubicBezTo>
                    <a:cubicBezTo>
                      <a:pt x="15667" y="21385"/>
                      <a:pt x="15724" y="21408"/>
                      <a:pt x="15838" y="21404"/>
                    </a:cubicBezTo>
                    <a:cubicBezTo>
                      <a:pt x="15934" y="21401"/>
                      <a:pt x="16093" y="21179"/>
                      <a:pt x="16140" y="21100"/>
                    </a:cubicBezTo>
                    <a:cubicBezTo>
                      <a:pt x="16199" y="21003"/>
                      <a:pt x="16433" y="21134"/>
                      <a:pt x="16525" y="21125"/>
                    </a:cubicBezTo>
                    <a:cubicBezTo>
                      <a:pt x="16874" y="21091"/>
                      <a:pt x="17277" y="20899"/>
                      <a:pt x="17548" y="20693"/>
                    </a:cubicBezTo>
                    <a:cubicBezTo>
                      <a:pt x="17797" y="20503"/>
                      <a:pt x="17685" y="20245"/>
                      <a:pt x="17671" y="19995"/>
                    </a:cubicBezTo>
                    <a:cubicBezTo>
                      <a:pt x="17657" y="19720"/>
                      <a:pt x="17756" y="19736"/>
                      <a:pt x="18000" y="19636"/>
                    </a:cubicBezTo>
                    <a:cubicBezTo>
                      <a:pt x="17989" y="19631"/>
                      <a:pt x="17979" y="19624"/>
                      <a:pt x="17971" y="19614"/>
                    </a:cubicBezTo>
                    <a:cubicBezTo>
                      <a:pt x="17950" y="19573"/>
                      <a:pt x="18237" y="19614"/>
                      <a:pt x="18274" y="19636"/>
                    </a:cubicBezTo>
                    <a:cubicBezTo>
                      <a:pt x="18387" y="19703"/>
                      <a:pt x="18407" y="19779"/>
                      <a:pt x="18548" y="19810"/>
                    </a:cubicBezTo>
                    <a:cubicBezTo>
                      <a:pt x="18510" y="19914"/>
                      <a:pt x="18648" y="19941"/>
                      <a:pt x="18726" y="19981"/>
                    </a:cubicBezTo>
                    <a:cubicBezTo>
                      <a:pt x="18861" y="20047"/>
                      <a:pt x="18851" y="20054"/>
                      <a:pt x="18965" y="19982"/>
                    </a:cubicBezTo>
                    <a:cubicBezTo>
                      <a:pt x="19073" y="19913"/>
                      <a:pt x="19208" y="19866"/>
                      <a:pt x="19325" y="19810"/>
                    </a:cubicBezTo>
                    <a:cubicBezTo>
                      <a:pt x="19072" y="19671"/>
                      <a:pt x="19486" y="19725"/>
                      <a:pt x="19606" y="19827"/>
                    </a:cubicBezTo>
                    <a:cubicBezTo>
                      <a:pt x="19616" y="19813"/>
                      <a:pt x="19624" y="19798"/>
                      <a:pt x="19633" y="19783"/>
                    </a:cubicBezTo>
                    <a:cubicBezTo>
                      <a:pt x="19666" y="19723"/>
                      <a:pt x="19659" y="19654"/>
                      <a:pt x="19689" y="19592"/>
                    </a:cubicBezTo>
                    <a:cubicBezTo>
                      <a:pt x="19722" y="19525"/>
                      <a:pt x="19723" y="19521"/>
                      <a:pt x="19686" y="19453"/>
                    </a:cubicBezTo>
                    <a:cubicBezTo>
                      <a:pt x="19651" y="19390"/>
                      <a:pt x="19635" y="19354"/>
                      <a:pt x="19617" y="19287"/>
                    </a:cubicBezTo>
                    <a:cubicBezTo>
                      <a:pt x="19599" y="19223"/>
                      <a:pt x="19577" y="19220"/>
                      <a:pt x="19632" y="19163"/>
                    </a:cubicBezTo>
                    <a:cubicBezTo>
                      <a:pt x="19668" y="19126"/>
                      <a:pt x="19718" y="19093"/>
                      <a:pt x="19683" y="19036"/>
                    </a:cubicBezTo>
                    <a:cubicBezTo>
                      <a:pt x="19650" y="18982"/>
                      <a:pt x="19584" y="19001"/>
                      <a:pt x="19532" y="18991"/>
                    </a:cubicBezTo>
                    <a:cubicBezTo>
                      <a:pt x="19504" y="18985"/>
                      <a:pt x="19483" y="18968"/>
                      <a:pt x="19443" y="18966"/>
                    </a:cubicBezTo>
                    <a:cubicBezTo>
                      <a:pt x="19409" y="18965"/>
                      <a:pt x="19375" y="18972"/>
                      <a:pt x="19342" y="18965"/>
                    </a:cubicBezTo>
                    <a:cubicBezTo>
                      <a:pt x="19235" y="18942"/>
                      <a:pt x="19118" y="18863"/>
                      <a:pt x="19128" y="18744"/>
                    </a:cubicBezTo>
                    <a:cubicBezTo>
                      <a:pt x="19136" y="18653"/>
                      <a:pt x="19179" y="18676"/>
                      <a:pt x="19238" y="18631"/>
                    </a:cubicBezTo>
                    <a:cubicBezTo>
                      <a:pt x="19286" y="18596"/>
                      <a:pt x="19287" y="18532"/>
                      <a:pt x="19319" y="18488"/>
                    </a:cubicBezTo>
                    <a:cubicBezTo>
                      <a:pt x="19352" y="18444"/>
                      <a:pt x="19406" y="18413"/>
                      <a:pt x="19459" y="18402"/>
                    </a:cubicBezTo>
                    <a:cubicBezTo>
                      <a:pt x="19542" y="18384"/>
                      <a:pt x="19588" y="18384"/>
                      <a:pt x="19640" y="18324"/>
                    </a:cubicBezTo>
                    <a:cubicBezTo>
                      <a:pt x="19696" y="18261"/>
                      <a:pt x="19670" y="18227"/>
                      <a:pt x="19694" y="18157"/>
                    </a:cubicBezTo>
                    <a:cubicBezTo>
                      <a:pt x="19765" y="18151"/>
                      <a:pt x="19809" y="18122"/>
                      <a:pt x="19881" y="18116"/>
                    </a:cubicBezTo>
                    <a:cubicBezTo>
                      <a:pt x="19907" y="18022"/>
                      <a:pt x="19913" y="17901"/>
                      <a:pt x="19919" y="17803"/>
                    </a:cubicBezTo>
                    <a:cubicBezTo>
                      <a:pt x="19925" y="17723"/>
                      <a:pt x="19933" y="17709"/>
                      <a:pt x="20001" y="17649"/>
                    </a:cubicBezTo>
                    <a:cubicBezTo>
                      <a:pt x="20001" y="17649"/>
                      <a:pt x="20002" y="17648"/>
                      <a:pt x="20002" y="17648"/>
                    </a:cubicBezTo>
                    <a:cubicBezTo>
                      <a:pt x="20042" y="17611"/>
                      <a:pt x="20093" y="17546"/>
                      <a:pt x="20147" y="17530"/>
                    </a:cubicBezTo>
                    <a:cubicBezTo>
                      <a:pt x="20213" y="17511"/>
                      <a:pt x="20241" y="17530"/>
                      <a:pt x="20305" y="17486"/>
                    </a:cubicBezTo>
                    <a:cubicBezTo>
                      <a:pt x="20319" y="17477"/>
                      <a:pt x="20363" y="17438"/>
                      <a:pt x="20380" y="17421"/>
                    </a:cubicBezTo>
                    <a:cubicBezTo>
                      <a:pt x="20463" y="17341"/>
                      <a:pt x="20449" y="17146"/>
                      <a:pt x="20574" y="17114"/>
                    </a:cubicBezTo>
                    <a:cubicBezTo>
                      <a:pt x="20661" y="17093"/>
                      <a:pt x="20676" y="17163"/>
                      <a:pt x="20738" y="17181"/>
                    </a:cubicBezTo>
                    <a:cubicBezTo>
                      <a:pt x="20788" y="17197"/>
                      <a:pt x="20889" y="17179"/>
                      <a:pt x="20944" y="17179"/>
                    </a:cubicBezTo>
                    <a:cubicBezTo>
                      <a:pt x="21001" y="17179"/>
                      <a:pt x="21111" y="17204"/>
                      <a:pt x="21136" y="17150"/>
                    </a:cubicBezTo>
                    <a:cubicBezTo>
                      <a:pt x="21155" y="17109"/>
                      <a:pt x="21134" y="17006"/>
                      <a:pt x="21134" y="16959"/>
                    </a:cubicBezTo>
                    <a:cubicBezTo>
                      <a:pt x="21132" y="16847"/>
                      <a:pt x="21171" y="16780"/>
                      <a:pt x="21257" y="16709"/>
                    </a:cubicBezTo>
                    <a:cubicBezTo>
                      <a:pt x="21337" y="16642"/>
                      <a:pt x="21483" y="16555"/>
                      <a:pt x="21521" y="16451"/>
                    </a:cubicBezTo>
                    <a:cubicBezTo>
                      <a:pt x="21533" y="16417"/>
                      <a:pt x="21537" y="16335"/>
                      <a:pt x="21529" y="16299"/>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274" name="Shape">
                <a:extLst>
                  <a:ext uri="{FF2B5EF4-FFF2-40B4-BE49-F238E27FC236}">
                    <a16:creationId xmlns:a16="http://schemas.microsoft.com/office/drawing/2014/main" id="{4C124FEA-9E2E-A7B7-FFB7-169A7C15EAE7}"/>
                  </a:ext>
                </a:extLst>
              </p:cNvPr>
              <p:cNvSpPr/>
              <p:nvPr/>
            </p:nvSpPr>
            <p:spPr>
              <a:xfrm>
                <a:off x="7217325" y="2036786"/>
                <a:ext cx="1063859" cy="430619"/>
              </a:xfrm>
              <a:custGeom>
                <a:avLst/>
                <a:gdLst/>
                <a:ahLst/>
                <a:cxnLst>
                  <a:cxn ang="0">
                    <a:pos x="wd2" y="hd2"/>
                  </a:cxn>
                  <a:cxn ang="5400000">
                    <a:pos x="wd2" y="hd2"/>
                  </a:cxn>
                  <a:cxn ang="10800000">
                    <a:pos x="wd2" y="hd2"/>
                  </a:cxn>
                  <a:cxn ang="16200000">
                    <a:pos x="wd2" y="hd2"/>
                  </a:cxn>
                </a:cxnLst>
                <a:rect l="0" t="0" r="r" b="b"/>
                <a:pathLst>
                  <a:path w="21586" h="21169" extrusionOk="0">
                    <a:moveTo>
                      <a:pt x="21502" y="8247"/>
                    </a:moveTo>
                    <a:cubicBezTo>
                      <a:pt x="21502" y="8151"/>
                      <a:pt x="21510" y="8033"/>
                      <a:pt x="21503" y="7939"/>
                    </a:cubicBezTo>
                    <a:cubicBezTo>
                      <a:pt x="21495" y="7824"/>
                      <a:pt x="21471" y="7750"/>
                      <a:pt x="21469" y="7630"/>
                    </a:cubicBezTo>
                    <a:cubicBezTo>
                      <a:pt x="21467" y="7547"/>
                      <a:pt x="21464" y="7442"/>
                      <a:pt x="21468" y="7360"/>
                    </a:cubicBezTo>
                    <a:cubicBezTo>
                      <a:pt x="21472" y="7286"/>
                      <a:pt x="21530" y="7044"/>
                      <a:pt x="21586" y="6812"/>
                    </a:cubicBezTo>
                    <a:cubicBezTo>
                      <a:pt x="21511" y="6817"/>
                      <a:pt x="21436" y="6837"/>
                      <a:pt x="21373" y="6853"/>
                    </a:cubicBezTo>
                    <a:cubicBezTo>
                      <a:pt x="21090" y="6926"/>
                      <a:pt x="20793" y="6907"/>
                      <a:pt x="20511" y="6842"/>
                    </a:cubicBezTo>
                    <a:cubicBezTo>
                      <a:pt x="20261" y="6784"/>
                      <a:pt x="20018" y="6662"/>
                      <a:pt x="19781" y="6506"/>
                    </a:cubicBezTo>
                    <a:cubicBezTo>
                      <a:pt x="19584" y="6376"/>
                      <a:pt x="19278" y="6301"/>
                      <a:pt x="19106" y="6024"/>
                    </a:cubicBezTo>
                    <a:cubicBezTo>
                      <a:pt x="18971" y="5806"/>
                      <a:pt x="19004" y="5801"/>
                      <a:pt x="18831" y="5851"/>
                    </a:cubicBezTo>
                    <a:cubicBezTo>
                      <a:pt x="18708" y="5887"/>
                      <a:pt x="18576" y="5870"/>
                      <a:pt x="18456" y="5944"/>
                    </a:cubicBezTo>
                    <a:cubicBezTo>
                      <a:pt x="18353" y="6008"/>
                      <a:pt x="18309" y="5672"/>
                      <a:pt x="18287" y="5511"/>
                    </a:cubicBezTo>
                    <a:cubicBezTo>
                      <a:pt x="18273" y="5413"/>
                      <a:pt x="17947" y="5448"/>
                      <a:pt x="17900" y="5455"/>
                    </a:cubicBezTo>
                    <a:cubicBezTo>
                      <a:pt x="17610" y="5490"/>
                      <a:pt x="17260" y="5283"/>
                      <a:pt x="16974" y="5135"/>
                    </a:cubicBezTo>
                    <a:cubicBezTo>
                      <a:pt x="16778" y="5033"/>
                      <a:pt x="16548" y="4884"/>
                      <a:pt x="16386" y="4591"/>
                    </a:cubicBezTo>
                    <a:cubicBezTo>
                      <a:pt x="16226" y="4300"/>
                      <a:pt x="16116" y="4470"/>
                      <a:pt x="15897" y="4508"/>
                    </a:cubicBezTo>
                    <a:cubicBezTo>
                      <a:pt x="15693" y="4542"/>
                      <a:pt x="15563" y="4420"/>
                      <a:pt x="15403" y="4071"/>
                    </a:cubicBezTo>
                    <a:cubicBezTo>
                      <a:pt x="15348" y="3951"/>
                      <a:pt x="15100" y="3717"/>
                      <a:pt x="15268" y="3504"/>
                    </a:cubicBezTo>
                    <a:cubicBezTo>
                      <a:pt x="15354" y="3395"/>
                      <a:pt x="15167" y="3347"/>
                      <a:pt x="15155" y="3345"/>
                    </a:cubicBezTo>
                    <a:cubicBezTo>
                      <a:pt x="14992" y="3303"/>
                      <a:pt x="14824" y="3291"/>
                      <a:pt x="14660" y="3306"/>
                    </a:cubicBezTo>
                    <a:cubicBezTo>
                      <a:pt x="14529" y="3318"/>
                      <a:pt x="14414" y="3225"/>
                      <a:pt x="14302" y="3044"/>
                    </a:cubicBezTo>
                    <a:cubicBezTo>
                      <a:pt x="14130" y="2766"/>
                      <a:pt x="14078" y="2598"/>
                      <a:pt x="13895" y="2880"/>
                    </a:cubicBezTo>
                    <a:cubicBezTo>
                      <a:pt x="13738" y="3121"/>
                      <a:pt x="13337" y="3096"/>
                      <a:pt x="13145" y="3111"/>
                    </a:cubicBezTo>
                    <a:cubicBezTo>
                      <a:pt x="12819" y="3136"/>
                      <a:pt x="12501" y="2887"/>
                      <a:pt x="12186" y="2740"/>
                    </a:cubicBezTo>
                    <a:cubicBezTo>
                      <a:pt x="11963" y="2636"/>
                      <a:pt x="11888" y="2509"/>
                      <a:pt x="11712" y="2165"/>
                    </a:cubicBezTo>
                    <a:cubicBezTo>
                      <a:pt x="11581" y="1910"/>
                      <a:pt x="11464" y="2014"/>
                      <a:pt x="11311" y="2064"/>
                    </a:cubicBezTo>
                    <a:cubicBezTo>
                      <a:pt x="10949" y="2182"/>
                      <a:pt x="10928" y="1303"/>
                      <a:pt x="10768" y="727"/>
                    </a:cubicBezTo>
                    <a:cubicBezTo>
                      <a:pt x="10635" y="253"/>
                      <a:pt x="10413" y="-415"/>
                      <a:pt x="10194" y="343"/>
                    </a:cubicBezTo>
                    <a:cubicBezTo>
                      <a:pt x="10074" y="758"/>
                      <a:pt x="9954" y="1008"/>
                      <a:pt x="9772" y="1282"/>
                    </a:cubicBezTo>
                    <a:cubicBezTo>
                      <a:pt x="10100" y="1412"/>
                      <a:pt x="9956" y="1635"/>
                      <a:pt x="9733" y="1903"/>
                    </a:cubicBezTo>
                    <a:cubicBezTo>
                      <a:pt x="9517" y="2162"/>
                      <a:pt x="9195" y="2141"/>
                      <a:pt x="8984" y="1887"/>
                    </a:cubicBezTo>
                    <a:cubicBezTo>
                      <a:pt x="8761" y="1616"/>
                      <a:pt x="8540" y="2052"/>
                      <a:pt x="8358" y="2317"/>
                    </a:cubicBezTo>
                    <a:cubicBezTo>
                      <a:pt x="8205" y="2539"/>
                      <a:pt x="8092" y="2187"/>
                      <a:pt x="7948" y="2101"/>
                    </a:cubicBezTo>
                    <a:cubicBezTo>
                      <a:pt x="7810" y="2020"/>
                      <a:pt x="7669" y="2378"/>
                      <a:pt x="7542" y="2186"/>
                    </a:cubicBezTo>
                    <a:cubicBezTo>
                      <a:pt x="7462" y="2066"/>
                      <a:pt x="7232" y="1058"/>
                      <a:pt x="7114" y="1805"/>
                    </a:cubicBezTo>
                    <a:cubicBezTo>
                      <a:pt x="7062" y="2129"/>
                      <a:pt x="6782" y="2536"/>
                      <a:pt x="6620" y="2515"/>
                    </a:cubicBezTo>
                    <a:cubicBezTo>
                      <a:pt x="6515" y="2501"/>
                      <a:pt x="6420" y="2332"/>
                      <a:pt x="6315" y="2298"/>
                    </a:cubicBezTo>
                    <a:cubicBezTo>
                      <a:pt x="6149" y="2244"/>
                      <a:pt x="5978" y="2216"/>
                      <a:pt x="5810" y="2226"/>
                    </a:cubicBezTo>
                    <a:cubicBezTo>
                      <a:pt x="5666" y="2234"/>
                      <a:pt x="5523" y="2248"/>
                      <a:pt x="5379" y="2248"/>
                    </a:cubicBezTo>
                    <a:cubicBezTo>
                      <a:pt x="5379" y="2249"/>
                      <a:pt x="5399" y="2255"/>
                      <a:pt x="5399" y="2265"/>
                    </a:cubicBezTo>
                    <a:cubicBezTo>
                      <a:pt x="5403" y="2310"/>
                      <a:pt x="4599" y="1856"/>
                      <a:pt x="4527" y="1878"/>
                    </a:cubicBezTo>
                    <a:cubicBezTo>
                      <a:pt x="4255" y="1961"/>
                      <a:pt x="4004" y="2361"/>
                      <a:pt x="3729" y="2455"/>
                    </a:cubicBezTo>
                    <a:cubicBezTo>
                      <a:pt x="3437" y="2556"/>
                      <a:pt x="3172" y="2339"/>
                      <a:pt x="2886" y="2260"/>
                    </a:cubicBezTo>
                    <a:cubicBezTo>
                      <a:pt x="2772" y="2228"/>
                      <a:pt x="2748" y="2294"/>
                      <a:pt x="2657" y="2395"/>
                    </a:cubicBezTo>
                    <a:cubicBezTo>
                      <a:pt x="2543" y="2522"/>
                      <a:pt x="2376" y="2478"/>
                      <a:pt x="2257" y="2428"/>
                    </a:cubicBezTo>
                    <a:cubicBezTo>
                      <a:pt x="2026" y="2331"/>
                      <a:pt x="1769" y="1826"/>
                      <a:pt x="1526" y="2058"/>
                    </a:cubicBezTo>
                    <a:cubicBezTo>
                      <a:pt x="1454" y="2128"/>
                      <a:pt x="1456" y="2203"/>
                      <a:pt x="1473" y="2275"/>
                    </a:cubicBezTo>
                    <a:cubicBezTo>
                      <a:pt x="1507" y="2412"/>
                      <a:pt x="1598" y="2536"/>
                      <a:pt x="1340" y="2570"/>
                    </a:cubicBezTo>
                    <a:cubicBezTo>
                      <a:pt x="1305" y="2575"/>
                      <a:pt x="1272" y="2574"/>
                      <a:pt x="1238" y="2570"/>
                    </a:cubicBezTo>
                    <a:cubicBezTo>
                      <a:pt x="1237" y="2768"/>
                      <a:pt x="1248" y="2978"/>
                      <a:pt x="1248" y="3116"/>
                    </a:cubicBezTo>
                    <a:cubicBezTo>
                      <a:pt x="1248" y="3332"/>
                      <a:pt x="1253" y="3470"/>
                      <a:pt x="1217" y="3668"/>
                    </a:cubicBezTo>
                    <a:cubicBezTo>
                      <a:pt x="1180" y="3870"/>
                      <a:pt x="1126" y="4051"/>
                      <a:pt x="1104" y="4267"/>
                    </a:cubicBezTo>
                    <a:cubicBezTo>
                      <a:pt x="1084" y="4458"/>
                      <a:pt x="1101" y="4657"/>
                      <a:pt x="1081" y="4848"/>
                    </a:cubicBezTo>
                    <a:cubicBezTo>
                      <a:pt x="1061" y="5037"/>
                      <a:pt x="1021" y="5208"/>
                      <a:pt x="992" y="5387"/>
                    </a:cubicBezTo>
                    <a:cubicBezTo>
                      <a:pt x="957" y="5603"/>
                      <a:pt x="983" y="5799"/>
                      <a:pt x="963" y="6005"/>
                    </a:cubicBezTo>
                    <a:cubicBezTo>
                      <a:pt x="933" y="6314"/>
                      <a:pt x="800" y="6316"/>
                      <a:pt x="697" y="6411"/>
                    </a:cubicBezTo>
                    <a:cubicBezTo>
                      <a:pt x="647" y="6476"/>
                      <a:pt x="594" y="6523"/>
                      <a:pt x="539" y="6555"/>
                    </a:cubicBezTo>
                    <a:cubicBezTo>
                      <a:pt x="521" y="6538"/>
                      <a:pt x="504" y="6541"/>
                      <a:pt x="488" y="6560"/>
                    </a:cubicBezTo>
                    <a:cubicBezTo>
                      <a:pt x="478" y="6582"/>
                      <a:pt x="484" y="6662"/>
                      <a:pt x="475" y="6685"/>
                    </a:cubicBezTo>
                    <a:cubicBezTo>
                      <a:pt x="393" y="6898"/>
                      <a:pt x="238" y="6725"/>
                      <a:pt x="131" y="6776"/>
                    </a:cubicBezTo>
                    <a:cubicBezTo>
                      <a:pt x="-14" y="6844"/>
                      <a:pt x="-3" y="7105"/>
                      <a:pt x="3" y="7398"/>
                    </a:cubicBezTo>
                    <a:cubicBezTo>
                      <a:pt x="6" y="7586"/>
                      <a:pt x="56" y="7641"/>
                      <a:pt x="108" y="7767"/>
                    </a:cubicBezTo>
                    <a:cubicBezTo>
                      <a:pt x="138" y="7841"/>
                      <a:pt x="202" y="7929"/>
                      <a:pt x="221" y="8012"/>
                    </a:cubicBezTo>
                    <a:cubicBezTo>
                      <a:pt x="246" y="8121"/>
                      <a:pt x="217" y="8286"/>
                      <a:pt x="225" y="8403"/>
                    </a:cubicBezTo>
                    <a:cubicBezTo>
                      <a:pt x="236" y="8559"/>
                      <a:pt x="276" y="8667"/>
                      <a:pt x="299" y="8802"/>
                    </a:cubicBezTo>
                    <a:cubicBezTo>
                      <a:pt x="342" y="9049"/>
                      <a:pt x="351" y="9391"/>
                      <a:pt x="416" y="9581"/>
                    </a:cubicBezTo>
                    <a:cubicBezTo>
                      <a:pt x="451" y="9687"/>
                      <a:pt x="527" y="9780"/>
                      <a:pt x="576" y="9850"/>
                    </a:cubicBezTo>
                    <a:cubicBezTo>
                      <a:pt x="651" y="9959"/>
                      <a:pt x="676" y="10045"/>
                      <a:pt x="736" y="10184"/>
                    </a:cubicBezTo>
                    <a:cubicBezTo>
                      <a:pt x="785" y="10297"/>
                      <a:pt x="845" y="10405"/>
                      <a:pt x="867" y="10565"/>
                    </a:cubicBezTo>
                    <a:cubicBezTo>
                      <a:pt x="872" y="10604"/>
                      <a:pt x="860" y="10678"/>
                      <a:pt x="863" y="10717"/>
                    </a:cubicBezTo>
                    <a:cubicBezTo>
                      <a:pt x="870" y="10827"/>
                      <a:pt x="892" y="10924"/>
                      <a:pt x="898" y="11034"/>
                    </a:cubicBezTo>
                    <a:cubicBezTo>
                      <a:pt x="917" y="11379"/>
                      <a:pt x="880" y="11657"/>
                      <a:pt x="999" y="11940"/>
                    </a:cubicBezTo>
                    <a:cubicBezTo>
                      <a:pt x="1099" y="12177"/>
                      <a:pt x="1246" y="12373"/>
                      <a:pt x="1369" y="12499"/>
                    </a:cubicBezTo>
                    <a:cubicBezTo>
                      <a:pt x="1428" y="12559"/>
                      <a:pt x="1456" y="12552"/>
                      <a:pt x="1525" y="12569"/>
                    </a:cubicBezTo>
                    <a:cubicBezTo>
                      <a:pt x="1646" y="12599"/>
                      <a:pt x="1675" y="12705"/>
                      <a:pt x="1701" y="12944"/>
                    </a:cubicBezTo>
                    <a:cubicBezTo>
                      <a:pt x="1708" y="13017"/>
                      <a:pt x="1725" y="13019"/>
                      <a:pt x="1727" y="13132"/>
                    </a:cubicBezTo>
                    <a:cubicBezTo>
                      <a:pt x="1729" y="13267"/>
                      <a:pt x="1722" y="13271"/>
                      <a:pt x="1702" y="13366"/>
                    </a:cubicBezTo>
                    <a:cubicBezTo>
                      <a:pt x="1673" y="13507"/>
                      <a:pt x="1664" y="13576"/>
                      <a:pt x="1662" y="13734"/>
                    </a:cubicBezTo>
                    <a:cubicBezTo>
                      <a:pt x="1657" y="14034"/>
                      <a:pt x="1676" y="14258"/>
                      <a:pt x="1812" y="14336"/>
                    </a:cubicBezTo>
                    <a:cubicBezTo>
                      <a:pt x="1900" y="14387"/>
                      <a:pt x="2058" y="14407"/>
                      <a:pt x="2149" y="14357"/>
                    </a:cubicBezTo>
                    <a:cubicBezTo>
                      <a:pt x="2214" y="14321"/>
                      <a:pt x="2203" y="14228"/>
                      <a:pt x="2227" y="14102"/>
                    </a:cubicBezTo>
                    <a:cubicBezTo>
                      <a:pt x="2275" y="13852"/>
                      <a:pt x="2345" y="13631"/>
                      <a:pt x="2427" y="13441"/>
                    </a:cubicBezTo>
                    <a:cubicBezTo>
                      <a:pt x="2509" y="13254"/>
                      <a:pt x="2529" y="13423"/>
                      <a:pt x="2587" y="13581"/>
                    </a:cubicBezTo>
                    <a:cubicBezTo>
                      <a:pt x="2644" y="13737"/>
                      <a:pt x="2687" y="13833"/>
                      <a:pt x="2707" y="14042"/>
                    </a:cubicBezTo>
                    <a:cubicBezTo>
                      <a:pt x="2737" y="14353"/>
                      <a:pt x="2783" y="14613"/>
                      <a:pt x="2863" y="14877"/>
                    </a:cubicBezTo>
                    <a:cubicBezTo>
                      <a:pt x="2800" y="15006"/>
                      <a:pt x="2683" y="15027"/>
                      <a:pt x="2634" y="15198"/>
                    </a:cubicBezTo>
                    <a:cubicBezTo>
                      <a:pt x="2604" y="15301"/>
                      <a:pt x="2619" y="15442"/>
                      <a:pt x="2584" y="15543"/>
                    </a:cubicBezTo>
                    <a:cubicBezTo>
                      <a:pt x="2533" y="15691"/>
                      <a:pt x="2449" y="15690"/>
                      <a:pt x="2380" y="15753"/>
                    </a:cubicBezTo>
                    <a:cubicBezTo>
                      <a:pt x="2305" y="15821"/>
                      <a:pt x="2255" y="15985"/>
                      <a:pt x="2186" y="16098"/>
                    </a:cubicBezTo>
                    <a:cubicBezTo>
                      <a:pt x="2097" y="16245"/>
                      <a:pt x="1999" y="16417"/>
                      <a:pt x="1899" y="16515"/>
                    </a:cubicBezTo>
                    <a:cubicBezTo>
                      <a:pt x="1784" y="16628"/>
                      <a:pt x="1639" y="16608"/>
                      <a:pt x="1589" y="16917"/>
                    </a:cubicBezTo>
                    <a:cubicBezTo>
                      <a:pt x="1551" y="17152"/>
                      <a:pt x="1566" y="17425"/>
                      <a:pt x="1567" y="17674"/>
                    </a:cubicBezTo>
                    <a:cubicBezTo>
                      <a:pt x="1567" y="17887"/>
                      <a:pt x="1599" y="18075"/>
                      <a:pt x="1693" y="18141"/>
                    </a:cubicBezTo>
                    <a:cubicBezTo>
                      <a:pt x="1807" y="18222"/>
                      <a:pt x="1766" y="17947"/>
                      <a:pt x="1845" y="17918"/>
                    </a:cubicBezTo>
                    <a:cubicBezTo>
                      <a:pt x="1894" y="18042"/>
                      <a:pt x="1977" y="18266"/>
                      <a:pt x="2045" y="18298"/>
                    </a:cubicBezTo>
                    <a:cubicBezTo>
                      <a:pt x="2107" y="18327"/>
                      <a:pt x="2176" y="18250"/>
                      <a:pt x="2237" y="18307"/>
                    </a:cubicBezTo>
                    <a:cubicBezTo>
                      <a:pt x="2275" y="18342"/>
                      <a:pt x="2327" y="18451"/>
                      <a:pt x="2365" y="18504"/>
                    </a:cubicBezTo>
                    <a:cubicBezTo>
                      <a:pt x="2390" y="18538"/>
                      <a:pt x="2402" y="18539"/>
                      <a:pt x="2422" y="18598"/>
                    </a:cubicBezTo>
                    <a:cubicBezTo>
                      <a:pt x="2450" y="18680"/>
                      <a:pt x="2460" y="18773"/>
                      <a:pt x="2491" y="18851"/>
                    </a:cubicBezTo>
                    <a:cubicBezTo>
                      <a:pt x="2515" y="18913"/>
                      <a:pt x="2547" y="18965"/>
                      <a:pt x="2572" y="19026"/>
                    </a:cubicBezTo>
                    <a:cubicBezTo>
                      <a:pt x="2607" y="19111"/>
                      <a:pt x="2651" y="19191"/>
                      <a:pt x="2677" y="19293"/>
                    </a:cubicBezTo>
                    <a:cubicBezTo>
                      <a:pt x="2702" y="19393"/>
                      <a:pt x="2698" y="19513"/>
                      <a:pt x="2715" y="19614"/>
                    </a:cubicBezTo>
                    <a:cubicBezTo>
                      <a:pt x="2740" y="19761"/>
                      <a:pt x="2735" y="19825"/>
                      <a:pt x="2746" y="19992"/>
                    </a:cubicBezTo>
                    <a:cubicBezTo>
                      <a:pt x="2750" y="20066"/>
                      <a:pt x="2767" y="20177"/>
                      <a:pt x="2791" y="20246"/>
                    </a:cubicBezTo>
                    <a:cubicBezTo>
                      <a:pt x="2797" y="20263"/>
                      <a:pt x="2803" y="20279"/>
                      <a:pt x="2809" y="20289"/>
                    </a:cubicBezTo>
                    <a:cubicBezTo>
                      <a:pt x="2826" y="20313"/>
                      <a:pt x="2859" y="20295"/>
                      <a:pt x="2876" y="20316"/>
                    </a:cubicBezTo>
                    <a:cubicBezTo>
                      <a:pt x="2945" y="20398"/>
                      <a:pt x="2978" y="20684"/>
                      <a:pt x="3010" y="20843"/>
                    </a:cubicBezTo>
                    <a:cubicBezTo>
                      <a:pt x="3020" y="20894"/>
                      <a:pt x="3028" y="20938"/>
                      <a:pt x="3035" y="20977"/>
                    </a:cubicBezTo>
                    <a:cubicBezTo>
                      <a:pt x="3054" y="21072"/>
                      <a:pt x="3072" y="21136"/>
                      <a:pt x="3129" y="21154"/>
                    </a:cubicBezTo>
                    <a:cubicBezTo>
                      <a:pt x="3170" y="21168"/>
                      <a:pt x="3280" y="21185"/>
                      <a:pt x="3315" y="21137"/>
                    </a:cubicBezTo>
                    <a:cubicBezTo>
                      <a:pt x="3357" y="21078"/>
                      <a:pt x="3383" y="20936"/>
                      <a:pt x="3424" y="20863"/>
                    </a:cubicBezTo>
                    <a:cubicBezTo>
                      <a:pt x="3489" y="20749"/>
                      <a:pt x="3569" y="20756"/>
                      <a:pt x="3638" y="20688"/>
                    </a:cubicBezTo>
                    <a:cubicBezTo>
                      <a:pt x="3766" y="20563"/>
                      <a:pt x="3826" y="20243"/>
                      <a:pt x="3969" y="20163"/>
                    </a:cubicBezTo>
                    <a:cubicBezTo>
                      <a:pt x="4125" y="20075"/>
                      <a:pt x="4285" y="20214"/>
                      <a:pt x="4438" y="20226"/>
                    </a:cubicBezTo>
                    <a:cubicBezTo>
                      <a:pt x="4568" y="20237"/>
                      <a:pt x="4728" y="20149"/>
                      <a:pt x="4852" y="20240"/>
                    </a:cubicBezTo>
                    <a:cubicBezTo>
                      <a:pt x="4927" y="20295"/>
                      <a:pt x="4960" y="20381"/>
                      <a:pt x="5044" y="20378"/>
                    </a:cubicBezTo>
                    <a:cubicBezTo>
                      <a:pt x="5097" y="20377"/>
                      <a:pt x="5150" y="20377"/>
                      <a:pt x="5203" y="20378"/>
                    </a:cubicBezTo>
                    <a:cubicBezTo>
                      <a:pt x="5445" y="20382"/>
                      <a:pt x="5610" y="19875"/>
                      <a:pt x="5809" y="19603"/>
                    </a:cubicBezTo>
                    <a:cubicBezTo>
                      <a:pt x="5870" y="19520"/>
                      <a:pt x="5910" y="19479"/>
                      <a:pt x="5961" y="19355"/>
                    </a:cubicBezTo>
                    <a:cubicBezTo>
                      <a:pt x="5986" y="19292"/>
                      <a:pt x="6011" y="19219"/>
                      <a:pt x="6039" y="19162"/>
                    </a:cubicBezTo>
                    <a:cubicBezTo>
                      <a:pt x="6096" y="19047"/>
                      <a:pt x="6126" y="19022"/>
                      <a:pt x="6129" y="18832"/>
                    </a:cubicBezTo>
                    <a:cubicBezTo>
                      <a:pt x="6131" y="18679"/>
                      <a:pt x="6121" y="18518"/>
                      <a:pt x="6127" y="18367"/>
                    </a:cubicBezTo>
                    <a:cubicBezTo>
                      <a:pt x="6134" y="18210"/>
                      <a:pt x="6163" y="18194"/>
                      <a:pt x="6192" y="18063"/>
                    </a:cubicBezTo>
                    <a:cubicBezTo>
                      <a:pt x="6207" y="17991"/>
                      <a:pt x="6205" y="17911"/>
                      <a:pt x="6230" y="17844"/>
                    </a:cubicBezTo>
                    <a:cubicBezTo>
                      <a:pt x="6244" y="17806"/>
                      <a:pt x="6273" y="17789"/>
                      <a:pt x="6288" y="17752"/>
                    </a:cubicBezTo>
                    <a:cubicBezTo>
                      <a:pt x="6379" y="17539"/>
                      <a:pt x="6432" y="17229"/>
                      <a:pt x="6536" y="17050"/>
                    </a:cubicBezTo>
                    <a:cubicBezTo>
                      <a:pt x="6588" y="16961"/>
                      <a:pt x="6630" y="16965"/>
                      <a:pt x="6701" y="16994"/>
                    </a:cubicBezTo>
                    <a:cubicBezTo>
                      <a:pt x="6798" y="17036"/>
                      <a:pt x="6892" y="17142"/>
                      <a:pt x="6984" y="17229"/>
                    </a:cubicBezTo>
                    <a:cubicBezTo>
                      <a:pt x="7027" y="17270"/>
                      <a:pt x="7070" y="17330"/>
                      <a:pt x="7118" y="17363"/>
                    </a:cubicBezTo>
                    <a:cubicBezTo>
                      <a:pt x="7182" y="17408"/>
                      <a:pt x="7231" y="17545"/>
                      <a:pt x="7297" y="17589"/>
                    </a:cubicBezTo>
                    <a:cubicBezTo>
                      <a:pt x="7426" y="17676"/>
                      <a:pt x="7543" y="17555"/>
                      <a:pt x="7653" y="17419"/>
                    </a:cubicBezTo>
                    <a:cubicBezTo>
                      <a:pt x="7711" y="17347"/>
                      <a:pt x="7753" y="17295"/>
                      <a:pt x="7801" y="17168"/>
                    </a:cubicBezTo>
                    <a:cubicBezTo>
                      <a:pt x="7817" y="17125"/>
                      <a:pt x="7838" y="17077"/>
                      <a:pt x="7851" y="17037"/>
                    </a:cubicBezTo>
                    <a:cubicBezTo>
                      <a:pt x="7873" y="16973"/>
                      <a:pt x="7885" y="16873"/>
                      <a:pt x="7906" y="16817"/>
                    </a:cubicBezTo>
                    <a:cubicBezTo>
                      <a:pt x="8000" y="16569"/>
                      <a:pt x="8067" y="17105"/>
                      <a:pt x="8109" y="17247"/>
                    </a:cubicBezTo>
                    <a:cubicBezTo>
                      <a:pt x="8188" y="17512"/>
                      <a:pt x="8298" y="17440"/>
                      <a:pt x="8426" y="17441"/>
                    </a:cubicBezTo>
                    <a:cubicBezTo>
                      <a:pt x="8498" y="17441"/>
                      <a:pt x="8565" y="17505"/>
                      <a:pt x="8586" y="17328"/>
                    </a:cubicBezTo>
                    <a:cubicBezTo>
                      <a:pt x="8606" y="17154"/>
                      <a:pt x="8555" y="17052"/>
                      <a:pt x="8621" y="16917"/>
                    </a:cubicBezTo>
                    <a:cubicBezTo>
                      <a:pt x="8672" y="16812"/>
                      <a:pt x="8765" y="16814"/>
                      <a:pt x="8817" y="16689"/>
                    </a:cubicBezTo>
                    <a:cubicBezTo>
                      <a:pt x="8864" y="16575"/>
                      <a:pt x="8853" y="16359"/>
                      <a:pt x="8901" y="16273"/>
                    </a:cubicBezTo>
                    <a:cubicBezTo>
                      <a:pt x="8975" y="16139"/>
                      <a:pt x="9057" y="16449"/>
                      <a:pt x="9127" y="16501"/>
                    </a:cubicBezTo>
                    <a:cubicBezTo>
                      <a:pt x="9176" y="16536"/>
                      <a:pt x="9235" y="16514"/>
                      <a:pt x="9286" y="16514"/>
                    </a:cubicBezTo>
                    <a:cubicBezTo>
                      <a:pt x="9344" y="16514"/>
                      <a:pt x="9423" y="16479"/>
                      <a:pt x="9478" y="16509"/>
                    </a:cubicBezTo>
                    <a:cubicBezTo>
                      <a:pt x="9539" y="16542"/>
                      <a:pt x="9555" y="16682"/>
                      <a:pt x="9582" y="16807"/>
                    </a:cubicBezTo>
                    <a:cubicBezTo>
                      <a:pt x="9605" y="16912"/>
                      <a:pt x="9620" y="17008"/>
                      <a:pt x="9660" y="17098"/>
                    </a:cubicBezTo>
                    <a:cubicBezTo>
                      <a:pt x="9681" y="17146"/>
                      <a:pt x="9707" y="17147"/>
                      <a:pt x="9727" y="17207"/>
                    </a:cubicBezTo>
                    <a:cubicBezTo>
                      <a:pt x="9766" y="17321"/>
                      <a:pt x="9784" y="17429"/>
                      <a:pt x="9828" y="17536"/>
                    </a:cubicBezTo>
                    <a:cubicBezTo>
                      <a:pt x="9894" y="17694"/>
                      <a:pt x="9931" y="17899"/>
                      <a:pt x="9987" y="18060"/>
                    </a:cubicBezTo>
                    <a:cubicBezTo>
                      <a:pt x="10022" y="18162"/>
                      <a:pt x="10044" y="18190"/>
                      <a:pt x="10107" y="18237"/>
                    </a:cubicBezTo>
                    <a:cubicBezTo>
                      <a:pt x="10148" y="18266"/>
                      <a:pt x="10209" y="18258"/>
                      <a:pt x="10246" y="18291"/>
                    </a:cubicBezTo>
                    <a:cubicBezTo>
                      <a:pt x="10288" y="18329"/>
                      <a:pt x="10329" y="18400"/>
                      <a:pt x="10372" y="18445"/>
                    </a:cubicBezTo>
                    <a:cubicBezTo>
                      <a:pt x="10422" y="18499"/>
                      <a:pt x="10430" y="18597"/>
                      <a:pt x="10473" y="18663"/>
                    </a:cubicBezTo>
                    <a:cubicBezTo>
                      <a:pt x="10501" y="18706"/>
                      <a:pt x="10539" y="18663"/>
                      <a:pt x="10571" y="18691"/>
                    </a:cubicBezTo>
                    <a:cubicBezTo>
                      <a:pt x="10605" y="18722"/>
                      <a:pt x="10628" y="18800"/>
                      <a:pt x="10657" y="18851"/>
                    </a:cubicBezTo>
                    <a:cubicBezTo>
                      <a:pt x="10804" y="19123"/>
                      <a:pt x="10963" y="19112"/>
                      <a:pt x="11139" y="18985"/>
                    </a:cubicBezTo>
                    <a:cubicBezTo>
                      <a:pt x="11212" y="18932"/>
                      <a:pt x="11222" y="18916"/>
                      <a:pt x="11265" y="18753"/>
                    </a:cubicBezTo>
                    <a:cubicBezTo>
                      <a:pt x="11285" y="18675"/>
                      <a:pt x="11316" y="18611"/>
                      <a:pt x="11336" y="18528"/>
                    </a:cubicBezTo>
                    <a:cubicBezTo>
                      <a:pt x="11396" y="18282"/>
                      <a:pt x="11425" y="17996"/>
                      <a:pt x="11486" y="17749"/>
                    </a:cubicBezTo>
                    <a:cubicBezTo>
                      <a:pt x="11545" y="17516"/>
                      <a:pt x="11639" y="17427"/>
                      <a:pt x="11723" y="17279"/>
                    </a:cubicBezTo>
                    <a:cubicBezTo>
                      <a:pt x="11790" y="17162"/>
                      <a:pt x="11853" y="16885"/>
                      <a:pt x="11931" y="16819"/>
                    </a:cubicBezTo>
                    <a:cubicBezTo>
                      <a:pt x="11990" y="16769"/>
                      <a:pt x="12078" y="16896"/>
                      <a:pt x="12141" y="16902"/>
                    </a:cubicBezTo>
                    <a:cubicBezTo>
                      <a:pt x="12207" y="16910"/>
                      <a:pt x="12275" y="16903"/>
                      <a:pt x="12341" y="16902"/>
                    </a:cubicBezTo>
                    <a:cubicBezTo>
                      <a:pt x="12501" y="16897"/>
                      <a:pt x="12597" y="17085"/>
                      <a:pt x="12715" y="17321"/>
                    </a:cubicBezTo>
                    <a:cubicBezTo>
                      <a:pt x="12764" y="17419"/>
                      <a:pt x="12799" y="17502"/>
                      <a:pt x="12857" y="17522"/>
                    </a:cubicBezTo>
                    <a:cubicBezTo>
                      <a:pt x="12901" y="17536"/>
                      <a:pt x="12972" y="17536"/>
                      <a:pt x="13016" y="17524"/>
                    </a:cubicBezTo>
                    <a:cubicBezTo>
                      <a:pt x="13095" y="17503"/>
                      <a:pt x="13160" y="17438"/>
                      <a:pt x="13242" y="17441"/>
                    </a:cubicBezTo>
                    <a:cubicBezTo>
                      <a:pt x="13289" y="17442"/>
                      <a:pt x="13337" y="17448"/>
                      <a:pt x="13384" y="17443"/>
                    </a:cubicBezTo>
                    <a:cubicBezTo>
                      <a:pt x="13455" y="17436"/>
                      <a:pt x="13466" y="17375"/>
                      <a:pt x="13529" y="17305"/>
                    </a:cubicBezTo>
                    <a:cubicBezTo>
                      <a:pt x="13599" y="17227"/>
                      <a:pt x="13581" y="17259"/>
                      <a:pt x="13630" y="17115"/>
                    </a:cubicBezTo>
                    <a:cubicBezTo>
                      <a:pt x="13654" y="17044"/>
                      <a:pt x="13711" y="16985"/>
                      <a:pt x="13724" y="16903"/>
                    </a:cubicBezTo>
                    <a:cubicBezTo>
                      <a:pt x="13734" y="16845"/>
                      <a:pt x="13717" y="16747"/>
                      <a:pt x="13725" y="16677"/>
                    </a:cubicBezTo>
                    <a:cubicBezTo>
                      <a:pt x="13798" y="16716"/>
                      <a:pt x="13870" y="16760"/>
                      <a:pt x="13943" y="16807"/>
                    </a:cubicBezTo>
                    <a:cubicBezTo>
                      <a:pt x="14013" y="16851"/>
                      <a:pt x="14094" y="16824"/>
                      <a:pt x="14166" y="16824"/>
                    </a:cubicBezTo>
                    <a:cubicBezTo>
                      <a:pt x="14241" y="16824"/>
                      <a:pt x="14303" y="16840"/>
                      <a:pt x="14365" y="16765"/>
                    </a:cubicBezTo>
                    <a:cubicBezTo>
                      <a:pt x="14416" y="16705"/>
                      <a:pt x="14422" y="16750"/>
                      <a:pt x="14423" y="16591"/>
                    </a:cubicBezTo>
                    <a:cubicBezTo>
                      <a:pt x="14424" y="16517"/>
                      <a:pt x="14397" y="16459"/>
                      <a:pt x="14396" y="16417"/>
                    </a:cubicBezTo>
                    <a:cubicBezTo>
                      <a:pt x="14394" y="16286"/>
                      <a:pt x="14425" y="16231"/>
                      <a:pt x="14446" y="16110"/>
                    </a:cubicBezTo>
                    <a:cubicBezTo>
                      <a:pt x="14477" y="15931"/>
                      <a:pt x="14461" y="15746"/>
                      <a:pt x="14550" y="15738"/>
                    </a:cubicBezTo>
                    <a:cubicBezTo>
                      <a:pt x="14623" y="15731"/>
                      <a:pt x="14690" y="15874"/>
                      <a:pt x="14749" y="15956"/>
                    </a:cubicBezTo>
                    <a:cubicBezTo>
                      <a:pt x="14816" y="16050"/>
                      <a:pt x="14863" y="16005"/>
                      <a:pt x="14935" y="16046"/>
                    </a:cubicBezTo>
                    <a:cubicBezTo>
                      <a:pt x="14971" y="16067"/>
                      <a:pt x="14987" y="16111"/>
                      <a:pt x="15026" y="16130"/>
                    </a:cubicBezTo>
                    <a:cubicBezTo>
                      <a:pt x="15060" y="16146"/>
                      <a:pt x="15125" y="16146"/>
                      <a:pt x="15158" y="16130"/>
                    </a:cubicBezTo>
                    <a:cubicBezTo>
                      <a:pt x="15201" y="16110"/>
                      <a:pt x="15243" y="16088"/>
                      <a:pt x="15283" y="16053"/>
                    </a:cubicBezTo>
                    <a:cubicBezTo>
                      <a:pt x="15354" y="15990"/>
                      <a:pt x="15404" y="15972"/>
                      <a:pt x="15481" y="15973"/>
                    </a:cubicBezTo>
                    <a:cubicBezTo>
                      <a:pt x="15551" y="15974"/>
                      <a:pt x="15664" y="16027"/>
                      <a:pt x="15731" y="15979"/>
                    </a:cubicBezTo>
                    <a:cubicBezTo>
                      <a:pt x="15779" y="15944"/>
                      <a:pt x="15786" y="15871"/>
                      <a:pt x="15822" y="15799"/>
                    </a:cubicBezTo>
                    <a:cubicBezTo>
                      <a:pt x="15859" y="15728"/>
                      <a:pt x="15912" y="15711"/>
                      <a:pt x="15949" y="15642"/>
                    </a:cubicBezTo>
                    <a:cubicBezTo>
                      <a:pt x="15979" y="15586"/>
                      <a:pt x="16018" y="15488"/>
                      <a:pt x="16042" y="15415"/>
                    </a:cubicBezTo>
                    <a:cubicBezTo>
                      <a:pt x="16047" y="15400"/>
                      <a:pt x="16047" y="15304"/>
                      <a:pt x="16055" y="15291"/>
                    </a:cubicBezTo>
                    <a:cubicBezTo>
                      <a:pt x="16083" y="15241"/>
                      <a:pt x="16123" y="15281"/>
                      <a:pt x="16152" y="15295"/>
                    </a:cubicBezTo>
                    <a:cubicBezTo>
                      <a:pt x="16221" y="15328"/>
                      <a:pt x="16271" y="15413"/>
                      <a:pt x="16335" y="15433"/>
                    </a:cubicBezTo>
                    <a:cubicBezTo>
                      <a:pt x="16408" y="15456"/>
                      <a:pt x="16487" y="15396"/>
                      <a:pt x="16559" y="15427"/>
                    </a:cubicBezTo>
                    <a:cubicBezTo>
                      <a:pt x="16630" y="15458"/>
                      <a:pt x="16681" y="15600"/>
                      <a:pt x="16744" y="15437"/>
                    </a:cubicBezTo>
                    <a:cubicBezTo>
                      <a:pt x="16784" y="15335"/>
                      <a:pt x="16794" y="15095"/>
                      <a:pt x="16807" y="14968"/>
                    </a:cubicBezTo>
                    <a:cubicBezTo>
                      <a:pt x="16823" y="14822"/>
                      <a:pt x="16817" y="14717"/>
                      <a:pt x="16791" y="14581"/>
                    </a:cubicBezTo>
                    <a:cubicBezTo>
                      <a:pt x="16752" y="14373"/>
                      <a:pt x="16749" y="14334"/>
                      <a:pt x="16790" y="14136"/>
                    </a:cubicBezTo>
                    <a:cubicBezTo>
                      <a:pt x="16812" y="14034"/>
                      <a:pt x="16835" y="13937"/>
                      <a:pt x="16854" y="13827"/>
                    </a:cubicBezTo>
                    <a:cubicBezTo>
                      <a:pt x="16889" y="13628"/>
                      <a:pt x="16924" y="13181"/>
                      <a:pt x="17013" y="13047"/>
                    </a:cubicBezTo>
                    <a:cubicBezTo>
                      <a:pt x="17107" y="12902"/>
                      <a:pt x="17268" y="13152"/>
                      <a:pt x="17356" y="13194"/>
                    </a:cubicBezTo>
                    <a:cubicBezTo>
                      <a:pt x="17399" y="13213"/>
                      <a:pt x="17435" y="13192"/>
                      <a:pt x="17466" y="13152"/>
                    </a:cubicBezTo>
                    <a:cubicBezTo>
                      <a:pt x="17539" y="13059"/>
                      <a:pt x="17588" y="12850"/>
                      <a:pt x="17650" y="12726"/>
                    </a:cubicBezTo>
                    <a:cubicBezTo>
                      <a:pt x="17760" y="12508"/>
                      <a:pt x="17908" y="12610"/>
                      <a:pt x="18020" y="12397"/>
                    </a:cubicBezTo>
                    <a:cubicBezTo>
                      <a:pt x="18053" y="12334"/>
                      <a:pt x="18087" y="12241"/>
                      <a:pt x="18114" y="12165"/>
                    </a:cubicBezTo>
                    <a:cubicBezTo>
                      <a:pt x="18149" y="12066"/>
                      <a:pt x="18156" y="11928"/>
                      <a:pt x="18193" y="11833"/>
                    </a:cubicBezTo>
                    <a:cubicBezTo>
                      <a:pt x="18227" y="11744"/>
                      <a:pt x="18323" y="11662"/>
                      <a:pt x="18370" y="11737"/>
                    </a:cubicBezTo>
                    <a:cubicBezTo>
                      <a:pt x="18395" y="11775"/>
                      <a:pt x="18396" y="11819"/>
                      <a:pt x="18408" y="11871"/>
                    </a:cubicBezTo>
                    <a:cubicBezTo>
                      <a:pt x="18429" y="11962"/>
                      <a:pt x="18449" y="12005"/>
                      <a:pt x="18474" y="12086"/>
                    </a:cubicBezTo>
                    <a:cubicBezTo>
                      <a:pt x="18505" y="12188"/>
                      <a:pt x="18516" y="12342"/>
                      <a:pt x="18532" y="12462"/>
                    </a:cubicBezTo>
                    <a:cubicBezTo>
                      <a:pt x="18557" y="12643"/>
                      <a:pt x="18584" y="12733"/>
                      <a:pt x="18633" y="12881"/>
                    </a:cubicBezTo>
                    <a:cubicBezTo>
                      <a:pt x="18652" y="12940"/>
                      <a:pt x="18711" y="13049"/>
                      <a:pt x="18722" y="13108"/>
                    </a:cubicBezTo>
                    <a:cubicBezTo>
                      <a:pt x="18738" y="13192"/>
                      <a:pt x="18721" y="13260"/>
                      <a:pt x="18726" y="13344"/>
                    </a:cubicBezTo>
                    <a:cubicBezTo>
                      <a:pt x="18734" y="13459"/>
                      <a:pt x="18756" y="13664"/>
                      <a:pt x="18782" y="13752"/>
                    </a:cubicBezTo>
                    <a:cubicBezTo>
                      <a:pt x="18792" y="13783"/>
                      <a:pt x="18810" y="13819"/>
                      <a:pt x="18830" y="13854"/>
                    </a:cubicBezTo>
                    <a:cubicBezTo>
                      <a:pt x="18830" y="13765"/>
                      <a:pt x="18826" y="13679"/>
                      <a:pt x="18817" y="13594"/>
                    </a:cubicBezTo>
                    <a:cubicBezTo>
                      <a:pt x="18796" y="13417"/>
                      <a:pt x="18776" y="13468"/>
                      <a:pt x="18869" y="13415"/>
                    </a:cubicBezTo>
                    <a:cubicBezTo>
                      <a:pt x="18889" y="13403"/>
                      <a:pt x="18895" y="13354"/>
                      <a:pt x="18918" y="13342"/>
                    </a:cubicBezTo>
                    <a:cubicBezTo>
                      <a:pt x="18946" y="13326"/>
                      <a:pt x="18984" y="13346"/>
                      <a:pt x="19013" y="13346"/>
                    </a:cubicBezTo>
                    <a:cubicBezTo>
                      <a:pt x="19101" y="13347"/>
                      <a:pt x="19189" y="13346"/>
                      <a:pt x="19278" y="13346"/>
                    </a:cubicBezTo>
                    <a:cubicBezTo>
                      <a:pt x="19363" y="13346"/>
                      <a:pt x="19507" y="13415"/>
                      <a:pt x="19586" y="13333"/>
                    </a:cubicBezTo>
                    <a:cubicBezTo>
                      <a:pt x="19603" y="13130"/>
                      <a:pt x="19577" y="13063"/>
                      <a:pt x="19633" y="12911"/>
                    </a:cubicBezTo>
                    <a:cubicBezTo>
                      <a:pt x="19678" y="12790"/>
                      <a:pt x="19723" y="12639"/>
                      <a:pt x="19758" y="12499"/>
                    </a:cubicBezTo>
                    <a:cubicBezTo>
                      <a:pt x="19796" y="12344"/>
                      <a:pt x="19778" y="12165"/>
                      <a:pt x="19780" y="11993"/>
                    </a:cubicBezTo>
                    <a:cubicBezTo>
                      <a:pt x="19783" y="11800"/>
                      <a:pt x="19803" y="11582"/>
                      <a:pt x="19828" y="11412"/>
                    </a:cubicBezTo>
                    <a:cubicBezTo>
                      <a:pt x="19850" y="11262"/>
                      <a:pt x="19874" y="11197"/>
                      <a:pt x="19940" y="11180"/>
                    </a:cubicBezTo>
                    <a:cubicBezTo>
                      <a:pt x="19976" y="11171"/>
                      <a:pt x="20017" y="11203"/>
                      <a:pt x="20053" y="11185"/>
                    </a:cubicBezTo>
                    <a:cubicBezTo>
                      <a:pt x="20086" y="11167"/>
                      <a:pt x="20100" y="11118"/>
                      <a:pt x="20130" y="11100"/>
                    </a:cubicBezTo>
                    <a:cubicBezTo>
                      <a:pt x="20200" y="11060"/>
                      <a:pt x="20288" y="11158"/>
                      <a:pt x="20356" y="11107"/>
                    </a:cubicBezTo>
                    <a:cubicBezTo>
                      <a:pt x="20444" y="11044"/>
                      <a:pt x="20442" y="10744"/>
                      <a:pt x="20490" y="10596"/>
                    </a:cubicBezTo>
                    <a:cubicBezTo>
                      <a:pt x="20581" y="10312"/>
                      <a:pt x="20777" y="10331"/>
                      <a:pt x="20912" y="10331"/>
                    </a:cubicBezTo>
                    <a:cubicBezTo>
                      <a:pt x="20965" y="10331"/>
                      <a:pt x="21106" y="10269"/>
                      <a:pt x="21154" y="10343"/>
                    </a:cubicBezTo>
                    <a:cubicBezTo>
                      <a:pt x="21226" y="10452"/>
                      <a:pt x="21154" y="10733"/>
                      <a:pt x="21198" y="10876"/>
                    </a:cubicBezTo>
                    <a:cubicBezTo>
                      <a:pt x="21236" y="10998"/>
                      <a:pt x="21331" y="10971"/>
                      <a:pt x="21370" y="10856"/>
                    </a:cubicBezTo>
                    <a:cubicBezTo>
                      <a:pt x="21431" y="10674"/>
                      <a:pt x="21350" y="10503"/>
                      <a:pt x="21341" y="10331"/>
                    </a:cubicBezTo>
                    <a:cubicBezTo>
                      <a:pt x="21334" y="10185"/>
                      <a:pt x="21374" y="9970"/>
                      <a:pt x="21391" y="9828"/>
                    </a:cubicBezTo>
                    <a:cubicBezTo>
                      <a:pt x="21413" y="9642"/>
                      <a:pt x="21474" y="9568"/>
                      <a:pt x="21497" y="9388"/>
                    </a:cubicBezTo>
                    <a:cubicBezTo>
                      <a:pt x="21509" y="9292"/>
                      <a:pt x="21509" y="9159"/>
                      <a:pt x="21500" y="9062"/>
                    </a:cubicBezTo>
                    <a:cubicBezTo>
                      <a:pt x="21498" y="9033"/>
                      <a:pt x="21478" y="9017"/>
                      <a:pt x="21477" y="9000"/>
                    </a:cubicBezTo>
                    <a:cubicBezTo>
                      <a:pt x="21473" y="8911"/>
                      <a:pt x="21479" y="8911"/>
                      <a:pt x="21486" y="8825"/>
                    </a:cubicBezTo>
                    <a:cubicBezTo>
                      <a:pt x="21502" y="8635"/>
                      <a:pt x="21502" y="8449"/>
                      <a:pt x="21502" y="8247"/>
                    </a:cubicBezTo>
                    <a:close/>
                  </a:path>
                </a:pathLst>
              </a:custGeom>
              <a:solidFill>
                <a:srgbClr val="BEBEBD"/>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275" name="Shape">
                <a:extLst>
                  <a:ext uri="{FF2B5EF4-FFF2-40B4-BE49-F238E27FC236}">
                    <a16:creationId xmlns:a16="http://schemas.microsoft.com/office/drawing/2014/main" id="{92509CDD-F9DF-51DD-769C-2B7FFAB9E98D}"/>
                  </a:ext>
                </a:extLst>
              </p:cNvPr>
              <p:cNvSpPr/>
              <p:nvPr/>
            </p:nvSpPr>
            <p:spPr>
              <a:xfrm>
                <a:off x="10136344" y="2472643"/>
                <a:ext cx="1256817" cy="1258490"/>
              </a:xfrm>
              <a:custGeom>
                <a:avLst/>
                <a:gdLst/>
                <a:ahLst/>
                <a:cxnLst>
                  <a:cxn ang="0">
                    <a:pos x="wd2" y="hd2"/>
                  </a:cxn>
                  <a:cxn ang="5400000">
                    <a:pos x="wd2" y="hd2"/>
                  </a:cxn>
                  <a:cxn ang="10800000">
                    <a:pos x="wd2" y="hd2"/>
                  </a:cxn>
                  <a:cxn ang="16200000">
                    <a:pos x="wd2" y="hd2"/>
                  </a:cxn>
                </a:cxnLst>
                <a:rect l="0" t="0" r="r" b="b"/>
                <a:pathLst>
                  <a:path w="21553" h="21575" extrusionOk="0">
                    <a:moveTo>
                      <a:pt x="21454" y="4927"/>
                    </a:moveTo>
                    <a:cubicBezTo>
                      <a:pt x="21403" y="4898"/>
                      <a:pt x="21332" y="4939"/>
                      <a:pt x="21283" y="4916"/>
                    </a:cubicBezTo>
                    <a:cubicBezTo>
                      <a:pt x="21100" y="4825"/>
                      <a:pt x="21194" y="4604"/>
                      <a:pt x="20983" y="4916"/>
                    </a:cubicBezTo>
                    <a:cubicBezTo>
                      <a:pt x="20964" y="4839"/>
                      <a:pt x="20920" y="4717"/>
                      <a:pt x="20820" y="4717"/>
                    </a:cubicBezTo>
                    <a:cubicBezTo>
                      <a:pt x="20721" y="4717"/>
                      <a:pt x="20529" y="4914"/>
                      <a:pt x="20495" y="4691"/>
                    </a:cubicBezTo>
                    <a:cubicBezTo>
                      <a:pt x="20493" y="4698"/>
                      <a:pt x="20498" y="4736"/>
                      <a:pt x="20481" y="4734"/>
                    </a:cubicBezTo>
                    <a:cubicBezTo>
                      <a:pt x="20408" y="4728"/>
                      <a:pt x="20357" y="4411"/>
                      <a:pt x="20338" y="4335"/>
                    </a:cubicBezTo>
                    <a:cubicBezTo>
                      <a:pt x="20302" y="4190"/>
                      <a:pt x="20626" y="4171"/>
                      <a:pt x="20539" y="3969"/>
                    </a:cubicBezTo>
                    <a:cubicBezTo>
                      <a:pt x="20561" y="4020"/>
                      <a:pt x="20100" y="3919"/>
                      <a:pt x="20070" y="3922"/>
                    </a:cubicBezTo>
                    <a:cubicBezTo>
                      <a:pt x="20006" y="3926"/>
                      <a:pt x="20111" y="4059"/>
                      <a:pt x="19926" y="4004"/>
                    </a:cubicBezTo>
                    <a:cubicBezTo>
                      <a:pt x="19876" y="3989"/>
                      <a:pt x="19818" y="3954"/>
                      <a:pt x="19793" y="3905"/>
                    </a:cubicBezTo>
                    <a:cubicBezTo>
                      <a:pt x="19766" y="3849"/>
                      <a:pt x="19623" y="3609"/>
                      <a:pt x="19595" y="3603"/>
                    </a:cubicBezTo>
                    <a:cubicBezTo>
                      <a:pt x="19517" y="3585"/>
                      <a:pt x="19511" y="3693"/>
                      <a:pt x="19418" y="3671"/>
                    </a:cubicBezTo>
                    <a:cubicBezTo>
                      <a:pt x="19402" y="3667"/>
                      <a:pt x="19385" y="3661"/>
                      <a:pt x="19369" y="3658"/>
                    </a:cubicBezTo>
                    <a:cubicBezTo>
                      <a:pt x="19315" y="3644"/>
                      <a:pt x="19165" y="3584"/>
                      <a:pt x="19112" y="3629"/>
                    </a:cubicBezTo>
                    <a:cubicBezTo>
                      <a:pt x="19080" y="3658"/>
                      <a:pt x="19037" y="3699"/>
                      <a:pt x="18995" y="3640"/>
                    </a:cubicBezTo>
                    <a:cubicBezTo>
                      <a:pt x="18976" y="3613"/>
                      <a:pt x="18997" y="3472"/>
                      <a:pt x="18962" y="3474"/>
                    </a:cubicBezTo>
                    <a:cubicBezTo>
                      <a:pt x="18921" y="3475"/>
                      <a:pt x="18851" y="3521"/>
                      <a:pt x="18839" y="3561"/>
                    </a:cubicBezTo>
                    <a:cubicBezTo>
                      <a:pt x="18778" y="3772"/>
                      <a:pt x="18736" y="3849"/>
                      <a:pt x="18532" y="3719"/>
                    </a:cubicBezTo>
                    <a:cubicBezTo>
                      <a:pt x="18464" y="3676"/>
                      <a:pt x="18224" y="3547"/>
                      <a:pt x="18320" y="3752"/>
                    </a:cubicBezTo>
                    <a:cubicBezTo>
                      <a:pt x="18192" y="3676"/>
                      <a:pt x="18092" y="3851"/>
                      <a:pt x="17982" y="3939"/>
                    </a:cubicBezTo>
                    <a:cubicBezTo>
                      <a:pt x="17999" y="3942"/>
                      <a:pt x="18029" y="3942"/>
                      <a:pt x="18039" y="3960"/>
                    </a:cubicBezTo>
                    <a:cubicBezTo>
                      <a:pt x="18061" y="3998"/>
                      <a:pt x="17836" y="4085"/>
                      <a:pt x="17795" y="4089"/>
                    </a:cubicBezTo>
                    <a:cubicBezTo>
                      <a:pt x="17742" y="4094"/>
                      <a:pt x="17557" y="4011"/>
                      <a:pt x="17607" y="4007"/>
                    </a:cubicBezTo>
                    <a:cubicBezTo>
                      <a:pt x="17524" y="4014"/>
                      <a:pt x="17463" y="4089"/>
                      <a:pt x="17382" y="4089"/>
                    </a:cubicBezTo>
                    <a:cubicBezTo>
                      <a:pt x="17319" y="4089"/>
                      <a:pt x="17171" y="4087"/>
                      <a:pt x="17134" y="4153"/>
                    </a:cubicBezTo>
                    <a:cubicBezTo>
                      <a:pt x="17104" y="4206"/>
                      <a:pt x="17006" y="4236"/>
                      <a:pt x="16999" y="4284"/>
                    </a:cubicBezTo>
                    <a:cubicBezTo>
                      <a:pt x="16991" y="4337"/>
                      <a:pt x="17020" y="4378"/>
                      <a:pt x="16991" y="4427"/>
                    </a:cubicBezTo>
                    <a:cubicBezTo>
                      <a:pt x="16938" y="4517"/>
                      <a:pt x="17190" y="4656"/>
                      <a:pt x="17082" y="4727"/>
                    </a:cubicBezTo>
                    <a:cubicBezTo>
                      <a:pt x="16970" y="4802"/>
                      <a:pt x="16848" y="4834"/>
                      <a:pt x="16709" y="4816"/>
                    </a:cubicBezTo>
                    <a:cubicBezTo>
                      <a:pt x="16639" y="4806"/>
                      <a:pt x="16294" y="4714"/>
                      <a:pt x="16258" y="4775"/>
                    </a:cubicBezTo>
                    <a:cubicBezTo>
                      <a:pt x="16214" y="4849"/>
                      <a:pt x="15969" y="4800"/>
                      <a:pt x="15896" y="4790"/>
                    </a:cubicBezTo>
                    <a:cubicBezTo>
                      <a:pt x="15693" y="4764"/>
                      <a:pt x="15631" y="4771"/>
                      <a:pt x="15531" y="4581"/>
                    </a:cubicBezTo>
                    <a:cubicBezTo>
                      <a:pt x="15481" y="4486"/>
                      <a:pt x="15398" y="4455"/>
                      <a:pt x="15394" y="4315"/>
                    </a:cubicBezTo>
                    <a:cubicBezTo>
                      <a:pt x="15318" y="4342"/>
                      <a:pt x="15168" y="4419"/>
                      <a:pt x="15089" y="4387"/>
                    </a:cubicBezTo>
                    <a:cubicBezTo>
                      <a:pt x="14938" y="4324"/>
                      <a:pt x="14720" y="3971"/>
                      <a:pt x="14532" y="3940"/>
                    </a:cubicBezTo>
                    <a:cubicBezTo>
                      <a:pt x="14463" y="3928"/>
                      <a:pt x="14369" y="3924"/>
                      <a:pt x="14312" y="3973"/>
                    </a:cubicBezTo>
                    <a:cubicBezTo>
                      <a:pt x="14288" y="3993"/>
                      <a:pt x="14156" y="3918"/>
                      <a:pt x="14100" y="3941"/>
                    </a:cubicBezTo>
                    <a:cubicBezTo>
                      <a:pt x="14024" y="3972"/>
                      <a:pt x="14000" y="4077"/>
                      <a:pt x="13920" y="4091"/>
                    </a:cubicBezTo>
                    <a:cubicBezTo>
                      <a:pt x="13818" y="4109"/>
                      <a:pt x="13799" y="4037"/>
                      <a:pt x="13723" y="4018"/>
                    </a:cubicBezTo>
                    <a:cubicBezTo>
                      <a:pt x="13565" y="3977"/>
                      <a:pt x="13294" y="4071"/>
                      <a:pt x="13358" y="4255"/>
                    </a:cubicBezTo>
                    <a:cubicBezTo>
                      <a:pt x="13436" y="4478"/>
                      <a:pt x="13070" y="4377"/>
                      <a:pt x="13106" y="4545"/>
                    </a:cubicBezTo>
                    <a:cubicBezTo>
                      <a:pt x="13125" y="4639"/>
                      <a:pt x="13060" y="4623"/>
                      <a:pt x="12988" y="4591"/>
                    </a:cubicBezTo>
                    <a:cubicBezTo>
                      <a:pt x="12991" y="4592"/>
                      <a:pt x="12855" y="4642"/>
                      <a:pt x="12827" y="4641"/>
                    </a:cubicBezTo>
                    <a:cubicBezTo>
                      <a:pt x="12757" y="4638"/>
                      <a:pt x="12662" y="4629"/>
                      <a:pt x="12602" y="4676"/>
                    </a:cubicBezTo>
                    <a:cubicBezTo>
                      <a:pt x="12579" y="4695"/>
                      <a:pt x="12564" y="4749"/>
                      <a:pt x="12547" y="4759"/>
                    </a:cubicBezTo>
                    <a:cubicBezTo>
                      <a:pt x="12611" y="4721"/>
                      <a:pt x="12257" y="4423"/>
                      <a:pt x="12258" y="4424"/>
                    </a:cubicBezTo>
                    <a:cubicBezTo>
                      <a:pt x="12206" y="4333"/>
                      <a:pt x="12198" y="4326"/>
                      <a:pt x="12217" y="4209"/>
                    </a:cubicBezTo>
                    <a:cubicBezTo>
                      <a:pt x="12248" y="4021"/>
                      <a:pt x="12122" y="4059"/>
                      <a:pt x="12058" y="3917"/>
                    </a:cubicBezTo>
                    <a:cubicBezTo>
                      <a:pt x="12010" y="3811"/>
                      <a:pt x="12259" y="3784"/>
                      <a:pt x="12315" y="3762"/>
                    </a:cubicBezTo>
                    <a:cubicBezTo>
                      <a:pt x="12359" y="3746"/>
                      <a:pt x="12563" y="3575"/>
                      <a:pt x="12469" y="3528"/>
                    </a:cubicBezTo>
                    <a:cubicBezTo>
                      <a:pt x="12284" y="3436"/>
                      <a:pt x="12183" y="3696"/>
                      <a:pt x="12056" y="3678"/>
                    </a:cubicBezTo>
                    <a:cubicBezTo>
                      <a:pt x="11899" y="3656"/>
                      <a:pt x="11728" y="3675"/>
                      <a:pt x="11568" y="3603"/>
                    </a:cubicBezTo>
                    <a:cubicBezTo>
                      <a:pt x="11339" y="3499"/>
                      <a:pt x="11213" y="3399"/>
                      <a:pt x="10945" y="3433"/>
                    </a:cubicBezTo>
                    <a:cubicBezTo>
                      <a:pt x="10833" y="3447"/>
                      <a:pt x="10724" y="3332"/>
                      <a:pt x="10631" y="3340"/>
                    </a:cubicBezTo>
                    <a:cubicBezTo>
                      <a:pt x="10578" y="3345"/>
                      <a:pt x="10518" y="3404"/>
                      <a:pt x="10465" y="3417"/>
                    </a:cubicBezTo>
                    <a:cubicBezTo>
                      <a:pt x="10378" y="3438"/>
                      <a:pt x="10267" y="3304"/>
                      <a:pt x="10177" y="3398"/>
                    </a:cubicBezTo>
                    <a:cubicBezTo>
                      <a:pt x="10114" y="3463"/>
                      <a:pt x="10181" y="3609"/>
                      <a:pt x="10140" y="3650"/>
                    </a:cubicBezTo>
                    <a:cubicBezTo>
                      <a:pt x="10096" y="3694"/>
                      <a:pt x="9658" y="3653"/>
                      <a:pt x="9657" y="3646"/>
                    </a:cubicBezTo>
                    <a:cubicBezTo>
                      <a:pt x="9670" y="3711"/>
                      <a:pt x="9709" y="3699"/>
                      <a:pt x="9655" y="3753"/>
                    </a:cubicBezTo>
                    <a:cubicBezTo>
                      <a:pt x="9619" y="3790"/>
                      <a:pt x="9551" y="3732"/>
                      <a:pt x="9511" y="3758"/>
                    </a:cubicBezTo>
                    <a:cubicBezTo>
                      <a:pt x="9485" y="3783"/>
                      <a:pt x="9458" y="3806"/>
                      <a:pt x="9430" y="3828"/>
                    </a:cubicBezTo>
                    <a:cubicBezTo>
                      <a:pt x="9367" y="3872"/>
                      <a:pt x="9368" y="3920"/>
                      <a:pt x="9333" y="3986"/>
                    </a:cubicBezTo>
                    <a:cubicBezTo>
                      <a:pt x="9297" y="4054"/>
                      <a:pt x="9230" y="3982"/>
                      <a:pt x="9168" y="3977"/>
                    </a:cubicBezTo>
                    <a:cubicBezTo>
                      <a:pt x="9017" y="3967"/>
                      <a:pt x="8771" y="3947"/>
                      <a:pt x="8702" y="3842"/>
                    </a:cubicBezTo>
                    <a:cubicBezTo>
                      <a:pt x="8668" y="3792"/>
                      <a:pt x="8664" y="3700"/>
                      <a:pt x="8643" y="3640"/>
                    </a:cubicBezTo>
                    <a:cubicBezTo>
                      <a:pt x="8610" y="3551"/>
                      <a:pt x="8458" y="3609"/>
                      <a:pt x="8476" y="3509"/>
                    </a:cubicBezTo>
                    <a:cubicBezTo>
                      <a:pt x="8500" y="3387"/>
                      <a:pt x="8733" y="3395"/>
                      <a:pt x="8801" y="3270"/>
                    </a:cubicBezTo>
                    <a:cubicBezTo>
                      <a:pt x="8853" y="3175"/>
                      <a:pt x="8826" y="3213"/>
                      <a:pt x="8770" y="3121"/>
                    </a:cubicBezTo>
                    <a:cubicBezTo>
                      <a:pt x="8753" y="3092"/>
                      <a:pt x="8739" y="3031"/>
                      <a:pt x="8717" y="3003"/>
                    </a:cubicBezTo>
                    <a:cubicBezTo>
                      <a:pt x="8683" y="2957"/>
                      <a:pt x="8658" y="3012"/>
                      <a:pt x="8626" y="3012"/>
                    </a:cubicBezTo>
                    <a:cubicBezTo>
                      <a:pt x="8577" y="3011"/>
                      <a:pt x="8522" y="2958"/>
                      <a:pt x="8492" y="2928"/>
                    </a:cubicBezTo>
                    <a:cubicBezTo>
                      <a:pt x="8443" y="2878"/>
                      <a:pt x="8507" y="2809"/>
                      <a:pt x="8560" y="2784"/>
                    </a:cubicBezTo>
                    <a:cubicBezTo>
                      <a:pt x="8610" y="2761"/>
                      <a:pt x="8758" y="2746"/>
                      <a:pt x="8717" y="2665"/>
                    </a:cubicBezTo>
                    <a:cubicBezTo>
                      <a:pt x="8699" y="2629"/>
                      <a:pt x="8518" y="2583"/>
                      <a:pt x="8551" y="2515"/>
                    </a:cubicBezTo>
                    <a:cubicBezTo>
                      <a:pt x="8558" y="2515"/>
                      <a:pt x="8564" y="2515"/>
                      <a:pt x="8571" y="2516"/>
                    </a:cubicBezTo>
                    <a:cubicBezTo>
                      <a:pt x="8766" y="2559"/>
                      <a:pt x="8498" y="1952"/>
                      <a:pt x="8492" y="1916"/>
                    </a:cubicBezTo>
                    <a:cubicBezTo>
                      <a:pt x="8479" y="1837"/>
                      <a:pt x="8341" y="1782"/>
                      <a:pt x="8301" y="1708"/>
                    </a:cubicBezTo>
                    <a:cubicBezTo>
                      <a:pt x="8266" y="1644"/>
                      <a:pt x="8281" y="1529"/>
                      <a:pt x="8238" y="1477"/>
                    </a:cubicBezTo>
                    <a:cubicBezTo>
                      <a:pt x="8183" y="1410"/>
                      <a:pt x="7954" y="1420"/>
                      <a:pt x="7967" y="1315"/>
                    </a:cubicBezTo>
                    <a:cubicBezTo>
                      <a:pt x="7981" y="1206"/>
                      <a:pt x="7773" y="1191"/>
                      <a:pt x="7702" y="1192"/>
                    </a:cubicBezTo>
                    <a:cubicBezTo>
                      <a:pt x="7610" y="1194"/>
                      <a:pt x="7479" y="1179"/>
                      <a:pt x="7407" y="1244"/>
                    </a:cubicBezTo>
                    <a:cubicBezTo>
                      <a:pt x="7337" y="1307"/>
                      <a:pt x="7335" y="1254"/>
                      <a:pt x="7280" y="1246"/>
                    </a:cubicBezTo>
                    <a:cubicBezTo>
                      <a:pt x="7129" y="1224"/>
                      <a:pt x="6848" y="1392"/>
                      <a:pt x="6735" y="1278"/>
                    </a:cubicBezTo>
                    <a:cubicBezTo>
                      <a:pt x="6666" y="1209"/>
                      <a:pt x="6543" y="1151"/>
                      <a:pt x="6524" y="1044"/>
                    </a:cubicBezTo>
                    <a:cubicBezTo>
                      <a:pt x="6497" y="892"/>
                      <a:pt x="6400" y="872"/>
                      <a:pt x="6279" y="790"/>
                    </a:cubicBezTo>
                    <a:cubicBezTo>
                      <a:pt x="6166" y="715"/>
                      <a:pt x="6185" y="672"/>
                      <a:pt x="6004" y="680"/>
                    </a:cubicBezTo>
                    <a:cubicBezTo>
                      <a:pt x="5876" y="685"/>
                      <a:pt x="5728" y="715"/>
                      <a:pt x="5608" y="654"/>
                    </a:cubicBezTo>
                    <a:cubicBezTo>
                      <a:pt x="5492" y="594"/>
                      <a:pt x="5160" y="275"/>
                      <a:pt x="5181" y="603"/>
                    </a:cubicBezTo>
                    <a:cubicBezTo>
                      <a:pt x="5190" y="748"/>
                      <a:pt x="4700" y="346"/>
                      <a:pt x="4648" y="316"/>
                    </a:cubicBezTo>
                    <a:cubicBezTo>
                      <a:pt x="4489" y="223"/>
                      <a:pt x="4321" y="69"/>
                      <a:pt x="4136" y="211"/>
                    </a:cubicBezTo>
                    <a:cubicBezTo>
                      <a:pt x="4051" y="277"/>
                      <a:pt x="4034" y="145"/>
                      <a:pt x="3953" y="115"/>
                    </a:cubicBezTo>
                    <a:cubicBezTo>
                      <a:pt x="3827" y="69"/>
                      <a:pt x="3695" y="42"/>
                      <a:pt x="3566" y="4"/>
                    </a:cubicBezTo>
                    <a:cubicBezTo>
                      <a:pt x="3495" y="-17"/>
                      <a:pt x="3438" y="52"/>
                      <a:pt x="3405" y="108"/>
                    </a:cubicBezTo>
                    <a:cubicBezTo>
                      <a:pt x="3332" y="229"/>
                      <a:pt x="3500" y="310"/>
                      <a:pt x="3387" y="424"/>
                    </a:cubicBezTo>
                    <a:cubicBezTo>
                      <a:pt x="3283" y="527"/>
                      <a:pt x="3174" y="632"/>
                      <a:pt x="3330" y="732"/>
                    </a:cubicBezTo>
                    <a:cubicBezTo>
                      <a:pt x="3392" y="771"/>
                      <a:pt x="3200" y="864"/>
                      <a:pt x="3170" y="903"/>
                    </a:cubicBezTo>
                    <a:cubicBezTo>
                      <a:pt x="3056" y="1047"/>
                      <a:pt x="3272" y="1007"/>
                      <a:pt x="3354" y="1009"/>
                    </a:cubicBezTo>
                    <a:cubicBezTo>
                      <a:pt x="3507" y="1014"/>
                      <a:pt x="3464" y="1267"/>
                      <a:pt x="3446" y="1356"/>
                    </a:cubicBezTo>
                    <a:cubicBezTo>
                      <a:pt x="3437" y="1398"/>
                      <a:pt x="3460" y="1572"/>
                      <a:pt x="3452" y="1574"/>
                    </a:cubicBezTo>
                    <a:cubicBezTo>
                      <a:pt x="3343" y="1597"/>
                      <a:pt x="3259" y="1556"/>
                      <a:pt x="3165" y="1515"/>
                    </a:cubicBezTo>
                    <a:cubicBezTo>
                      <a:pt x="3143" y="1505"/>
                      <a:pt x="3119" y="1498"/>
                      <a:pt x="3094" y="1491"/>
                    </a:cubicBezTo>
                    <a:cubicBezTo>
                      <a:pt x="3119" y="1531"/>
                      <a:pt x="3157" y="1550"/>
                      <a:pt x="3192" y="1581"/>
                    </a:cubicBezTo>
                    <a:cubicBezTo>
                      <a:pt x="3244" y="1627"/>
                      <a:pt x="3263" y="1659"/>
                      <a:pt x="3299" y="1717"/>
                    </a:cubicBezTo>
                    <a:cubicBezTo>
                      <a:pt x="3340" y="1783"/>
                      <a:pt x="3416" y="1811"/>
                      <a:pt x="3463" y="1872"/>
                    </a:cubicBezTo>
                    <a:cubicBezTo>
                      <a:pt x="3531" y="1960"/>
                      <a:pt x="3534" y="2090"/>
                      <a:pt x="3597" y="2188"/>
                    </a:cubicBezTo>
                    <a:cubicBezTo>
                      <a:pt x="3645" y="2265"/>
                      <a:pt x="3694" y="2374"/>
                      <a:pt x="3776" y="2417"/>
                    </a:cubicBezTo>
                    <a:cubicBezTo>
                      <a:pt x="3887" y="2475"/>
                      <a:pt x="4024" y="2405"/>
                      <a:pt x="4021" y="2579"/>
                    </a:cubicBezTo>
                    <a:cubicBezTo>
                      <a:pt x="4020" y="2647"/>
                      <a:pt x="4023" y="2690"/>
                      <a:pt x="3994" y="2752"/>
                    </a:cubicBezTo>
                    <a:cubicBezTo>
                      <a:pt x="3972" y="2798"/>
                      <a:pt x="3951" y="2844"/>
                      <a:pt x="3933" y="2896"/>
                    </a:cubicBezTo>
                    <a:cubicBezTo>
                      <a:pt x="3919" y="2939"/>
                      <a:pt x="3900" y="2990"/>
                      <a:pt x="3879" y="3037"/>
                    </a:cubicBezTo>
                    <a:cubicBezTo>
                      <a:pt x="3853" y="3092"/>
                      <a:pt x="3859" y="3138"/>
                      <a:pt x="3859" y="3199"/>
                    </a:cubicBezTo>
                    <a:cubicBezTo>
                      <a:pt x="3859" y="3252"/>
                      <a:pt x="3859" y="3306"/>
                      <a:pt x="3859" y="3360"/>
                    </a:cubicBezTo>
                    <a:cubicBezTo>
                      <a:pt x="3859" y="3419"/>
                      <a:pt x="3871" y="3462"/>
                      <a:pt x="3832" y="3496"/>
                    </a:cubicBezTo>
                    <a:cubicBezTo>
                      <a:pt x="3765" y="3556"/>
                      <a:pt x="3656" y="3512"/>
                      <a:pt x="3642" y="3629"/>
                    </a:cubicBezTo>
                    <a:cubicBezTo>
                      <a:pt x="3632" y="3718"/>
                      <a:pt x="3625" y="3847"/>
                      <a:pt x="3682" y="3913"/>
                    </a:cubicBezTo>
                    <a:cubicBezTo>
                      <a:pt x="3740" y="3980"/>
                      <a:pt x="3780" y="3995"/>
                      <a:pt x="3778" y="4088"/>
                    </a:cubicBezTo>
                    <a:cubicBezTo>
                      <a:pt x="3776" y="4145"/>
                      <a:pt x="3784" y="4188"/>
                      <a:pt x="3798" y="4244"/>
                    </a:cubicBezTo>
                    <a:cubicBezTo>
                      <a:pt x="3824" y="4346"/>
                      <a:pt x="3832" y="4425"/>
                      <a:pt x="3832" y="4533"/>
                    </a:cubicBezTo>
                    <a:cubicBezTo>
                      <a:pt x="3832" y="4591"/>
                      <a:pt x="3829" y="4650"/>
                      <a:pt x="3832" y="4708"/>
                    </a:cubicBezTo>
                    <a:cubicBezTo>
                      <a:pt x="3835" y="4783"/>
                      <a:pt x="3850" y="4770"/>
                      <a:pt x="3915" y="4788"/>
                    </a:cubicBezTo>
                    <a:cubicBezTo>
                      <a:pt x="3938" y="4795"/>
                      <a:pt x="3941" y="4812"/>
                      <a:pt x="3965" y="4818"/>
                    </a:cubicBezTo>
                    <a:cubicBezTo>
                      <a:pt x="3978" y="4821"/>
                      <a:pt x="4010" y="4809"/>
                      <a:pt x="4023" y="4814"/>
                    </a:cubicBezTo>
                    <a:cubicBezTo>
                      <a:pt x="4066" y="4833"/>
                      <a:pt x="4052" y="4909"/>
                      <a:pt x="4041" y="4951"/>
                    </a:cubicBezTo>
                    <a:cubicBezTo>
                      <a:pt x="4026" y="5008"/>
                      <a:pt x="4028" y="5054"/>
                      <a:pt x="4021" y="5113"/>
                    </a:cubicBezTo>
                    <a:cubicBezTo>
                      <a:pt x="4016" y="5156"/>
                      <a:pt x="3997" y="5176"/>
                      <a:pt x="3993" y="5220"/>
                    </a:cubicBezTo>
                    <a:cubicBezTo>
                      <a:pt x="3988" y="5264"/>
                      <a:pt x="4005" y="5314"/>
                      <a:pt x="3995" y="5357"/>
                    </a:cubicBezTo>
                    <a:cubicBezTo>
                      <a:pt x="3986" y="5393"/>
                      <a:pt x="3957" y="5434"/>
                      <a:pt x="3946" y="5469"/>
                    </a:cubicBezTo>
                    <a:cubicBezTo>
                      <a:pt x="3929" y="5523"/>
                      <a:pt x="3910" y="5575"/>
                      <a:pt x="3885" y="5625"/>
                    </a:cubicBezTo>
                    <a:cubicBezTo>
                      <a:pt x="3873" y="5651"/>
                      <a:pt x="3845" y="5686"/>
                      <a:pt x="3838" y="5711"/>
                    </a:cubicBezTo>
                    <a:cubicBezTo>
                      <a:pt x="3824" y="5759"/>
                      <a:pt x="3842" y="5808"/>
                      <a:pt x="3819" y="5854"/>
                    </a:cubicBezTo>
                    <a:cubicBezTo>
                      <a:pt x="3794" y="5907"/>
                      <a:pt x="3773" y="5934"/>
                      <a:pt x="3758" y="5996"/>
                    </a:cubicBezTo>
                    <a:cubicBezTo>
                      <a:pt x="3730" y="6107"/>
                      <a:pt x="3696" y="6211"/>
                      <a:pt x="3697" y="6325"/>
                    </a:cubicBezTo>
                    <a:cubicBezTo>
                      <a:pt x="3698" y="6430"/>
                      <a:pt x="3695" y="6522"/>
                      <a:pt x="3671" y="6621"/>
                    </a:cubicBezTo>
                    <a:cubicBezTo>
                      <a:pt x="3660" y="6669"/>
                      <a:pt x="3633" y="6721"/>
                      <a:pt x="3622" y="6762"/>
                    </a:cubicBezTo>
                    <a:cubicBezTo>
                      <a:pt x="3613" y="6799"/>
                      <a:pt x="3596" y="6828"/>
                      <a:pt x="3588" y="6862"/>
                    </a:cubicBezTo>
                    <a:cubicBezTo>
                      <a:pt x="3577" y="6912"/>
                      <a:pt x="3594" y="6969"/>
                      <a:pt x="3583" y="7019"/>
                    </a:cubicBezTo>
                    <a:cubicBezTo>
                      <a:pt x="3582" y="7028"/>
                      <a:pt x="3564" y="7037"/>
                      <a:pt x="3561" y="7050"/>
                    </a:cubicBezTo>
                    <a:cubicBezTo>
                      <a:pt x="3553" y="7082"/>
                      <a:pt x="3564" y="7119"/>
                      <a:pt x="3557" y="7153"/>
                    </a:cubicBezTo>
                    <a:cubicBezTo>
                      <a:pt x="3540" y="7230"/>
                      <a:pt x="3507" y="7268"/>
                      <a:pt x="3509" y="7349"/>
                    </a:cubicBezTo>
                    <a:cubicBezTo>
                      <a:pt x="3509" y="7393"/>
                      <a:pt x="3516" y="7441"/>
                      <a:pt x="3503" y="7483"/>
                    </a:cubicBezTo>
                    <a:cubicBezTo>
                      <a:pt x="3476" y="7577"/>
                      <a:pt x="3381" y="7634"/>
                      <a:pt x="3340" y="7720"/>
                    </a:cubicBezTo>
                    <a:cubicBezTo>
                      <a:pt x="3297" y="7809"/>
                      <a:pt x="3325" y="7915"/>
                      <a:pt x="3345" y="8009"/>
                    </a:cubicBezTo>
                    <a:cubicBezTo>
                      <a:pt x="3367" y="8115"/>
                      <a:pt x="3296" y="8186"/>
                      <a:pt x="3220" y="8245"/>
                    </a:cubicBezTo>
                    <a:cubicBezTo>
                      <a:pt x="3180" y="8275"/>
                      <a:pt x="3138" y="8288"/>
                      <a:pt x="3097" y="8311"/>
                    </a:cubicBezTo>
                    <a:cubicBezTo>
                      <a:pt x="3064" y="8331"/>
                      <a:pt x="3034" y="8363"/>
                      <a:pt x="2998" y="8380"/>
                    </a:cubicBezTo>
                    <a:cubicBezTo>
                      <a:pt x="2940" y="8408"/>
                      <a:pt x="2855" y="8435"/>
                      <a:pt x="2833" y="8506"/>
                    </a:cubicBezTo>
                    <a:cubicBezTo>
                      <a:pt x="2821" y="8547"/>
                      <a:pt x="2830" y="8628"/>
                      <a:pt x="2841" y="8669"/>
                    </a:cubicBezTo>
                    <a:cubicBezTo>
                      <a:pt x="2849" y="8701"/>
                      <a:pt x="2861" y="8715"/>
                      <a:pt x="2863" y="8750"/>
                    </a:cubicBezTo>
                    <a:cubicBezTo>
                      <a:pt x="2864" y="8774"/>
                      <a:pt x="2854" y="8810"/>
                      <a:pt x="2861" y="8832"/>
                    </a:cubicBezTo>
                    <a:cubicBezTo>
                      <a:pt x="2871" y="8866"/>
                      <a:pt x="2907" y="8875"/>
                      <a:pt x="2918" y="8910"/>
                    </a:cubicBezTo>
                    <a:cubicBezTo>
                      <a:pt x="2925" y="8934"/>
                      <a:pt x="2915" y="8966"/>
                      <a:pt x="2922" y="8992"/>
                    </a:cubicBezTo>
                    <a:cubicBezTo>
                      <a:pt x="2927" y="9012"/>
                      <a:pt x="2941" y="9023"/>
                      <a:pt x="2945" y="9046"/>
                    </a:cubicBezTo>
                    <a:cubicBezTo>
                      <a:pt x="2960" y="9134"/>
                      <a:pt x="2952" y="9303"/>
                      <a:pt x="2891" y="9370"/>
                    </a:cubicBezTo>
                    <a:cubicBezTo>
                      <a:pt x="2836" y="9432"/>
                      <a:pt x="2739" y="9442"/>
                      <a:pt x="2674" y="9476"/>
                    </a:cubicBezTo>
                    <a:cubicBezTo>
                      <a:pt x="2653" y="9488"/>
                      <a:pt x="2602" y="9505"/>
                      <a:pt x="2596" y="9537"/>
                    </a:cubicBezTo>
                    <a:cubicBezTo>
                      <a:pt x="2592" y="9562"/>
                      <a:pt x="2613" y="9575"/>
                      <a:pt x="2617" y="9598"/>
                    </a:cubicBezTo>
                    <a:cubicBezTo>
                      <a:pt x="2623" y="9629"/>
                      <a:pt x="2634" y="9719"/>
                      <a:pt x="2621" y="9748"/>
                    </a:cubicBezTo>
                    <a:cubicBezTo>
                      <a:pt x="2597" y="9803"/>
                      <a:pt x="2406" y="9774"/>
                      <a:pt x="2348" y="9773"/>
                    </a:cubicBezTo>
                    <a:cubicBezTo>
                      <a:pt x="2277" y="9773"/>
                      <a:pt x="2066" y="9808"/>
                      <a:pt x="2078" y="9909"/>
                    </a:cubicBezTo>
                    <a:cubicBezTo>
                      <a:pt x="2081" y="9932"/>
                      <a:pt x="2101" y="9931"/>
                      <a:pt x="2105" y="9951"/>
                    </a:cubicBezTo>
                    <a:cubicBezTo>
                      <a:pt x="2109" y="9972"/>
                      <a:pt x="2107" y="9993"/>
                      <a:pt x="2107" y="10016"/>
                    </a:cubicBezTo>
                    <a:cubicBezTo>
                      <a:pt x="2107" y="10056"/>
                      <a:pt x="2121" y="10126"/>
                      <a:pt x="2105" y="10162"/>
                    </a:cubicBezTo>
                    <a:cubicBezTo>
                      <a:pt x="2088" y="10199"/>
                      <a:pt x="2034" y="10218"/>
                      <a:pt x="2000" y="10238"/>
                    </a:cubicBezTo>
                    <a:cubicBezTo>
                      <a:pt x="1960" y="10262"/>
                      <a:pt x="1937" y="10281"/>
                      <a:pt x="1892" y="10286"/>
                    </a:cubicBezTo>
                    <a:cubicBezTo>
                      <a:pt x="1796" y="10298"/>
                      <a:pt x="1698" y="10266"/>
                      <a:pt x="1608" y="10314"/>
                    </a:cubicBezTo>
                    <a:cubicBezTo>
                      <a:pt x="1574" y="10333"/>
                      <a:pt x="1553" y="10351"/>
                      <a:pt x="1533" y="10387"/>
                    </a:cubicBezTo>
                    <a:cubicBezTo>
                      <a:pt x="1526" y="10399"/>
                      <a:pt x="1517" y="10431"/>
                      <a:pt x="1509" y="10441"/>
                    </a:cubicBezTo>
                    <a:cubicBezTo>
                      <a:pt x="1489" y="10465"/>
                      <a:pt x="1461" y="10485"/>
                      <a:pt x="1433" y="10505"/>
                    </a:cubicBezTo>
                    <a:cubicBezTo>
                      <a:pt x="1413" y="10521"/>
                      <a:pt x="1393" y="10536"/>
                      <a:pt x="1377" y="10556"/>
                    </a:cubicBezTo>
                    <a:cubicBezTo>
                      <a:pt x="1339" y="10601"/>
                      <a:pt x="1334" y="10623"/>
                      <a:pt x="1318" y="10677"/>
                    </a:cubicBezTo>
                    <a:cubicBezTo>
                      <a:pt x="1300" y="10739"/>
                      <a:pt x="1236" y="10806"/>
                      <a:pt x="1190" y="10852"/>
                    </a:cubicBezTo>
                    <a:cubicBezTo>
                      <a:pt x="1096" y="10870"/>
                      <a:pt x="1017" y="11053"/>
                      <a:pt x="1039" y="11121"/>
                    </a:cubicBezTo>
                    <a:cubicBezTo>
                      <a:pt x="1053" y="11163"/>
                      <a:pt x="1122" y="11226"/>
                      <a:pt x="1155" y="11262"/>
                    </a:cubicBezTo>
                    <a:cubicBezTo>
                      <a:pt x="1205" y="11314"/>
                      <a:pt x="1218" y="11351"/>
                      <a:pt x="1244" y="11418"/>
                    </a:cubicBezTo>
                    <a:cubicBezTo>
                      <a:pt x="1260" y="11460"/>
                      <a:pt x="1263" y="11527"/>
                      <a:pt x="1270" y="11591"/>
                    </a:cubicBezTo>
                    <a:cubicBezTo>
                      <a:pt x="1281" y="11677"/>
                      <a:pt x="1301" y="11758"/>
                      <a:pt x="1378" y="11769"/>
                    </a:cubicBezTo>
                    <a:cubicBezTo>
                      <a:pt x="1449" y="11778"/>
                      <a:pt x="1502" y="11752"/>
                      <a:pt x="1567" y="11740"/>
                    </a:cubicBezTo>
                    <a:cubicBezTo>
                      <a:pt x="1602" y="11733"/>
                      <a:pt x="1729" y="11742"/>
                      <a:pt x="1752" y="11773"/>
                    </a:cubicBezTo>
                    <a:cubicBezTo>
                      <a:pt x="1769" y="11796"/>
                      <a:pt x="1763" y="11924"/>
                      <a:pt x="1757" y="11957"/>
                    </a:cubicBezTo>
                    <a:cubicBezTo>
                      <a:pt x="1750" y="11996"/>
                      <a:pt x="1731" y="12023"/>
                      <a:pt x="1728" y="12064"/>
                    </a:cubicBezTo>
                    <a:cubicBezTo>
                      <a:pt x="1726" y="12090"/>
                      <a:pt x="1729" y="12118"/>
                      <a:pt x="1729" y="12144"/>
                    </a:cubicBezTo>
                    <a:cubicBezTo>
                      <a:pt x="1729" y="12222"/>
                      <a:pt x="1739" y="12311"/>
                      <a:pt x="1729" y="12388"/>
                    </a:cubicBezTo>
                    <a:cubicBezTo>
                      <a:pt x="1726" y="12414"/>
                      <a:pt x="1713" y="12428"/>
                      <a:pt x="1707" y="12448"/>
                    </a:cubicBezTo>
                    <a:cubicBezTo>
                      <a:pt x="1697" y="12483"/>
                      <a:pt x="1708" y="12514"/>
                      <a:pt x="1702" y="12549"/>
                    </a:cubicBezTo>
                    <a:cubicBezTo>
                      <a:pt x="1691" y="12616"/>
                      <a:pt x="1667" y="12649"/>
                      <a:pt x="1614" y="12676"/>
                    </a:cubicBezTo>
                    <a:cubicBezTo>
                      <a:pt x="1562" y="12703"/>
                      <a:pt x="1518" y="12757"/>
                      <a:pt x="1458" y="12766"/>
                    </a:cubicBezTo>
                    <a:cubicBezTo>
                      <a:pt x="1394" y="12776"/>
                      <a:pt x="1351" y="12785"/>
                      <a:pt x="1288" y="12812"/>
                    </a:cubicBezTo>
                    <a:cubicBezTo>
                      <a:pt x="1249" y="12829"/>
                      <a:pt x="1174" y="12846"/>
                      <a:pt x="1166" y="12892"/>
                    </a:cubicBezTo>
                    <a:cubicBezTo>
                      <a:pt x="1201" y="12918"/>
                      <a:pt x="1217" y="12969"/>
                      <a:pt x="1236" y="13007"/>
                    </a:cubicBezTo>
                    <a:cubicBezTo>
                      <a:pt x="1253" y="13042"/>
                      <a:pt x="1288" y="13079"/>
                      <a:pt x="1298" y="13113"/>
                    </a:cubicBezTo>
                    <a:cubicBezTo>
                      <a:pt x="1319" y="13187"/>
                      <a:pt x="1265" y="13249"/>
                      <a:pt x="1230" y="13304"/>
                    </a:cubicBezTo>
                    <a:cubicBezTo>
                      <a:pt x="1215" y="13327"/>
                      <a:pt x="1198" y="13358"/>
                      <a:pt x="1183" y="13378"/>
                    </a:cubicBezTo>
                    <a:cubicBezTo>
                      <a:pt x="1166" y="13402"/>
                      <a:pt x="1127" y="13418"/>
                      <a:pt x="1113" y="13444"/>
                    </a:cubicBezTo>
                    <a:cubicBezTo>
                      <a:pt x="1099" y="13470"/>
                      <a:pt x="1099" y="13545"/>
                      <a:pt x="1106" y="13574"/>
                    </a:cubicBezTo>
                    <a:cubicBezTo>
                      <a:pt x="1111" y="13593"/>
                      <a:pt x="1129" y="13599"/>
                      <a:pt x="1132" y="13616"/>
                    </a:cubicBezTo>
                    <a:cubicBezTo>
                      <a:pt x="1135" y="13632"/>
                      <a:pt x="1129" y="13652"/>
                      <a:pt x="1134" y="13668"/>
                    </a:cubicBezTo>
                    <a:cubicBezTo>
                      <a:pt x="1154" y="13743"/>
                      <a:pt x="1184" y="13771"/>
                      <a:pt x="1248" y="13808"/>
                    </a:cubicBezTo>
                    <a:cubicBezTo>
                      <a:pt x="1346" y="13864"/>
                      <a:pt x="1322" y="13947"/>
                      <a:pt x="1323" y="14045"/>
                    </a:cubicBezTo>
                    <a:cubicBezTo>
                      <a:pt x="1324" y="14099"/>
                      <a:pt x="1326" y="14113"/>
                      <a:pt x="1297" y="14153"/>
                    </a:cubicBezTo>
                    <a:cubicBezTo>
                      <a:pt x="1278" y="14179"/>
                      <a:pt x="1252" y="14188"/>
                      <a:pt x="1241" y="14219"/>
                    </a:cubicBezTo>
                    <a:cubicBezTo>
                      <a:pt x="1212" y="14307"/>
                      <a:pt x="1330" y="14355"/>
                      <a:pt x="1377" y="14403"/>
                    </a:cubicBezTo>
                    <a:cubicBezTo>
                      <a:pt x="1406" y="14433"/>
                      <a:pt x="1424" y="14430"/>
                      <a:pt x="1432" y="14475"/>
                    </a:cubicBezTo>
                    <a:cubicBezTo>
                      <a:pt x="1440" y="14521"/>
                      <a:pt x="1414" y="14554"/>
                      <a:pt x="1406" y="14597"/>
                    </a:cubicBezTo>
                    <a:cubicBezTo>
                      <a:pt x="1399" y="14636"/>
                      <a:pt x="1400" y="14670"/>
                      <a:pt x="1390" y="14705"/>
                    </a:cubicBezTo>
                    <a:cubicBezTo>
                      <a:pt x="1381" y="14741"/>
                      <a:pt x="1377" y="14771"/>
                      <a:pt x="1377" y="14813"/>
                    </a:cubicBezTo>
                    <a:cubicBezTo>
                      <a:pt x="1377" y="14892"/>
                      <a:pt x="1388" y="14942"/>
                      <a:pt x="1336" y="15001"/>
                    </a:cubicBezTo>
                    <a:cubicBezTo>
                      <a:pt x="1298" y="15044"/>
                      <a:pt x="1253" y="15069"/>
                      <a:pt x="1210" y="15103"/>
                    </a:cubicBezTo>
                    <a:cubicBezTo>
                      <a:pt x="1152" y="15147"/>
                      <a:pt x="1083" y="15166"/>
                      <a:pt x="1025" y="15203"/>
                    </a:cubicBezTo>
                    <a:cubicBezTo>
                      <a:pt x="957" y="15245"/>
                      <a:pt x="944" y="15305"/>
                      <a:pt x="945" y="15379"/>
                    </a:cubicBezTo>
                    <a:cubicBezTo>
                      <a:pt x="946" y="15460"/>
                      <a:pt x="914" y="15532"/>
                      <a:pt x="894" y="15608"/>
                    </a:cubicBezTo>
                    <a:cubicBezTo>
                      <a:pt x="874" y="15682"/>
                      <a:pt x="869" y="15728"/>
                      <a:pt x="789" y="15764"/>
                    </a:cubicBezTo>
                    <a:cubicBezTo>
                      <a:pt x="757" y="15778"/>
                      <a:pt x="727" y="15787"/>
                      <a:pt x="689" y="15796"/>
                    </a:cubicBezTo>
                    <a:cubicBezTo>
                      <a:pt x="674" y="15800"/>
                      <a:pt x="655" y="15801"/>
                      <a:pt x="636" y="15802"/>
                    </a:cubicBezTo>
                    <a:cubicBezTo>
                      <a:pt x="615" y="15804"/>
                      <a:pt x="595" y="15805"/>
                      <a:pt x="580" y="15811"/>
                    </a:cubicBezTo>
                    <a:cubicBezTo>
                      <a:pt x="501" y="15842"/>
                      <a:pt x="547" y="15967"/>
                      <a:pt x="460" y="16000"/>
                    </a:cubicBezTo>
                    <a:cubicBezTo>
                      <a:pt x="393" y="16024"/>
                      <a:pt x="332" y="16015"/>
                      <a:pt x="258" y="16024"/>
                    </a:cubicBezTo>
                    <a:cubicBezTo>
                      <a:pt x="167" y="16035"/>
                      <a:pt x="181" y="16138"/>
                      <a:pt x="190" y="16214"/>
                    </a:cubicBezTo>
                    <a:cubicBezTo>
                      <a:pt x="197" y="16282"/>
                      <a:pt x="238" y="16351"/>
                      <a:pt x="272" y="16414"/>
                    </a:cubicBezTo>
                    <a:cubicBezTo>
                      <a:pt x="306" y="16479"/>
                      <a:pt x="334" y="16547"/>
                      <a:pt x="358" y="16618"/>
                    </a:cubicBezTo>
                    <a:cubicBezTo>
                      <a:pt x="384" y="16692"/>
                      <a:pt x="448" y="16719"/>
                      <a:pt x="492" y="16769"/>
                    </a:cubicBezTo>
                    <a:cubicBezTo>
                      <a:pt x="499" y="16777"/>
                      <a:pt x="505" y="16786"/>
                      <a:pt x="511" y="16796"/>
                    </a:cubicBezTo>
                    <a:cubicBezTo>
                      <a:pt x="554" y="16869"/>
                      <a:pt x="538" y="16937"/>
                      <a:pt x="595" y="17002"/>
                    </a:cubicBezTo>
                    <a:cubicBezTo>
                      <a:pt x="640" y="17053"/>
                      <a:pt x="712" y="17078"/>
                      <a:pt x="728" y="17146"/>
                    </a:cubicBezTo>
                    <a:cubicBezTo>
                      <a:pt x="747" y="17226"/>
                      <a:pt x="703" y="17294"/>
                      <a:pt x="703" y="17373"/>
                    </a:cubicBezTo>
                    <a:cubicBezTo>
                      <a:pt x="704" y="17455"/>
                      <a:pt x="730" y="17521"/>
                      <a:pt x="730" y="17602"/>
                    </a:cubicBezTo>
                    <a:cubicBezTo>
                      <a:pt x="730" y="17687"/>
                      <a:pt x="699" y="17713"/>
                      <a:pt x="656" y="17783"/>
                    </a:cubicBezTo>
                    <a:cubicBezTo>
                      <a:pt x="614" y="17851"/>
                      <a:pt x="549" y="17928"/>
                      <a:pt x="541" y="18008"/>
                    </a:cubicBezTo>
                    <a:cubicBezTo>
                      <a:pt x="536" y="18056"/>
                      <a:pt x="549" y="18107"/>
                      <a:pt x="542" y="18155"/>
                    </a:cubicBezTo>
                    <a:cubicBezTo>
                      <a:pt x="538" y="18190"/>
                      <a:pt x="526" y="18203"/>
                      <a:pt x="514" y="18234"/>
                    </a:cubicBezTo>
                    <a:cubicBezTo>
                      <a:pt x="487" y="18309"/>
                      <a:pt x="528" y="18351"/>
                      <a:pt x="585" y="18396"/>
                    </a:cubicBezTo>
                    <a:cubicBezTo>
                      <a:pt x="662" y="18456"/>
                      <a:pt x="677" y="18492"/>
                      <a:pt x="677" y="18585"/>
                    </a:cubicBezTo>
                    <a:cubicBezTo>
                      <a:pt x="676" y="18626"/>
                      <a:pt x="679" y="18666"/>
                      <a:pt x="677" y="18707"/>
                    </a:cubicBezTo>
                    <a:cubicBezTo>
                      <a:pt x="675" y="18749"/>
                      <a:pt x="658" y="18758"/>
                      <a:pt x="652" y="18790"/>
                    </a:cubicBezTo>
                    <a:cubicBezTo>
                      <a:pt x="646" y="18825"/>
                      <a:pt x="664" y="18877"/>
                      <a:pt x="645" y="18910"/>
                    </a:cubicBezTo>
                    <a:cubicBezTo>
                      <a:pt x="633" y="18933"/>
                      <a:pt x="596" y="18949"/>
                      <a:pt x="577" y="18969"/>
                    </a:cubicBezTo>
                    <a:cubicBezTo>
                      <a:pt x="548" y="18997"/>
                      <a:pt x="522" y="19019"/>
                      <a:pt x="514" y="19056"/>
                    </a:cubicBezTo>
                    <a:cubicBezTo>
                      <a:pt x="507" y="19087"/>
                      <a:pt x="517" y="19133"/>
                      <a:pt x="516" y="19165"/>
                    </a:cubicBezTo>
                    <a:cubicBezTo>
                      <a:pt x="513" y="19234"/>
                      <a:pt x="474" y="19286"/>
                      <a:pt x="408" y="19314"/>
                    </a:cubicBezTo>
                    <a:cubicBezTo>
                      <a:pt x="343" y="19341"/>
                      <a:pt x="278" y="19330"/>
                      <a:pt x="205" y="19342"/>
                    </a:cubicBezTo>
                    <a:cubicBezTo>
                      <a:pt x="174" y="19348"/>
                      <a:pt x="137" y="19359"/>
                      <a:pt x="102" y="19371"/>
                    </a:cubicBezTo>
                    <a:cubicBezTo>
                      <a:pt x="86" y="19376"/>
                      <a:pt x="70" y="19382"/>
                      <a:pt x="55" y="19387"/>
                    </a:cubicBezTo>
                    <a:cubicBezTo>
                      <a:pt x="4" y="19405"/>
                      <a:pt x="10" y="19393"/>
                      <a:pt x="3" y="19447"/>
                    </a:cubicBezTo>
                    <a:cubicBezTo>
                      <a:pt x="-6" y="19507"/>
                      <a:pt x="7" y="19558"/>
                      <a:pt x="22" y="19610"/>
                    </a:cubicBezTo>
                    <a:cubicBezTo>
                      <a:pt x="37" y="19607"/>
                      <a:pt x="52" y="19604"/>
                      <a:pt x="67" y="19602"/>
                    </a:cubicBezTo>
                    <a:cubicBezTo>
                      <a:pt x="103" y="19598"/>
                      <a:pt x="139" y="19596"/>
                      <a:pt x="176" y="19596"/>
                    </a:cubicBezTo>
                    <a:cubicBezTo>
                      <a:pt x="293" y="19596"/>
                      <a:pt x="367" y="19555"/>
                      <a:pt x="381" y="19676"/>
                    </a:cubicBezTo>
                    <a:cubicBezTo>
                      <a:pt x="385" y="19705"/>
                      <a:pt x="362" y="19767"/>
                      <a:pt x="387" y="19792"/>
                    </a:cubicBezTo>
                    <a:cubicBezTo>
                      <a:pt x="412" y="19817"/>
                      <a:pt x="509" y="19798"/>
                      <a:pt x="542" y="19798"/>
                    </a:cubicBezTo>
                    <a:cubicBezTo>
                      <a:pt x="580" y="19797"/>
                      <a:pt x="626" y="19792"/>
                      <a:pt x="664" y="19797"/>
                    </a:cubicBezTo>
                    <a:cubicBezTo>
                      <a:pt x="747" y="19808"/>
                      <a:pt x="733" y="19794"/>
                      <a:pt x="745" y="19878"/>
                    </a:cubicBezTo>
                    <a:cubicBezTo>
                      <a:pt x="756" y="19955"/>
                      <a:pt x="744" y="20042"/>
                      <a:pt x="744" y="20121"/>
                    </a:cubicBezTo>
                    <a:cubicBezTo>
                      <a:pt x="744" y="20319"/>
                      <a:pt x="688" y="20573"/>
                      <a:pt x="937" y="20639"/>
                    </a:cubicBezTo>
                    <a:cubicBezTo>
                      <a:pt x="1016" y="20660"/>
                      <a:pt x="1095" y="20653"/>
                      <a:pt x="1160" y="20617"/>
                    </a:cubicBezTo>
                    <a:cubicBezTo>
                      <a:pt x="1191" y="20600"/>
                      <a:pt x="1188" y="20576"/>
                      <a:pt x="1228" y="20564"/>
                    </a:cubicBezTo>
                    <a:cubicBezTo>
                      <a:pt x="1270" y="20551"/>
                      <a:pt x="1346" y="20565"/>
                      <a:pt x="1391" y="20566"/>
                    </a:cubicBezTo>
                    <a:cubicBezTo>
                      <a:pt x="1469" y="20566"/>
                      <a:pt x="1600" y="20535"/>
                      <a:pt x="1636" y="20603"/>
                    </a:cubicBezTo>
                    <a:cubicBezTo>
                      <a:pt x="1669" y="20665"/>
                      <a:pt x="1665" y="20777"/>
                      <a:pt x="1683" y="20849"/>
                    </a:cubicBezTo>
                    <a:cubicBezTo>
                      <a:pt x="1706" y="20941"/>
                      <a:pt x="1718" y="21012"/>
                      <a:pt x="1766" y="21090"/>
                    </a:cubicBezTo>
                    <a:cubicBezTo>
                      <a:pt x="1788" y="21128"/>
                      <a:pt x="1815" y="21150"/>
                      <a:pt x="1837" y="21181"/>
                    </a:cubicBezTo>
                    <a:cubicBezTo>
                      <a:pt x="1882" y="21246"/>
                      <a:pt x="1864" y="21258"/>
                      <a:pt x="1875" y="21334"/>
                    </a:cubicBezTo>
                    <a:cubicBezTo>
                      <a:pt x="1885" y="21410"/>
                      <a:pt x="1960" y="21492"/>
                      <a:pt x="2018" y="21537"/>
                    </a:cubicBezTo>
                    <a:cubicBezTo>
                      <a:pt x="2077" y="21583"/>
                      <a:pt x="2127" y="21570"/>
                      <a:pt x="2189" y="21575"/>
                    </a:cubicBezTo>
                    <a:cubicBezTo>
                      <a:pt x="2206" y="21555"/>
                      <a:pt x="2224" y="21533"/>
                      <a:pt x="2248" y="21511"/>
                    </a:cubicBezTo>
                    <a:cubicBezTo>
                      <a:pt x="2353" y="21414"/>
                      <a:pt x="2422" y="21268"/>
                      <a:pt x="2473" y="21136"/>
                    </a:cubicBezTo>
                    <a:cubicBezTo>
                      <a:pt x="2554" y="20922"/>
                      <a:pt x="2713" y="20804"/>
                      <a:pt x="2817" y="20617"/>
                    </a:cubicBezTo>
                    <a:cubicBezTo>
                      <a:pt x="2907" y="20456"/>
                      <a:pt x="3384" y="20307"/>
                      <a:pt x="3561" y="20336"/>
                    </a:cubicBezTo>
                    <a:cubicBezTo>
                      <a:pt x="3685" y="20357"/>
                      <a:pt x="3742" y="20238"/>
                      <a:pt x="3839" y="20250"/>
                    </a:cubicBezTo>
                    <a:cubicBezTo>
                      <a:pt x="3936" y="20262"/>
                      <a:pt x="4002" y="20268"/>
                      <a:pt x="4090" y="20234"/>
                    </a:cubicBezTo>
                    <a:cubicBezTo>
                      <a:pt x="4291" y="20154"/>
                      <a:pt x="4521" y="20134"/>
                      <a:pt x="4652" y="19948"/>
                    </a:cubicBezTo>
                    <a:cubicBezTo>
                      <a:pt x="4722" y="19849"/>
                      <a:pt x="4799" y="19809"/>
                      <a:pt x="4843" y="19691"/>
                    </a:cubicBezTo>
                    <a:cubicBezTo>
                      <a:pt x="4875" y="19608"/>
                      <a:pt x="4934" y="19584"/>
                      <a:pt x="4966" y="19521"/>
                    </a:cubicBezTo>
                    <a:cubicBezTo>
                      <a:pt x="4973" y="19508"/>
                      <a:pt x="4716" y="19490"/>
                      <a:pt x="4676" y="19494"/>
                    </a:cubicBezTo>
                    <a:cubicBezTo>
                      <a:pt x="4610" y="19501"/>
                      <a:pt x="4538" y="19595"/>
                      <a:pt x="4492" y="19593"/>
                    </a:cubicBezTo>
                    <a:cubicBezTo>
                      <a:pt x="4403" y="19591"/>
                      <a:pt x="4547" y="19220"/>
                      <a:pt x="4544" y="19218"/>
                    </a:cubicBezTo>
                    <a:cubicBezTo>
                      <a:pt x="4412" y="19153"/>
                      <a:pt x="4322" y="19204"/>
                      <a:pt x="4230" y="19089"/>
                    </a:cubicBezTo>
                    <a:cubicBezTo>
                      <a:pt x="4147" y="18985"/>
                      <a:pt x="4084" y="18951"/>
                      <a:pt x="3968" y="18887"/>
                    </a:cubicBezTo>
                    <a:cubicBezTo>
                      <a:pt x="3900" y="18849"/>
                      <a:pt x="3784" y="18976"/>
                      <a:pt x="3839" y="19013"/>
                    </a:cubicBezTo>
                    <a:cubicBezTo>
                      <a:pt x="3857" y="19024"/>
                      <a:pt x="3960" y="19093"/>
                      <a:pt x="3944" y="19121"/>
                    </a:cubicBezTo>
                    <a:cubicBezTo>
                      <a:pt x="3900" y="19197"/>
                      <a:pt x="3721" y="19084"/>
                      <a:pt x="3695" y="19043"/>
                    </a:cubicBezTo>
                    <a:cubicBezTo>
                      <a:pt x="3636" y="18949"/>
                      <a:pt x="3640" y="18903"/>
                      <a:pt x="3663" y="18806"/>
                    </a:cubicBezTo>
                    <a:cubicBezTo>
                      <a:pt x="3689" y="18698"/>
                      <a:pt x="3938" y="18633"/>
                      <a:pt x="4046" y="18565"/>
                    </a:cubicBezTo>
                    <a:cubicBezTo>
                      <a:pt x="4267" y="18425"/>
                      <a:pt x="4301" y="18259"/>
                      <a:pt x="4407" y="18048"/>
                    </a:cubicBezTo>
                    <a:cubicBezTo>
                      <a:pt x="4484" y="17893"/>
                      <a:pt x="4682" y="17790"/>
                      <a:pt x="4782" y="17645"/>
                    </a:cubicBezTo>
                    <a:cubicBezTo>
                      <a:pt x="4903" y="17471"/>
                      <a:pt x="5120" y="17391"/>
                      <a:pt x="5227" y="17213"/>
                    </a:cubicBezTo>
                    <a:cubicBezTo>
                      <a:pt x="5315" y="17067"/>
                      <a:pt x="5435" y="16845"/>
                      <a:pt x="5570" y="16745"/>
                    </a:cubicBezTo>
                    <a:cubicBezTo>
                      <a:pt x="5765" y="16602"/>
                      <a:pt x="5989" y="16492"/>
                      <a:pt x="6240" y="16426"/>
                    </a:cubicBezTo>
                    <a:cubicBezTo>
                      <a:pt x="6316" y="16287"/>
                      <a:pt x="6622" y="16421"/>
                      <a:pt x="6734" y="16485"/>
                    </a:cubicBezTo>
                    <a:cubicBezTo>
                      <a:pt x="6856" y="16556"/>
                      <a:pt x="6897" y="16318"/>
                      <a:pt x="7011" y="16280"/>
                    </a:cubicBezTo>
                    <a:cubicBezTo>
                      <a:pt x="7190" y="16220"/>
                      <a:pt x="7312" y="16154"/>
                      <a:pt x="7429" y="16026"/>
                    </a:cubicBezTo>
                    <a:cubicBezTo>
                      <a:pt x="7508" y="15939"/>
                      <a:pt x="7638" y="16100"/>
                      <a:pt x="7703" y="16126"/>
                    </a:cubicBezTo>
                    <a:cubicBezTo>
                      <a:pt x="7767" y="16151"/>
                      <a:pt x="7858" y="16147"/>
                      <a:pt x="7925" y="16157"/>
                    </a:cubicBezTo>
                    <a:cubicBezTo>
                      <a:pt x="8000" y="16168"/>
                      <a:pt x="8015" y="16057"/>
                      <a:pt x="8060" y="16000"/>
                    </a:cubicBezTo>
                    <a:cubicBezTo>
                      <a:pt x="8139" y="15899"/>
                      <a:pt x="8231" y="15902"/>
                      <a:pt x="8344" y="15868"/>
                    </a:cubicBezTo>
                    <a:cubicBezTo>
                      <a:pt x="8432" y="15842"/>
                      <a:pt x="8506" y="15748"/>
                      <a:pt x="8584" y="15701"/>
                    </a:cubicBezTo>
                    <a:cubicBezTo>
                      <a:pt x="8701" y="15629"/>
                      <a:pt x="8833" y="15588"/>
                      <a:pt x="8958" y="15533"/>
                    </a:cubicBezTo>
                    <a:cubicBezTo>
                      <a:pt x="9186" y="15432"/>
                      <a:pt x="9393" y="15416"/>
                      <a:pt x="9641" y="15420"/>
                    </a:cubicBezTo>
                    <a:cubicBezTo>
                      <a:pt x="9857" y="15422"/>
                      <a:pt x="10009" y="15305"/>
                      <a:pt x="10218" y="15279"/>
                    </a:cubicBezTo>
                    <a:cubicBezTo>
                      <a:pt x="10489" y="15247"/>
                      <a:pt x="10750" y="15160"/>
                      <a:pt x="11013" y="15090"/>
                    </a:cubicBezTo>
                    <a:cubicBezTo>
                      <a:pt x="11066" y="15076"/>
                      <a:pt x="11198" y="15071"/>
                      <a:pt x="11238" y="15029"/>
                    </a:cubicBezTo>
                    <a:cubicBezTo>
                      <a:pt x="11286" y="14980"/>
                      <a:pt x="11377" y="14875"/>
                      <a:pt x="11455" y="14888"/>
                    </a:cubicBezTo>
                    <a:cubicBezTo>
                      <a:pt x="11678" y="14925"/>
                      <a:pt x="11919" y="14849"/>
                      <a:pt x="12140" y="14814"/>
                    </a:cubicBezTo>
                    <a:cubicBezTo>
                      <a:pt x="12353" y="14780"/>
                      <a:pt x="12465" y="14744"/>
                      <a:pt x="12647" y="14627"/>
                    </a:cubicBezTo>
                    <a:cubicBezTo>
                      <a:pt x="12728" y="14575"/>
                      <a:pt x="12801" y="14607"/>
                      <a:pt x="12885" y="14591"/>
                    </a:cubicBezTo>
                    <a:cubicBezTo>
                      <a:pt x="13001" y="14569"/>
                      <a:pt x="13111" y="14491"/>
                      <a:pt x="13196" y="14412"/>
                    </a:cubicBezTo>
                    <a:cubicBezTo>
                      <a:pt x="13327" y="14290"/>
                      <a:pt x="13468" y="14228"/>
                      <a:pt x="13533" y="14054"/>
                    </a:cubicBezTo>
                    <a:cubicBezTo>
                      <a:pt x="13566" y="13969"/>
                      <a:pt x="13493" y="13883"/>
                      <a:pt x="13533" y="13818"/>
                    </a:cubicBezTo>
                    <a:cubicBezTo>
                      <a:pt x="13610" y="13690"/>
                      <a:pt x="13799" y="13600"/>
                      <a:pt x="13908" y="13496"/>
                    </a:cubicBezTo>
                    <a:cubicBezTo>
                      <a:pt x="14054" y="13356"/>
                      <a:pt x="14174" y="13182"/>
                      <a:pt x="14329" y="13057"/>
                    </a:cubicBezTo>
                    <a:cubicBezTo>
                      <a:pt x="14460" y="12951"/>
                      <a:pt x="14641" y="12707"/>
                      <a:pt x="14800" y="12659"/>
                    </a:cubicBezTo>
                    <a:cubicBezTo>
                      <a:pt x="14893" y="12631"/>
                      <a:pt x="14971" y="12611"/>
                      <a:pt x="15059" y="12558"/>
                    </a:cubicBezTo>
                    <a:cubicBezTo>
                      <a:pt x="15138" y="12511"/>
                      <a:pt x="15223" y="12413"/>
                      <a:pt x="15320" y="12405"/>
                    </a:cubicBezTo>
                    <a:cubicBezTo>
                      <a:pt x="15464" y="12395"/>
                      <a:pt x="15506" y="12275"/>
                      <a:pt x="15590" y="12174"/>
                    </a:cubicBezTo>
                    <a:cubicBezTo>
                      <a:pt x="15674" y="12073"/>
                      <a:pt x="15872" y="12089"/>
                      <a:pt x="15989" y="12047"/>
                    </a:cubicBezTo>
                    <a:cubicBezTo>
                      <a:pt x="16133" y="11994"/>
                      <a:pt x="16229" y="11877"/>
                      <a:pt x="16361" y="11805"/>
                    </a:cubicBezTo>
                    <a:cubicBezTo>
                      <a:pt x="16460" y="11751"/>
                      <a:pt x="16615" y="11784"/>
                      <a:pt x="16688" y="11683"/>
                    </a:cubicBezTo>
                    <a:cubicBezTo>
                      <a:pt x="16730" y="11626"/>
                      <a:pt x="16851" y="11594"/>
                      <a:pt x="16920" y="11558"/>
                    </a:cubicBezTo>
                    <a:cubicBezTo>
                      <a:pt x="17036" y="11495"/>
                      <a:pt x="17144" y="11419"/>
                      <a:pt x="17256" y="11349"/>
                    </a:cubicBezTo>
                    <a:cubicBezTo>
                      <a:pt x="17413" y="11250"/>
                      <a:pt x="17623" y="11235"/>
                      <a:pt x="17758" y="11101"/>
                    </a:cubicBezTo>
                    <a:cubicBezTo>
                      <a:pt x="17820" y="11039"/>
                      <a:pt x="17878" y="10914"/>
                      <a:pt x="17958" y="10879"/>
                    </a:cubicBezTo>
                    <a:cubicBezTo>
                      <a:pt x="18050" y="10840"/>
                      <a:pt x="18154" y="10827"/>
                      <a:pt x="18252" y="10814"/>
                    </a:cubicBezTo>
                    <a:cubicBezTo>
                      <a:pt x="18328" y="10803"/>
                      <a:pt x="18442" y="10758"/>
                      <a:pt x="18472" y="10743"/>
                    </a:cubicBezTo>
                    <a:cubicBezTo>
                      <a:pt x="18546" y="10705"/>
                      <a:pt x="18585" y="10657"/>
                      <a:pt x="18613" y="10589"/>
                    </a:cubicBezTo>
                    <a:cubicBezTo>
                      <a:pt x="18645" y="10510"/>
                      <a:pt x="18854" y="10467"/>
                      <a:pt x="18923" y="10441"/>
                    </a:cubicBezTo>
                    <a:cubicBezTo>
                      <a:pt x="19116" y="10367"/>
                      <a:pt x="19337" y="10268"/>
                      <a:pt x="19457" y="10097"/>
                    </a:cubicBezTo>
                    <a:cubicBezTo>
                      <a:pt x="19490" y="10050"/>
                      <a:pt x="19580" y="9966"/>
                      <a:pt x="19535" y="9920"/>
                    </a:cubicBezTo>
                    <a:cubicBezTo>
                      <a:pt x="19440" y="9823"/>
                      <a:pt x="19602" y="9708"/>
                      <a:pt x="19665" y="9654"/>
                    </a:cubicBezTo>
                    <a:cubicBezTo>
                      <a:pt x="19832" y="9511"/>
                      <a:pt x="19951" y="9444"/>
                      <a:pt x="20158" y="9364"/>
                    </a:cubicBezTo>
                    <a:cubicBezTo>
                      <a:pt x="20347" y="9292"/>
                      <a:pt x="20424" y="9152"/>
                      <a:pt x="20572" y="9010"/>
                    </a:cubicBezTo>
                    <a:cubicBezTo>
                      <a:pt x="20656" y="8930"/>
                      <a:pt x="20725" y="8861"/>
                      <a:pt x="20725" y="8743"/>
                    </a:cubicBezTo>
                    <a:cubicBezTo>
                      <a:pt x="20725" y="8603"/>
                      <a:pt x="20834" y="8555"/>
                      <a:pt x="20925" y="8475"/>
                    </a:cubicBezTo>
                    <a:cubicBezTo>
                      <a:pt x="21056" y="8360"/>
                      <a:pt x="20894" y="8249"/>
                      <a:pt x="20785" y="8169"/>
                    </a:cubicBezTo>
                    <a:cubicBezTo>
                      <a:pt x="20710" y="8115"/>
                      <a:pt x="20780" y="7904"/>
                      <a:pt x="20752" y="7809"/>
                    </a:cubicBezTo>
                    <a:cubicBezTo>
                      <a:pt x="20727" y="7727"/>
                      <a:pt x="20712" y="7643"/>
                      <a:pt x="20697" y="7558"/>
                    </a:cubicBezTo>
                    <a:cubicBezTo>
                      <a:pt x="20675" y="7440"/>
                      <a:pt x="20692" y="7330"/>
                      <a:pt x="20699" y="7212"/>
                    </a:cubicBezTo>
                    <a:cubicBezTo>
                      <a:pt x="20708" y="7076"/>
                      <a:pt x="20561" y="7039"/>
                      <a:pt x="20505" y="6936"/>
                    </a:cubicBezTo>
                    <a:cubicBezTo>
                      <a:pt x="20439" y="6812"/>
                      <a:pt x="20305" y="6803"/>
                      <a:pt x="20177" y="6767"/>
                    </a:cubicBezTo>
                    <a:cubicBezTo>
                      <a:pt x="20076" y="6739"/>
                      <a:pt x="20133" y="6624"/>
                      <a:pt x="20105" y="6525"/>
                    </a:cubicBezTo>
                    <a:cubicBezTo>
                      <a:pt x="20077" y="6428"/>
                      <a:pt x="20046" y="6287"/>
                      <a:pt x="20083" y="6189"/>
                    </a:cubicBezTo>
                    <a:cubicBezTo>
                      <a:pt x="20102" y="6138"/>
                      <a:pt x="20143" y="6094"/>
                      <a:pt x="20157" y="6043"/>
                    </a:cubicBezTo>
                    <a:cubicBezTo>
                      <a:pt x="20171" y="5990"/>
                      <a:pt x="20123" y="5954"/>
                      <a:pt x="20127" y="5904"/>
                    </a:cubicBezTo>
                    <a:cubicBezTo>
                      <a:pt x="20140" y="5764"/>
                      <a:pt x="20437" y="5328"/>
                      <a:pt x="20550" y="5629"/>
                    </a:cubicBezTo>
                    <a:cubicBezTo>
                      <a:pt x="20595" y="5751"/>
                      <a:pt x="20706" y="5709"/>
                      <a:pt x="20788" y="5657"/>
                    </a:cubicBezTo>
                    <a:cubicBezTo>
                      <a:pt x="20873" y="5603"/>
                      <a:pt x="20908" y="5682"/>
                      <a:pt x="21002" y="5697"/>
                    </a:cubicBezTo>
                    <a:cubicBezTo>
                      <a:pt x="21091" y="5710"/>
                      <a:pt x="21099" y="5620"/>
                      <a:pt x="21135" y="5547"/>
                    </a:cubicBezTo>
                    <a:cubicBezTo>
                      <a:pt x="21183" y="5451"/>
                      <a:pt x="21160" y="5509"/>
                      <a:pt x="21246" y="5482"/>
                    </a:cubicBezTo>
                    <a:cubicBezTo>
                      <a:pt x="21314" y="5460"/>
                      <a:pt x="21381" y="5320"/>
                      <a:pt x="21358" y="5251"/>
                    </a:cubicBezTo>
                    <a:cubicBezTo>
                      <a:pt x="21353" y="5236"/>
                      <a:pt x="21308" y="5231"/>
                      <a:pt x="21319" y="5214"/>
                    </a:cubicBezTo>
                    <a:cubicBezTo>
                      <a:pt x="21355" y="5161"/>
                      <a:pt x="21429" y="5121"/>
                      <a:pt x="21485" y="5092"/>
                    </a:cubicBezTo>
                    <a:cubicBezTo>
                      <a:pt x="21594" y="5037"/>
                      <a:pt x="21563" y="4987"/>
                      <a:pt x="21454" y="4927"/>
                    </a:cubicBez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276" name="Shape">
                <a:extLst>
                  <a:ext uri="{FF2B5EF4-FFF2-40B4-BE49-F238E27FC236}">
                    <a16:creationId xmlns:a16="http://schemas.microsoft.com/office/drawing/2014/main" id="{6D05927C-3275-4D16-E493-66A91D04CE04}"/>
                  </a:ext>
                </a:extLst>
              </p:cNvPr>
              <p:cNvSpPr/>
              <p:nvPr/>
            </p:nvSpPr>
            <p:spPr>
              <a:xfrm>
                <a:off x="10290764" y="3683090"/>
                <a:ext cx="46565" cy="33289"/>
              </a:xfrm>
              <a:custGeom>
                <a:avLst/>
                <a:gdLst/>
                <a:ahLst/>
                <a:cxnLst>
                  <a:cxn ang="0">
                    <a:pos x="wd2" y="hd2"/>
                  </a:cxn>
                  <a:cxn ang="5400000">
                    <a:pos x="wd2" y="hd2"/>
                  </a:cxn>
                  <a:cxn ang="10800000">
                    <a:pos x="wd2" y="hd2"/>
                  </a:cxn>
                  <a:cxn ang="16200000">
                    <a:pos x="wd2" y="hd2"/>
                  </a:cxn>
                </a:cxnLst>
                <a:rect l="0" t="0" r="r" b="b"/>
                <a:pathLst>
                  <a:path w="20892" h="21212" extrusionOk="0">
                    <a:moveTo>
                      <a:pt x="14728" y="1381"/>
                    </a:moveTo>
                    <a:cubicBezTo>
                      <a:pt x="14728" y="1381"/>
                      <a:pt x="11789" y="2777"/>
                      <a:pt x="7856" y="5571"/>
                    </a:cubicBezTo>
                    <a:cubicBezTo>
                      <a:pt x="3933" y="8348"/>
                      <a:pt x="1967" y="12538"/>
                      <a:pt x="1967" y="12538"/>
                    </a:cubicBezTo>
                    <a:lnTo>
                      <a:pt x="0" y="16728"/>
                    </a:lnTo>
                    <a:lnTo>
                      <a:pt x="1967" y="20902"/>
                    </a:lnTo>
                    <a:cubicBezTo>
                      <a:pt x="1967" y="20902"/>
                      <a:pt x="2458" y="21600"/>
                      <a:pt x="7856" y="20902"/>
                    </a:cubicBezTo>
                    <a:cubicBezTo>
                      <a:pt x="13253" y="20204"/>
                      <a:pt x="11778" y="16728"/>
                      <a:pt x="11778" y="16728"/>
                    </a:cubicBezTo>
                    <a:cubicBezTo>
                      <a:pt x="11778" y="16728"/>
                      <a:pt x="12270" y="16030"/>
                      <a:pt x="12761" y="13935"/>
                    </a:cubicBezTo>
                    <a:cubicBezTo>
                      <a:pt x="13253" y="11840"/>
                      <a:pt x="12761" y="11840"/>
                      <a:pt x="14728" y="11141"/>
                    </a:cubicBezTo>
                    <a:cubicBezTo>
                      <a:pt x="16695" y="10443"/>
                      <a:pt x="19633" y="7650"/>
                      <a:pt x="20617" y="5571"/>
                    </a:cubicBezTo>
                    <a:cubicBezTo>
                      <a:pt x="21600" y="3476"/>
                      <a:pt x="19634" y="0"/>
                      <a:pt x="19634" y="0"/>
                    </a:cubicBezTo>
                    <a:lnTo>
                      <a:pt x="14728" y="1381"/>
                    </a:ln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cxnSp>
            <p:nvCxnSpPr>
              <p:cNvPr id="7277" name="Connector: Curved 67">
                <a:extLst>
                  <a:ext uri="{FF2B5EF4-FFF2-40B4-BE49-F238E27FC236}">
                    <a16:creationId xmlns:a16="http://schemas.microsoft.com/office/drawing/2014/main" id="{2F6CF815-1207-60C6-25E2-A96BECDC2A68}"/>
                  </a:ext>
                </a:extLst>
              </p:cNvPr>
              <p:cNvCxnSpPr>
                <a:cxnSpLocks/>
                <a:endCxn id="7302" idx="0"/>
              </p:cNvCxnSpPr>
              <p:nvPr/>
            </p:nvCxnSpPr>
            <p:spPr>
              <a:xfrm rot="5400000">
                <a:off x="6886782" y="3951005"/>
                <a:ext cx="2098137" cy="536537"/>
              </a:xfrm>
              <a:prstGeom prst="curvedConnector3">
                <a:avLst>
                  <a:gd name="adj1" fmla="val 32522"/>
                </a:avLst>
              </a:prstGeom>
              <a:noFill/>
              <a:ln w="22225" cap="rnd" cmpd="sng" algn="ctr">
                <a:solidFill>
                  <a:srgbClr val="FF0000"/>
                </a:solidFill>
                <a:prstDash val="solid"/>
                <a:miter lim="800000"/>
              </a:ln>
              <a:effectLst/>
            </p:spPr>
          </p:cxnSp>
          <p:cxnSp>
            <p:nvCxnSpPr>
              <p:cNvPr id="7278" name="Connector: Curved 74">
                <a:extLst>
                  <a:ext uri="{FF2B5EF4-FFF2-40B4-BE49-F238E27FC236}">
                    <a16:creationId xmlns:a16="http://schemas.microsoft.com/office/drawing/2014/main" id="{DFF264F4-4456-FA94-601C-9FFB807135FE}"/>
                  </a:ext>
                </a:extLst>
              </p:cNvPr>
              <p:cNvCxnSpPr>
                <a:cxnSpLocks/>
                <a:stCxn id="7301" idx="5"/>
                <a:endCxn id="7300" idx="1"/>
              </p:cNvCxnSpPr>
              <p:nvPr/>
            </p:nvCxnSpPr>
            <p:spPr>
              <a:xfrm rot="16200000" flipH="1">
                <a:off x="8136115" y="3258638"/>
                <a:ext cx="574402" cy="361768"/>
              </a:xfrm>
              <a:prstGeom prst="curvedConnector3">
                <a:avLst>
                  <a:gd name="adj1" fmla="val 50000"/>
                </a:avLst>
              </a:prstGeom>
              <a:noFill/>
              <a:ln w="22225" cap="rnd" cmpd="sng" algn="ctr">
                <a:solidFill>
                  <a:srgbClr val="FFFF00"/>
                </a:solidFill>
                <a:prstDash val="solid"/>
                <a:miter lim="800000"/>
              </a:ln>
              <a:effectLst/>
            </p:spPr>
          </p:cxnSp>
          <p:cxnSp>
            <p:nvCxnSpPr>
              <p:cNvPr id="7279" name="Connector: Curved 77">
                <a:extLst>
                  <a:ext uri="{FF2B5EF4-FFF2-40B4-BE49-F238E27FC236}">
                    <a16:creationId xmlns:a16="http://schemas.microsoft.com/office/drawing/2014/main" id="{EAEA4FF2-0DE5-04F3-B7D9-ADBCBA014431}"/>
                  </a:ext>
                </a:extLst>
              </p:cNvPr>
              <p:cNvCxnSpPr>
                <a:cxnSpLocks/>
                <a:stCxn id="7300" idx="3"/>
                <a:endCxn id="7302" idx="7"/>
              </p:cNvCxnSpPr>
              <p:nvPr/>
            </p:nvCxnSpPr>
            <p:spPr>
              <a:xfrm rot="5400000">
                <a:off x="7420898" y="4102923"/>
                <a:ext cx="1473158" cy="893447"/>
              </a:xfrm>
              <a:prstGeom prst="curvedConnector3">
                <a:avLst>
                  <a:gd name="adj1" fmla="val 50000"/>
                </a:avLst>
              </a:prstGeom>
              <a:noFill/>
              <a:ln w="22225" cap="rnd" cmpd="sng" algn="ctr">
                <a:solidFill>
                  <a:srgbClr val="FF0000"/>
                </a:solidFill>
                <a:prstDash val="solid"/>
                <a:miter lim="800000"/>
              </a:ln>
              <a:effectLst/>
            </p:spPr>
          </p:cxnSp>
          <p:cxnSp>
            <p:nvCxnSpPr>
              <p:cNvPr id="7280" name="Connector: Curved 84">
                <a:extLst>
                  <a:ext uri="{FF2B5EF4-FFF2-40B4-BE49-F238E27FC236}">
                    <a16:creationId xmlns:a16="http://schemas.microsoft.com/office/drawing/2014/main" id="{52215010-539E-A8EE-8F63-F9464E7C3B90}"/>
                  </a:ext>
                </a:extLst>
              </p:cNvPr>
              <p:cNvCxnSpPr>
                <a:cxnSpLocks/>
                <a:stCxn id="7303" idx="3"/>
                <a:endCxn id="7302" idx="2"/>
              </p:cNvCxnSpPr>
              <p:nvPr/>
            </p:nvCxnSpPr>
            <p:spPr>
              <a:xfrm rot="5400000">
                <a:off x="6094580" y="3765482"/>
                <a:ext cx="3075862" cy="51969"/>
              </a:xfrm>
              <a:prstGeom prst="curvedConnector4">
                <a:avLst>
                  <a:gd name="adj1" fmla="val 48717"/>
                  <a:gd name="adj2" fmla="val 539878"/>
                </a:avLst>
              </a:prstGeom>
              <a:noFill/>
              <a:ln w="22225" cap="rnd" cmpd="sng" algn="ctr">
                <a:solidFill>
                  <a:srgbClr val="00B050"/>
                </a:solidFill>
                <a:prstDash val="solid"/>
                <a:miter lim="800000"/>
              </a:ln>
              <a:effectLst/>
            </p:spPr>
          </p:cxnSp>
          <p:cxnSp>
            <p:nvCxnSpPr>
              <p:cNvPr id="7281" name="Connector: Curved 88">
                <a:extLst>
                  <a:ext uri="{FF2B5EF4-FFF2-40B4-BE49-F238E27FC236}">
                    <a16:creationId xmlns:a16="http://schemas.microsoft.com/office/drawing/2014/main" id="{E5A4856B-8CAA-4072-7E6E-F3D5D0B5ED6F}"/>
                  </a:ext>
                </a:extLst>
              </p:cNvPr>
              <p:cNvCxnSpPr>
                <a:cxnSpLocks/>
                <a:stCxn id="7274" idx="0"/>
                <a:endCxn id="7301" idx="1"/>
              </p:cNvCxnSpPr>
              <p:nvPr/>
            </p:nvCxnSpPr>
            <p:spPr>
              <a:xfrm>
                <a:off x="7749255" y="2252096"/>
                <a:ext cx="406833" cy="813881"/>
              </a:xfrm>
              <a:prstGeom prst="curvedConnector4">
                <a:avLst>
                  <a:gd name="adj1" fmla="val 16389"/>
                  <a:gd name="adj2" fmla="val 92850"/>
                </a:avLst>
              </a:prstGeom>
              <a:noFill/>
              <a:ln w="22225" cap="rnd" cmpd="sng" algn="ctr">
                <a:solidFill>
                  <a:srgbClr val="FFFF00"/>
                </a:solidFill>
                <a:prstDash val="solid"/>
                <a:miter lim="800000"/>
              </a:ln>
              <a:effectLst/>
            </p:spPr>
          </p:cxnSp>
          <p:cxnSp>
            <p:nvCxnSpPr>
              <p:cNvPr id="7282" name="Connector: Curved 97">
                <a:extLst>
                  <a:ext uri="{FF2B5EF4-FFF2-40B4-BE49-F238E27FC236}">
                    <a16:creationId xmlns:a16="http://schemas.microsoft.com/office/drawing/2014/main" id="{BA4239D4-8321-9A7D-47FC-2FC36F9F6DA4}"/>
                  </a:ext>
                </a:extLst>
              </p:cNvPr>
              <p:cNvCxnSpPr>
                <a:cxnSpLocks/>
              </p:cNvCxnSpPr>
              <p:nvPr/>
            </p:nvCxnSpPr>
            <p:spPr>
              <a:xfrm rot="10800000" flipV="1">
                <a:off x="7674357" y="5024003"/>
                <a:ext cx="1739091" cy="366449"/>
              </a:xfrm>
              <a:prstGeom prst="curvedConnector4">
                <a:avLst>
                  <a:gd name="adj1" fmla="val 44548"/>
                  <a:gd name="adj2" fmla="val 109747"/>
                </a:avLst>
              </a:prstGeom>
              <a:noFill/>
              <a:ln w="22225" cap="rnd" cmpd="sng" algn="ctr">
                <a:solidFill>
                  <a:srgbClr val="FFFF00"/>
                </a:solidFill>
                <a:prstDash val="solid"/>
                <a:miter lim="800000"/>
              </a:ln>
              <a:effectLst/>
            </p:spPr>
          </p:cxnSp>
          <p:cxnSp>
            <p:nvCxnSpPr>
              <p:cNvPr id="7283" name="Connector: Curved 101">
                <a:extLst>
                  <a:ext uri="{FF2B5EF4-FFF2-40B4-BE49-F238E27FC236}">
                    <a16:creationId xmlns:a16="http://schemas.microsoft.com/office/drawing/2014/main" id="{6878FC95-9C9C-4967-EE44-3EEBE008A717}"/>
                  </a:ext>
                </a:extLst>
              </p:cNvPr>
              <p:cNvCxnSpPr>
                <a:cxnSpLocks/>
                <a:stCxn id="7306" idx="3"/>
                <a:endCxn id="7305" idx="1"/>
              </p:cNvCxnSpPr>
              <p:nvPr/>
            </p:nvCxnSpPr>
            <p:spPr>
              <a:xfrm rot="5400000">
                <a:off x="9260014" y="4495312"/>
                <a:ext cx="650061" cy="320977"/>
              </a:xfrm>
              <a:prstGeom prst="curvedConnector3">
                <a:avLst>
                  <a:gd name="adj1" fmla="val 50000"/>
                </a:avLst>
              </a:prstGeom>
              <a:noFill/>
              <a:ln w="22225" cap="rnd" cmpd="sng" algn="ctr">
                <a:solidFill>
                  <a:srgbClr val="00B050"/>
                </a:solidFill>
                <a:prstDash val="solid"/>
                <a:miter lim="800000"/>
              </a:ln>
              <a:effectLst/>
            </p:spPr>
          </p:cxnSp>
          <p:cxnSp>
            <p:nvCxnSpPr>
              <p:cNvPr id="7284" name="Connector: Curved 104">
                <a:extLst>
                  <a:ext uri="{FF2B5EF4-FFF2-40B4-BE49-F238E27FC236}">
                    <a16:creationId xmlns:a16="http://schemas.microsoft.com/office/drawing/2014/main" id="{3996ED85-C2A5-C575-280E-0AF857A0FA0D}"/>
                  </a:ext>
                </a:extLst>
              </p:cNvPr>
              <p:cNvCxnSpPr>
                <a:cxnSpLocks/>
                <a:stCxn id="7306" idx="5"/>
                <a:endCxn id="7305" idx="7"/>
              </p:cNvCxnSpPr>
              <p:nvPr/>
            </p:nvCxnSpPr>
            <p:spPr>
              <a:xfrm rot="5400000">
                <a:off x="9346358" y="4495312"/>
                <a:ext cx="650061" cy="320977"/>
              </a:xfrm>
              <a:prstGeom prst="curvedConnector3">
                <a:avLst>
                  <a:gd name="adj1" fmla="val 58792"/>
                </a:avLst>
              </a:prstGeom>
              <a:noFill/>
              <a:ln w="22225" cap="rnd" cmpd="sng" algn="ctr">
                <a:solidFill>
                  <a:srgbClr val="00B050"/>
                </a:solidFill>
                <a:prstDash val="solid"/>
                <a:miter lim="800000"/>
              </a:ln>
              <a:effectLst/>
            </p:spPr>
          </p:cxnSp>
          <p:cxnSp>
            <p:nvCxnSpPr>
              <p:cNvPr id="7285" name="Connector: Curved 109">
                <a:extLst>
                  <a:ext uri="{FF2B5EF4-FFF2-40B4-BE49-F238E27FC236}">
                    <a16:creationId xmlns:a16="http://schemas.microsoft.com/office/drawing/2014/main" id="{C1354CE3-F681-9EB8-AB47-5A210EADCB50}"/>
                  </a:ext>
                </a:extLst>
              </p:cNvPr>
              <p:cNvCxnSpPr>
                <a:cxnSpLocks/>
                <a:stCxn id="7303" idx="4"/>
                <a:endCxn id="7302" idx="1"/>
              </p:cNvCxnSpPr>
              <p:nvPr/>
            </p:nvCxnSpPr>
            <p:spPr>
              <a:xfrm rot="5400000">
                <a:off x="6155635" y="3740192"/>
                <a:ext cx="3014807" cy="77258"/>
              </a:xfrm>
              <a:prstGeom prst="curvedConnector3">
                <a:avLst>
                  <a:gd name="adj1" fmla="val 57582"/>
                </a:avLst>
              </a:prstGeom>
              <a:noFill/>
              <a:ln w="22225" cap="rnd" cmpd="sng" algn="ctr">
                <a:solidFill>
                  <a:srgbClr val="FFFF00"/>
                </a:solidFill>
                <a:prstDash val="solid"/>
                <a:miter lim="800000"/>
              </a:ln>
              <a:effectLst/>
            </p:spPr>
          </p:cxnSp>
          <p:cxnSp>
            <p:nvCxnSpPr>
              <p:cNvPr id="7286" name="Connector: Curved 117">
                <a:extLst>
                  <a:ext uri="{FF2B5EF4-FFF2-40B4-BE49-F238E27FC236}">
                    <a16:creationId xmlns:a16="http://schemas.microsoft.com/office/drawing/2014/main" id="{C6B2467A-E4F7-BE8B-3840-152E4F79E847}"/>
                  </a:ext>
                </a:extLst>
              </p:cNvPr>
              <p:cNvCxnSpPr>
                <a:cxnSpLocks/>
                <a:stCxn id="7303" idx="6"/>
                <a:endCxn id="7301" idx="0"/>
              </p:cNvCxnSpPr>
              <p:nvPr/>
            </p:nvCxnSpPr>
            <p:spPr>
              <a:xfrm>
                <a:off x="7762722" y="2210363"/>
                <a:ext cx="436538" cy="837731"/>
              </a:xfrm>
              <a:prstGeom prst="curvedConnector2">
                <a:avLst/>
              </a:prstGeom>
              <a:noFill/>
              <a:ln w="22225" cap="rnd" cmpd="sng" algn="ctr">
                <a:solidFill>
                  <a:srgbClr val="FFFF00"/>
                </a:solidFill>
                <a:prstDash val="solid"/>
                <a:miter lim="800000"/>
              </a:ln>
              <a:effectLst/>
            </p:spPr>
          </p:cxnSp>
          <p:cxnSp>
            <p:nvCxnSpPr>
              <p:cNvPr id="7287" name="Connector: Curved 127">
                <a:extLst>
                  <a:ext uri="{FF2B5EF4-FFF2-40B4-BE49-F238E27FC236}">
                    <a16:creationId xmlns:a16="http://schemas.microsoft.com/office/drawing/2014/main" id="{6A81739E-B595-DE7B-A986-DC1CE4E2567B}"/>
                  </a:ext>
                </a:extLst>
              </p:cNvPr>
              <p:cNvCxnSpPr>
                <a:cxnSpLocks/>
                <a:endCxn id="7302" idx="3"/>
              </p:cNvCxnSpPr>
              <p:nvPr/>
            </p:nvCxnSpPr>
            <p:spPr>
              <a:xfrm rot="10800000" flipV="1">
                <a:off x="7624410" y="5061995"/>
                <a:ext cx="1804887" cy="310574"/>
              </a:xfrm>
              <a:prstGeom prst="curvedConnector4">
                <a:avLst>
                  <a:gd name="adj1" fmla="val 40120"/>
                  <a:gd name="adj2" fmla="val 147928"/>
                </a:avLst>
              </a:prstGeom>
              <a:noFill/>
              <a:ln w="22225" cap="rnd" cmpd="sng" algn="ctr">
                <a:solidFill>
                  <a:srgbClr val="FFFF00"/>
                </a:solidFill>
                <a:prstDash val="solid"/>
                <a:miter lim="800000"/>
              </a:ln>
              <a:effectLst/>
            </p:spPr>
          </p:cxnSp>
          <p:cxnSp>
            <p:nvCxnSpPr>
              <p:cNvPr id="7288" name="Connector: Curved 139">
                <a:extLst>
                  <a:ext uri="{FF2B5EF4-FFF2-40B4-BE49-F238E27FC236}">
                    <a16:creationId xmlns:a16="http://schemas.microsoft.com/office/drawing/2014/main" id="{E337E615-6301-EB8E-A68E-1E3F04CC8E9B}"/>
                  </a:ext>
                </a:extLst>
              </p:cNvPr>
              <p:cNvCxnSpPr>
                <a:cxnSpLocks/>
                <a:stCxn id="7300" idx="4"/>
                <a:endCxn id="7302" idx="6"/>
              </p:cNvCxnSpPr>
              <p:nvPr/>
            </p:nvCxnSpPr>
            <p:spPr>
              <a:xfrm rot="5400000">
                <a:off x="7438781" y="4120805"/>
                <a:ext cx="1498447" cy="918736"/>
              </a:xfrm>
              <a:prstGeom prst="curvedConnector2">
                <a:avLst/>
              </a:prstGeom>
              <a:noFill/>
              <a:ln w="22225" cap="rnd" cmpd="sng" algn="ctr">
                <a:solidFill>
                  <a:srgbClr val="FFFF00"/>
                </a:solidFill>
                <a:prstDash val="solid"/>
                <a:miter lim="800000"/>
              </a:ln>
              <a:effectLst/>
            </p:spPr>
          </p:cxnSp>
          <p:cxnSp>
            <p:nvCxnSpPr>
              <p:cNvPr id="7289" name="Connector: Curved 149">
                <a:extLst>
                  <a:ext uri="{FF2B5EF4-FFF2-40B4-BE49-F238E27FC236}">
                    <a16:creationId xmlns:a16="http://schemas.microsoft.com/office/drawing/2014/main" id="{8520C877-98DE-7DFA-8C50-C514B1F11B0B}"/>
                  </a:ext>
                </a:extLst>
              </p:cNvPr>
              <p:cNvCxnSpPr>
                <a:cxnSpLocks/>
                <a:stCxn id="7301" idx="7"/>
                <a:endCxn id="7304" idx="2"/>
              </p:cNvCxnSpPr>
              <p:nvPr/>
            </p:nvCxnSpPr>
            <p:spPr>
              <a:xfrm rot="5400000" flipH="1" flipV="1">
                <a:off x="8905597" y="2151940"/>
                <a:ext cx="250872" cy="1577202"/>
              </a:xfrm>
              <a:prstGeom prst="curvedConnector2">
                <a:avLst/>
              </a:prstGeom>
              <a:noFill/>
              <a:ln w="22225" cap="rnd" cmpd="sng" algn="ctr">
                <a:solidFill>
                  <a:sysClr val="window" lastClr="FFFFFF"/>
                </a:solidFill>
                <a:prstDash val="solid"/>
                <a:miter lim="800000"/>
              </a:ln>
              <a:effectLst/>
            </p:spPr>
          </p:cxnSp>
          <p:cxnSp>
            <p:nvCxnSpPr>
              <p:cNvPr id="7290" name="Connector: Curved 153">
                <a:extLst>
                  <a:ext uri="{FF2B5EF4-FFF2-40B4-BE49-F238E27FC236}">
                    <a16:creationId xmlns:a16="http://schemas.microsoft.com/office/drawing/2014/main" id="{9A25246A-2FCE-6818-9DDF-762972EFFEF3}"/>
                  </a:ext>
                </a:extLst>
              </p:cNvPr>
              <p:cNvCxnSpPr>
                <a:cxnSpLocks/>
                <a:stCxn id="7301" idx="6"/>
                <a:endCxn id="7304" idx="3"/>
              </p:cNvCxnSpPr>
              <p:nvPr/>
            </p:nvCxnSpPr>
            <p:spPr>
              <a:xfrm flipV="1">
                <a:off x="8260315" y="2858277"/>
                <a:ext cx="1577202" cy="250872"/>
              </a:xfrm>
              <a:prstGeom prst="curvedConnector2">
                <a:avLst/>
              </a:prstGeom>
              <a:noFill/>
              <a:ln w="22225" cap="rnd" cmpd="sng" algn="ctr">
                <a:solidFill>
                  <a:srgbClr val="FF0000"/>
                </a:solidFill>
                <a:prstDash val="solid"/>
                <a:miter lim="800000"/>
              </a:ln>
              <a:effectLst/>
            </p:spPr>
          </p:cxnSp>
          <p:cxnSp>
            <p:nvCxnSpPr>
              <p:cNvPr id="7291" name="Connector: Curved 162">
                <a:extLst>
                  <a:ext uri="{FF2B5EF4-FFF2-40B4-BE49-F238E27FC236}">
                    <a16:creationId xmlns:a16="http://schemas.microsoft.com/office/drawing/2014/main" id="{FC025019-70D8-7E50-FB52-462C70A86E85}"/>
                  </a:ext>
                </a:extLst>
              </p:cNvPr>
              <p:cNvCxnSpPr>
                <a:cxnSpLocks/>
                <a:stCxn id="7300" idx="7"/>
                <a:endCxn id="7299" idx="3"/>
              </p:cNvCxnSpPr>
              <p:nvPr/>
            </p:nvCxnSpPr>
            <p:spPr>
              <a:xfrm rot="5400000" flipH="1" flipV="1">
                <a:off x="9405364" y="2394329"/>
                <a:ext cx="617574" cy="2047214"/>
              </a:xfrm>
              <a:prstGeom prst="curvedConnector3">
                <a:avLst>
                  <a:gd name="adj1" fmla="val 72621"/>
                </a:avLst>
              </a:prstGeom>
              <a:noFill/>
              <a:ln w="22225" cap="rnd" cmpd="sng" algn="ctr">
                <a:solidFill>
                  <a:srgbClr val="FFFF00"/>
                </a:solidFill>
                <a:prstDash val="solid"/>
                <a:miter lim="800000"/>
              </a:ln>
              <a:effectLst/>
            </p:spPr>
          </p:cxnSp>
          <p:cxnSp>
            <p:nvCxnSpPr>
              <p:cNvPr id="7292" name="Connector: Curved 166">
                <a:extLst>
                  <a:ext uri="{FF2B5EF4-FFF2-40B4-BE49-F238E27FC236}">
                    <a16:creationId xmlns:a16="http://schemas.microsoft.com/office/drawing/2014/main" id="{C05DB68D-A1CF-16D1-99D7-2CCD28FB5404}"/>
                  </a:ext>
                </a:extLst>
              </p:cNvPr>
              <p:cNvCxnSpPr>
                <a:cxnSpLocks/>
                <a:stCxn id="7300" idx="0"/>
                <a:endCxn id="7299" idx="2"/>
              </p:cNvCxnSpPr>
              <p:nvPr/>
            </p:nvCxnSpPr>
            <p:spPr>
              <a:xfrm rot="5400000" flipH="1" flipV="1">
                <a:off x="9362192" y="2351158"/>
                <a:ext cx="642863" cy="2072503"/>
              </a:xfrm>
              <a:prstGeom prst="curvedConnector2">
                <a:avLst/>
              </a:prstGeom>
              <a:noFill/>
              <a:ln w="22225" cap="rnd" cmpd="sng" algn="ctr">
                <a:solidFill>
                  <a:srgbClr val="FFFF00"/>
                </a:solidFill>
                <a:prstDash val="solid"/>
                <a:miter lim="800000"/>
              </a:ln>
              <a:effectLst/>
            </p:spPr>
          </p:cxnSp>
          <p:cxnSp>
            <p:nvCxnSpPr>
              <p:cNvPr id="7293" name="Connector: Curved 170">
                <a:extLst>
                  <a:ext uri="{FF2B5EF4-FFF2-40B4-BE49-F238E27FC236}">
                    <a16:creationId xmlns:a16="http://schemas.microsoft.com/office/drawing/2014/main" id="{352DDCB7-64D6-A675-046A-5CC00EB22304}"/>
                  </a:ext>
                </a:extLst>
              </p:cNvPr>
              <p:cNvCxnSpPr>
                <a:cxnSpLocks/>
                <a:stCxn id="7299" idx="1"/>
              </p:cNvCxnSpPr>
              <p:nvPr/>
            </p:nvCxnSpPr>
            <p:spPr>
              <a:xfrm rot="16200000" flipV="1">
                <a:off x="10242843" y="2527890"/>
                <a:ext cx="165599" cy="824232"/>
              </a:xfrm>
              <a:prstGeom prst="curvedConnector2">
                <a:avLst/>
              </a:prstGeom>
              <a:noFill/>
              <a:ln w="22225" cap="rnd" cmpd="sng" algn="ctr">
                <a:solidFill>
                  <a:sysClr val="windowText" lastClr="000000"/>
                </a:solidFill>
                <a:prstDash val="solid"/>
                <a:round/>
              </a:ln>
              <a:effectLst/>
            </p:spPr>
          </p:cxnSp>
          <p:cxnSp>
            <p:nvCxnSpPr>
              <p:cNvPr id="7294" name="Connector: Curved 185">
                <a:extLst>
                  <a:ext uri="{FF2B5EF4-FFF2-40B4-BE49-F238E27FC236}">
                    <a16:creationId xmlns:a16="http://schemas.microsoft.com/office/drawing/2014/main" id="{A3CEA76D-C323-2B3A-A522-77684953AEE3}"/>
                  </a:ext>
                </a:extLst>
              </p:cNvPr>
              <p:cNvCxnSpPr>
                <a:cxnSpLocks/>
                <a:stCxn id="7299" idx="7"/>
                <a:endCxn id="7304" idx="6"/>
              </p:cNvCxnSpPr>
              <p:nvPr/>
            </p:nvCxnSpPr>
            <p:spPr>
              <a:xfrm rot="16200000" flipV="1">
                <a:off x="10279073" y="2477776"/>
                <a:ext cx="207700" cy="882358"/>
              </a:xfrm>
              <a:prstGeom prst="curvedConnector2">
                <a:avLst/>
              </a:prstGeom>
              <a:noFill/>
              <a:ln w="22225" cap="rnd" cmpd="sng" algn="ctr">
                <a:solidFill>
                  <a:sysClr val="window" lastClr="FFFFFF"/>
                </a:solidFill>
                <a:prstDash val="solid"/>
                <a:miter lim="800000"/>
              </a:ln>
              <a:effectLst/>
            </p:spPr>
          </p:cxnSp>
          <p:cxnSp>
            <p:nvCxnSpPr>
              <p:cNvPr id="7295" name="Connector: Curved 189">
                <a:extLst>
                  <a:ext uri="{FF2B5EF4-FFF2-40B4-BE49-F238E27FC236}">
                    <a16:creationId xmlns:a16="http://schemas.microsoft.com/office/drawing/2014/main" id="{358789D5-798B-7143-1CB1-96D4C29A2E29}"/>
                  </a:ext>
                </a:extLst>
              </p:cNvPr>
              <p:cNvCxnSpPr>
                <a:cxnSpLocks/>
                <a:stCxn id="7300" idx="5"/>
              </p:cNvCxnSpPr>
              <p:nvPr/>
            </p:nvCxnSpPr>
            <p:spPr>
              <a:xfrm rot="16200000" flipH="1">
                <a:off x="8965973" y="3537637"/>
                <a:ext cx="477953" cy="1028811"/>
              </a:xfrm>
              <a:prstGeom prst="curvedConnector2">
                <a:avLst/>
              </a:prstGeom>
              <a:noFill/>
              <a:ln w="22225" cap="rnd" cmpd="sng" algn="ctr">
                <a:solidFill>
                  <a:sysClr val="window" lastClr="FFFFFF">
                    <a:lumMod val="50000"/>
                  </a:sysClr>
                </a:solidFill>
                <a:prstDash val="solid"/>
                <a:miter lim="800000"/>
              </a:ln>
              <a:effectLst/>
            </p:spPr>
          </p:cxnSp>
          <p:cxnSp>
            <p:nvCxnSpPr>
              <p:cNvPr id="7296" name="Connector: Curved 195">
                <a:extLst>
                  <a:ext uri="{FF2B5EF4-FFF2-40B4-BE49-F238E27FC236}">
                    <a16:creationId xmlns:a16="http://schemas.microsoft.com/office/drawing/2014/main" id="{E56EAB57-E297-77ED-001B-C02ED3F23F28}"/>
                  </a:ext>
                </a:extLst>
              </p:cNvPr>
              <p:cNvCxnSpPr>
                <a:cxnSpLocks/>
                <a:stCxn id="7300" idx="6"/>
                <a:endCxn id="7306" idx="1"/>
              </p:cNvCxnSpPr>
              <p:nvPr/>
            </p:nvCxnSpPr>
            <p:spPr>
              <a:xfrm>
                <a:off x="8708427" y="3769895"/>
                <a:ext cx="1037105" cy="474531"/>
              </a:xfrm>
              <a:prstGeom prst="curvedConnector2">
                <a:avLst/>
              </a:prstGeom>
              <a:noFill/>
              <a:ln w="22225" cap="rnd" cmpd="sng" algn="ctr">
                <a:solidFill>
                  <a:srgbClr val="00B050"/>
                </a:solidFill>
                <a:prstDash val="solid"/>
                <a:miter lim="800000"/>
              </a:ln>
              <a:effectLst/>
            </p:spPr>
          </p:cxnSp>
          <p:cxnSp>
            <p:nvCxnSpPr>
              <p:cNvPr id="7297" name="Connector: Curved 199">
                <a:extLst>
                  <a:ext uri="{FF2B5EF4-FFF2-40B4-BE49-F238E27FC236}">
                    <a16:creationId xmlns:a16="http://schemas.microsoft.com/office/drawing/2014/main" id="{AEE3A056-D506-5B24-3A5C-D6580C461899}"/>
                  </a:ext>
                </a:extLst>
              </p:cNvPr>
              <p:cNvCxnSpPr>
                <a:cxnSpLocks/>
                <a:stCxn id="7299" idx="4"/>
              </p:cNvCxnSpPr>
              <p:nvPr/>
            </p:nvCxnSpPr>
            <p:spPr>
              <a:xfrm rot="5400000">
                <a:off x="9730674" y="3175216"/>
                <a:ext cx="1098440" cy="1002072"/>
              </a:xfrm>
              <a:prstGeom prst="curvedConnector3">
                <a:avLst>
                  <a:gd name="adj1" fmla="val 18494"/>
                </a:avLst>
              </a:prstGeom>
              <a:noFill/>
              <a:ln w="22225" cap="rnd" cmpd="sng" algn="ctr">
                <a:solidFill>
                  <a:srgbClr val="00B050"/>
                </a:solidFill>
                <a:prstDash val="solid"/>
                <a:miter lim="800000"/>
              </a:ln>
              <a:effectLst/>
            </p:spPr>
          </p:cxnSp>
          <p:cxnSp>
            <p:nvCxnSpPr>
              <p:cNvPr id="7298" name="Connector: Curved 218">
                <a:extLst>
                  <a:ext uri="{FF2B5EF4-FFF2-40B4-BE49-F238E27FC236}">
                    <a16:creationId xmlns:a16="http://schemas.microsoft.com/office/drawing/2014/main" id="{665A702C-B6BF-C392-0FFE-F07ED3C59C4C}"/>
                  </a:ext>
                </a:extLst>
              </p:cNvPr>
              <p:cNvCxnSpPr>
                <a:cxnSpLocks/>
                <a:stCxn id="7299" idx="5"/>
                <a:endCxn id="7306" idx="7"/>
              </p:cNvCxnSpPr>
              <p:nvPr/>
            </p:nvCxnSpPr>
            <p:spPr>
              <a:xfrm rot="5400000">
                <a:off x="9760351" y="3180674"/>
                <a:ext cx="1135277" cy="992226"/>
              </a:xfrm>
              <a:prstGeom prst="curvedConnector3">
                <a:avLst>
                  <a:gd name="adj1" fmla="val 26508"/>
                </a:avLst>
              </a:prstGeom>
              <a:noFill/>
              <a:ln w="22225" cap="rnd" cmpd="sng" algn="ctr">
                <a:solidFill>
                  <a:srgbClr val="00B050"/>
                </a:solidFill>
                <a:prstDash val="solid"/>
                <a:miter lim="800000"/>
              </a:ln>
              <a:effectLst/>
            </p:spPr>
          </p:cxnSp>
          <p:sp>
            <p:nvSpPr>
              <p:cNvPr id="7299" name="Oval 7298">
                <a:extLst>
                  <a:ext uri="{FF2B5EF4-FFF2-40B4-BE49-F238E27FC236}">
                    <a16:creationId xmlns:a16="http://schemas.microsoft.com/office/drawing/2014/main" id="{D983343B-5F44-016B-F5C8-1C40A23434EE}"/>
                  </a:ext>
                </a:extLst>
              </p:cNvPr>
              <p:cNvSpPr/>
              <p:nvPr/>
            </p:nvSpPr>
            <p:spPr>
              <a:xfrm>
                <a:off x="10719875" y="3004922"/>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0" name="Oval 7299">
                <a:extLst>
                  <a:ext uri="{FF2B5EF4-FFF2-40B4-BE49-F238E27FC236}">
                    <a16:creationId xmlns:a16="http://schemas.microsoft.com/office/drawing/2014/main" id="{EA4269E0-7FCD-7C68-D63F-358DDACC0076}"/>
                  </a:ext>
                </a:extLst>
              </p:cNvPr>
              <p:cNvSpPr/>
              <p:nvPr/>
            </p:nvSpPr>
            <p:spPr>
              <a:xfrm>
                <a:off x="8586317" y="3708840"/>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1" name="Oval 7300">
                <a:extLst>
                  <a:ext uri="{FF2B5EF4-FFF2-40B4-BE49-F238E27FC236}">
                    <a16:creationId xmlns:a16="http://schemas.microsoft.com/office/drawing/2014/main" id="{B4726F51-5CB5-ACE1-2D31-28219ACD7F2D}"/>
                  </a:ext>
                </a:extLst>
              </p:cNvPr>
              <p:cNvSpPr/>
              <p:nvPr/>
            </p:nvSpPr>
            <p:spPr>
              <a:xfrm>
                <a:off x="8138205" y="3048094"/>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2" name="Oval 7301">
                <a:extLst>
                  <a:ext uri="{FF2B5EF4-FFF2-40B4-BE49-F238E27FC236}">
                    <a16:creationId xmlns:a16="http://schemas.microsoft.com/office/drawing/2014/main" id="{01CBBBE8-33ED-1B14-D078-92855C49CB83}"/>
                  </a:ext>
                </a:extLst>
              </p:cNvPr>
              <p:cNvSpPr/>
              <p:nvPr/>
            </p:nvSpPr>
            <p:spPr>
              <a:xfrm>
                <a:off x="7606526" y="5268342"/>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3" name="Oval 7302">
                <a:extLst>
                  <a:ext uri="{FF2B5EF4-FFF2-40B4-BE49-F238E27FC236}">
                    <a16:creationId xmlns:a16="http://schemas.microsoft.com/office/drawing/2014/main" id="{7AE9261E-E4F5-C432-D2F9-67452D46A7CF}"/>
                  </a:ext>
                </a:extLst>
              </p:cNvPr>
              <p:cNvSpPr/>
              <p:nvPr/>
            </p:nvSpPr>
            <p:spPr>
              <a:xfrm>
                <a:off x="7640612" y="2149308"/>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4" name="Oval 7303">
                <a:extLst>
                  <a:ext uri="{FF2B5EF4-FFF2-40B4-BE49-F238E27FC236}">
                    <a16:creationId xmlns:a16="http://schemas.microsoft.com/office/drawing/2014/main" id="{9FEBAD8B-3A81-7660-4246-1F6C6C1EBC0D}"/>
                  </a:ext>
                </a:extLst>
              </p:cNvPr>
              <p:cNvSpPr/>
              <p:nvPr/>
            </p:nvSpPr>
            <p:spPr>
              <a:xfrm>
                <a:off x="9819634" y="2754050"/>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5" name="Oval 7304">
                <a:extLst>
                  <a:ext uri="{FF2B5EF4-FFF2-40B4-BE49-F238E27FC236}">
                    <a16:creationId xmlns:a16="http://schemas.microsoft.com/office/drawing/2014/main" id="{10C5D972-F28C-127D-2F57-0E2D70535A30}"/>
                  </a:ext>
                </a:extLst>
              </p:cNvPr>
              <p:cNvSpPr/>
              <p:nvPr/>
            </p:nvSpPr>
            <p:spPr>
              <a:xfrm>
                <a:off x="9406672" y="4962948"/>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06" name="Oval 7305">
                <a:extLst>
                  <a:ext uri="{FF2B5EF4-FFF2-40B4-BE49-F238E27FC236}">
                    <a16:creationId xmlns:a16="http://schemas.microsoft.com/office/drawing/2014/main" id="{E15AC0F4-3AE0-52F0-D0ED-CC46B6031396}"/>
                  </a:ext>
                </a:extLst>
              </p:cNvPr>
              <p:cNvSpPr/>
              <p:nvPr/>
            </p:nvSpPr>
            <p:spPr>
              <a:xfrm>
                <a:off x="9727649" y="4226543"/>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grpSp>
        <p:nvGrpSpPr>
          <p:cNvPr id="7435" name="Group 7434">
            <a:extLst>
              <a:ext uri="{FF2B5EF4-FFF2-40B4-BE49-F238E27FC236}">
                <a16:creationId xmlns:a16="http://schemas.microsoft.com/office/drawing/2014/main" id="{93FB959E-B812-AEE7-E075-DE191C98E479}"/>
              </a:ext>
            </a:extLst>
          </p:cNvPr>
          <p:cNvGrpSpPr/>
          <p:nvPr/>
        </p:nvGrpSpPr>
        <p:grpSpPr>
          <a:xfrm>
            <a:off x="17548131" y="5298729"/>
            <a:ext cx="5473148" cy="5077723"/>
            <a:chOff x="17548131" y="5298729"/>
            <a:chExt cx="5473148" cy="5077723"/>
          </a:xfrm>
        </p:grpSpPr>
        <p:sp>
          <p:nvSpPr>
            <p:cNvPr id="7433" name="Rectangle 7432">
              <a:extLst>
                <a:ext uri="{FF2B5EF4-FFF2-40B4-BE49-F238E27FC236}">
                  <a16:creationId xmlns:a16="http://schemas.microsoft.com/office/drawing/2014/main" id="{AE34E22C-3BE4-0FF9-130A-BD1BFE00591F}"/>
                </a:ext>
              </a:extLst>
            </p:cNvPr>
            <p:cNvSpPr/>
            <p:nvPr/>
          </p:nvSpPr>
          <p:spPr>
            <a:xfrm>
              <a:off x="17548131" y="5298729"/>
              <a:ext cx="5473148" cy="507772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434" name="Picture 7433">
              <a:extLst>
                <a:ext uri="{FF2B5EF4-FFF2-40B4-BE49-F238E27FC236}">
                  <a16:creationId xmlns:a16="http://schemas.microsoft.com/office/drawing/2014/main" id="{F7F4A616-AFDA-1209-5158-F065FFAF8C7C}"/>
                </a:ext>
              </a:extLst>
            </p:cNvPr>
            <p:cNvPicPr>
              <a:picLocks noChangeAspect="1"/>
            </p:cNvPicPr>
            <p:nvPr/>
          </p:nvPicPr>
          <p:blipFill>
            <a:blip r:embed="rId3"/>
            <a:stretch>
              <a:fillRect/>
            </a:stretch>
          </p:blipFill>
          <p:spPr>
            <a:xfrm>
              <a:off x="22564079" y="5298729"/>
              <a:ext cx="457200" cy="647700"/>
            </a:xfrm>
            <a:prstGeom prst="rect">
              <a:avLst/>
            </a:prstGeom>
          </p:spPr>
        </p:pic>
        <p:grpSp>
          <p:nvGrpSpPr>
            <p:cNvPr id="7372" name="Group 7371">
              <a:extLst>
                <a:ext uri="{FF2B5EF4-FFF2-40B4-BE49-F238E27FC236}">
                  <a16:creationId xmlns:a16="http://schemas.microsoft.com/office/drawing/2014/main" id="{1105352E-2C3C-D9DD-B579-67A3171CF810}"/>
                </a:ext>
              </a:extLst>
            </p:cNvPr>
            <p:cNvGrpSpPr/>
            <p:nvPr/>
          </p:nvGrpSpPr>
          <p:grpSpPr>
            <a:xfrm>
              <a:off x="17791356" y="5931181"/>
              <a:ext cx="5035103" cy="4046539"/>
              <a:chOff x="6358058" y="1962067"/>
              <a:chExt cx="5035103" cy="4046539"/>
            </a:xfrm>
          </p:grpSpPr>
          <p:sp>
            <p:nvSpPr>
              <p:cNvPr id="7373" name="Shape">
                <a:extLst>
                  <a:ext uri="{FF2B5EF4-FFF2-40B4-BE49-F238E27FC236}">
                    <a16:creationId xmlns:a16="http://schemas.microsoft.com/office/drawing/2014/main" id="{DBB499A0-8A05-AAD9-2C6D-67470F050EAE}"/>
                  </a:ext>
                </a:extLst>
              </p:cNvPr>
              <p:cNvSpPr/>
              <p:nvPr/>
            </p:nvSpPr>
            <p:spPr>
              <a:xfrm>
                <a:off x="7075359" y="4644474"/>
                <a:ext cx="2348923" cy="1364132"/>
              </a:xfrm>
              <a:custGeom>
                <a:avLst/>
                <a:gdLst/>
                <a:ahLst/>
                <a:cxnLst>
                  <a:cxn ang="0">
                    <a:pos x="wd2" y="hd2"/>
                  </a:cxn>
                  <a:cxn ang="5400000">
                    <a:pos x="wd2" y="hd2"/>
                  </a:cxn>
                  <a:cxn ang="10800000">
                    <a:pos x="wd2" y="hd2"/>
                  </a:cxn>
                  <a:cxn ang="16200000">
                    <a:pos x="wd2" y="hd2"/>
                  </a:cxn>
                </a:cxnLst>
                <a:rect l="0" t="0" r="r" b="b"/>
                <a:pathLst>
                  <a:path w="21583" h="21512" extrusionOk="0">
                    <a:moveTo>
                      <a:pt x="21504" y="10701"/>
                    </a:moveTo>
                    <a:cubicBezTo>
                      <a:pt x="21415" y="10595"/>
                      <a:pt x="21338" y="10465"/>
                      <a:pt x="21271" y="10317"/>
                    </a:cubicBezTo>
                    <a:cubicBezTo>
                      <a:pt x="21232" y="10372"/>
                      <a:pt x="21130" y="10339"/>
                      <a:pt x="21081" y="10339"/>
                    </a:cubicBezTo>
                    <a:cubicBezTo>
                      <a:pt x="21040" y="10339"/>
                      <a:pt x="20989" y="10353"/>
                      <a:pt x="20950" y="10341"/>
                    </a:cubicBezTo>
                    <a:cubicBezTo>
                      <a:pt x="20924" y="10333"/>
                      <a:pt x="20907" y="10299"/>
                      <a:pt x="20880" y="10295"/>
                    </a:cubicBezTo>
                    <a:cubicBezTo>
                      <a:pt x="20879" y="10247"/>
                      <a:pt x="20864" y="10248"/>
                      <a:pt x="20854" y="10220"/>
                    </a:cubicBezTo>
                    <a:cubicBezTo>
                      <a:pt x="20841" y="10183"/>
                      <a:pt x="20828" y="10130"/>
                      <a:pt x="20811" y="10095"/>
                    </a:cubicBezTo>
                    <a:cubicBezTo>
                      <a:pt x="20786" y="10044"/>
                      <a:pt x="20785" y="10059"/>
                      <a:pt x="20767" y="10004"/>
                    </a:cubicBezTo>
                    <a:cubicBezTo>
                      <a:pt x="20755" y="9967"/>
                      <a:pt x="20744" y="9955"/>
                      <a:pt x="20728" y="9921"/>
                    </a:cubicBezTo>
                    <a:cubicBezTo>
                      <a:pt x="20720" y="9903"/>
                      <a:pt x="20719" y="9874"/>
                      <a:pt x="20711" y="9856"/>
                    </a:cubicBezTo>
                    <a:cubicBezTo>
                      <a:pt x="20699" y="9828"/>
                      <a:pt x="20676" y="9815"/>
                      <a:pt x="20663" y="9782"/>
                    </a:cubicBezTo>
                    <a:cubicBezTo>
                      <a:pt x="20637" y="9718"/>
                      <a:pt x="20611" y="9660"/>
                      <a:pt x="20587" y="9595"/>
                    </a:cubicBezTo>
                    <a:cubicBezTo>
                      <a:pt x="20567" y="9539"/>
                      <a:pt x="20536" y="9503"/>
                      <a:pt x="20517" y="9447"/>
                    </a:cubicBezTo>
                    <a:cubicBezTo>
                      <a:pt x="20498" y="9390"/>
                      <a:pt x="20490" y="9319"/>
                      <a:pt x="20469" y="9260"/>
                    </a:cubicBezTo>
                    <a:cubicBezTo>
                      <a:pt x="20447" y="9195"/>
                      <a:pt x="20408" y="9150"/>
                      <a:pt x="20377" y="9097"/>
                    </a:cubicBezTo>
                    <a:cubicBezTo>
                      <a:pt x="20348" y="9049"/>
                      <a:pt x="20321" y="9007"/>
                      <a:pt x="20295" y="8953"/>
                    </a:cubicBezTo>
                    <a:cubicBezTo>
                      <a:pt x="20267" y="8893"/>
                      <a:pt x="20237" y="8843"/>
                      <a:pt x="20219" y="8769"/>
                    </a:cubicBezTo>
                    <a:cubicBezTo>
                      <a:pt x="20200" y="8693"/>
                      <a:pt x="20209" y="8630"/>
                      <a:pt x="20204" y="8553"/>
                    </a:cubicBezTo>
                    <a:cubicBezTo>
                      <a:pt x="20200" y="8483"/>
                      <a:pt x="20181" y="8447"/>
                      <a:pt x="20182" y="8370"/>
                    </a:cubicBezTo>
                    <a:cubicBezTo>
                      <a:pt x="20182" y="8289"/>
                      <a:pt x="20180" y="8208"/>
                      <a:pt x="20182" y="8127"/>
                    </a:cubicBezTo>
                    <a:cubicBezTo>
                      <a:pt x="20183" y="8030"/>
                      <a:pt x="20202" y="7942"/>
                      <a:pt x="20204" y="7845"/>
                    </a:cubicBezTo>
                    <a:cubicBezTo>
                      <a:pt x="20205" y="7779"/>
                      <a:pt x="20203" y="7711"/>
                      <a:pt x="20204" y="7645"/>
                    </a:cubicBezTo>
                    <a:cubicBezTo>
                      <a:pt x="20204" y="7539"/>
                      <a:pt x="20197" y="7488"/>
                      <a:pt x="20176" y="7393"/>
                    </a:cubicBezTo>
                    <a:cubicBezTo>
                      <a:pt x="20162" y="7331"/>
                      <a:pt x="20163" y="7247"/>
                      <a:pt x="20159" y="7199"/>
                    </a:cubicBezTo>
                    <a:cubicBezTo>
                      <a:pt x="20186" y="7137"/>
                      <a:pt x="20175" y="7074"/>
                      <a:pt x="20192" y="7009"/>
                    </a:cubicBezTo>
                    <a:cubicBezTo>
                      <a:pt x="20204" y="6963"/>
                      <a:pt x="20232" y="6938"/>
                      <a:pt x="20244" y="6896"/>
                    </a:cubicBezTo>
                    <a:cubicBezTo>
                      <a:pt x="20214" y="6923"/>
                      <a:pt x="20190" y="6910"/>
                      <a:pt x="20160" y="6917"/>
                    </a:cubicBezTo>
                    <a:cubicBezTo>
                      <a:pt x="20134" y="6922"/>
                      <a:pt x="20125" y="6945"/>
                      <a:pt x="20104" y="6952"/>
                    </a:cubicBezTo>
                    <a:cubicBezTo>
                      <a:pt x="20053" y="6969"/>
                      <a:pt x="20014" y="6945"/>
                      <a:pt x="19967" y="6918"/>
                    </a:cubicBezTo>
                    <a:cubicBezTo>
                      <a:pt x="19854" y="6852"/>
                      <a:pt x="19743" y="6858"/>
                      <a:pt x="19641" y="6760"/>
                    </a:cubicBezTo>
                    <a:cubicBezTo>
                      <a:pt x="19591" y="6711"/>
                      <a:pt x="19538" y="6680"/>
                      <a:pt x="19493" y="6620"/>
                    </a:cubicBezTo>
                    <a:cubicBezTo>
                      <a:pt x="19462" y="6579"/>
                      <a:pt x="19430" y="6522"/>
                      <a:pt x="19397" y="6480"/>
                    </a:cubicBezTo>
                    <a:cubicBezTo>
                      <a:pt x="19362" y="6436"/>
                      <a:pt x="19306" y="6413"/>
                      <a:pt x="19275" y="6350"/>
                    </a:cubicBezTo>
                    <a:cubicBezTo>
                      <a:pt x="19267" y="6334"/>
                      <a:pt x="19251" y="6279"/>
                      <a:pt x="19244" y="6259"/>
                    </a:cubicBezTo>
                    <a:cubicBezTo>
                      <a:pt x="19237" y="6237"/>
                      <a:pt x="19232" y="6212"/>
                      <a:pt x="19225" y="6190"/>
                    </a:cubicBezTo>
                    <a:cubicBezTo>
                      <a:pt x="19225" y="6187"/>
                      <a:pt x="19224" y="6185"/>
                      <a:pt x="19224" y="6183"/>
                    </a:cubicBezTo>
                    <a:cubicBezTo>
                      <a:pt x="19192" y="6093"/>
                      <a:pt x="19135" y="6071"/>
                      <a:pt x="19103" y="5989"/>
                    </a:cubicBezTo>
                    <a:cubicBezTo>
                      <a:pt x="19087" y="5949"/>
                      <a:pt x="19081" y="5898"/>
                      <a:pt x="19064" y="5858"/>
                    </a:cubicBezTo>
                    <a:cubicBezTo>
                      <a:pt x="19045" y="5812"/>
                      <a:pt x="19018" y="5791"/>
                      <a:pt x="18994" y="5755"/>
                    </a:cubicBezTo>
                    <a:cubicBezTo>
                      <a:pt x="18982" y="5737"/>
                      <a:pt x="18972" y="5724"/>
                      <a:pt x="18964" y="5715"/>
                    </a:cubicBezTo>
                    <a:cubicBezTo>
                      <a:pt x="18942" y="5692"/>
                      <a:pt x="18924" y="5691"/>
                      <a:pt x="18882" y="5691"/>
                    </a:cubicBezTo>
                    <a:cubicBezTo>
                      <a:pt x="18861" y="5692"/>
                      <a:pt x="18837" y="5697"/>
                      <a:pt x="18816" y="5692"/>
                    </a:cubicBezTo>
                    <a:cubicBezTo>
                      <a:pt x="18779" y="5684"/>
                      <a:pt x="18786" y="5674"/>
                      <a:pt x="18758" y="5644"/>
                    </a:cubicBezTo>
                    <a:cubicBezTo>
                      <a:pt x="18672" y="5552"/>
                      <a:pt x="18560" y="5519"/>
                      <a:pt x="18470" y="5423"/>
                    </a:cubicBezTo>
                    <a:cubicBezTo>
                      <a:pt x="18445" y="5396"/>
                      <a:pt x="18435" y="5363"/>
                      <a:pt x="18405" y="5354"/>
                    </a:cubicBezTo>
                    <a:cubicBezTo>
                      <a:pt x="18365" y="5341"/>
                      <a:pt x="18356" y="5359"/>
                      <a:pt x="18318" y="5321"/>
                    </a:cubicBezTo>
                    <a:cubicBezTo>
                      <a:pt x="18284" y="5287"/>
                      <a:pt x="18223" y="5246"/>
                      <a:pt x="18212" y="5179"/>
                    </a:cubicBezTo>
                    <a:cubicBezTo>
                      <a:pt x="18253" y="5184"/>
                      <a:pt x="18257" y="5112"/>
                      <a:pt x="18280" y="5069"/>
                    </a:cubicBezTo>
                    <a:cubicBezTo>
                      <a:pt x="18308" y="5017"/>
                      <a:pt x="18334" y="4969"/>
                      <a:pt x="18361" y="4918"/>
                    </a:cubicBezTo>
                    <a:cubicBezTo>
                      <a:pt x="18424" y="4801"/>
                      <a:pt x="18450" y="4772"/>
                      <a:pt x="18448" y="4595"/>
                    </a:cubicBezTo>
                    <a:cubicBezTo>
                      <a:pt x="18447" y="4513"/>
                      <a:pt x="18463" y="4465"/>
                      <a:pt x="18471" y="4390"/>
                    </a:cubicBezTo>
                    <a:cubicBezTo>
                      <a:pt x="18478" y="4323"/>
                      <a:pt x="18470" y="4236"/>
                      <a:pt x="18470" y="4167"/>
                    </a:cubicBezTo>
                    <a:cubicBezTo>
                      <a:pt x="18469" y="4011"/>
                      <a:pt x="18505" y="3922"/>
                      <a:pt x="18554" y="3810"/>
                    </a:cubicBezTo>
                    <a:cubicBezTo>
                      <a:pt x="18557" y="3793"/>
                      <a:pt x="18559" y="3775"/>
                      <a:pt x="18561" y="3757"/>
                    </a:cubicBezTo>
                    <a:cubicBezTo>
                      <a:pt x="18570" y="3737"/>
                      <a:pt x="18582" y="3722"/>
                      <a:pt x="18596" y="3713"/>
                    </a:cubicBezTo>
                    <a:cubicBezTo>
                      <a:pt x="18606" y="3682"/>
                      <a:pt x="18598" y="3685"/>
                      <a:pt x="18595" y="3647"/>
                    </a:cubicBezTo>
                    <a:cubicBezTo>
                      <a:pt x="18589" y="3561"/>
                      <a:pt x="18579" y="3509"/>
                      <a:pt x="18535" y="3470"/>
                    </a:cubicBezTo>
                    <a:cubicBezTo>
                      <a:pt x="18496" y="3435"/>
                      <a:pt x="18436" y="3439"/>
                      <a:pt x="18409" y="3388"/>
                    </a:cubicBezTo>
                    <a:cubicBezTo>
                      <a:pt x="18391" y="3355"/>
                      <a:pt x="18384" y="3263"/>
                      <a:pt x="18383" y="3219"/>
                    </a:cubicBezTo>
                    <a:cubicBezTo>
                      <a:pt x="18381" y="3161"/>
                      <a:pt x="18374" y="3070"/>
                      <a:pt x="18382" y="3012"/>
                    </a:cubicBezTo>
                    <a:cubicBezTo>
                      <a:pt x="18387" y="2977"/>
                      <a:pt x="18401" y="2959"/>
                      <a:pt x="18406" y="2923"/>
                    </a:cubicBezTo>
                    <a:cubicBezTo>
                      <a:pt x="18409" y="2896"/>
                      <a:pt x="18405" y="2857"/>
                      <a:pt x="18405" y="2829"/>
                    </a:cubicBezTo>
                    <a:cubicBezTo>
                      <a:pt x="18405" y="2749"/>
                      <a:pt x="18396" y="2707"/>
                      <a:pt x="18367" y="2642"/>
                    </a:cubicBezTo>
                    <a:cubicBezTo>
                      <a:pt x="18339" y="2576"/>
                      <a:pt x="18303" y="2558"/>
                      <a:pt x="18263" y="2531"/>
                    </a:cubicBezTo>
                    <a:cubicBezTo>
                      <a:pt x="18249" y="2521"/>
                      <a:pt x="18227" y="2498"/>
                      <a:pt x="18211" y="2492"/>
                    </a:cubicBezTo>
                    <a:cubicBezTo>
                      <a:pt x="18198" y="2487"/>
                      <a:pt x="18177" y="2506"/>
                      <a:pt x="18165" y="2497"/>
                    </a:cubicBezTo>
                    <a:cubicBezTo>
                      <a:pt x="18132" y="2472"/>
                      <a:pt x="18145" y="2402"/>
                      <a:pt x="18145" y="2345"/>
                    </a:cubicBezTo>
                    <a:cubicBezTo>
                      <a:pt x="18145" y="2227"/>
                      <a:pt x="18151" y="2114"/>
                      <a:pt x="18119" y="2011"/>
                    </a:cubicBezTo>
                    <a:cubicBezTo>
                      <a:pt x="18090" y="1919"/>
                      <a:pt x="18069" y="1897"/>
                      <a:pt x="18010" y="1899"/>
                    </a:cubicBezTo>
                    <a:cubicBezTo>
                      <a:pt x="17968" y="1900"/>
                      <a:pt x="17926" y="1899"/>
                      <a:pt x="17885" y="1899"/>
                    </a:cubicBezTo>
                    <a:cubicBezTo>
                      <a:pt x="17819" y="1899"/>
                      <a:pt x="17743" y="1917"/>
                      <a:pt x="17679" y="1896"/>
                    </a:cubicBezTo>
                    <a:cubicBezTo>
                      <a:pt x="17531" y="1847"/>
                      <a:pt x="17406" y="1586"/>
                      <a:pt x="17250" y="1777"/>
                    </a:cubicBezTo>
                    <a:cubicBezTo>
                      <a:pt x="17199" y="1841"/>
                      <a:pt x="17232" y="1902"/>
                      <a:pt x="17192" y="1975"/>
                    </a:cubicBezTo>
                    <a:cubicBezTo>
                      <a:pt x="17168" y="2021"/>
                      <a:pt x="17133" y="2077"/>
                      <a:pt x="17104" y="2115"/>
                    </a:cubicBezTo>
                    <a:cubicBezTo>
                      <a:pt x="17055" y="2180"/>
                      <a:pt x="17011" y="2211"/>
                      <a:pt x="16953" y="2179"/>
                    </a:cubicBezTo>
                    <a:cubicBezTo>
                      <a:pt x="16818" y="2103"/>
                      <a:pt x="16661" y="2074"/>
                      <a:pt x="16579" y="2316"/>
                    </a:cubicBezTo>
                    <a:cubicBezTo>
                      <a:pt x="16565" y="2359"/>
                      <a:pt x="16549" y="2406"/>
                      <a:pt x="16535" y="2450"/>
                    </a:cubicBezTo>
                    <a:cubicBezTo>
                      <a:pt x="16533" y="2455"/>
                      <a:pt x="16515" y="2526"/>
                      <a:pt x="16515" y="2526"/>
                    </a:cubicBezTo>
                    <a:cubicBezTo>
                      <a:pt x="16481" y="2558"/>
                      <a:pt x="16469" y="2493"/>
                      <a:pt x="16455" y="2457"/>
                    </a:cubicBezTo>
                    <a:cubicBezTo>
                      <a:pt x="16439" y="2417"/>
                      <a:pt x="16427" y="2371"/>
                      <a:pt x="16414" y="2326"/>
                    </a:cubicBezTo>
                    <a:cubicBezTo>
                      <a:pt x="16400" y="2279"/>
                      <a:pt x="16387" y="2256"/>
                      <a:pt x="16368" y="2212"/>
                    </a:cubicBezTo>
                    <a:cubicBezTo>
                      <a:pt x="16338" y="2142"/>
                      <a:pt x="16343" y="2105"/>
                      <a:pt x="16286" y="2131"/>
                    </a:cubicBezTo>
                    <a:cubicBezTo>
                      <a:pt x="16264" y="2141"/>
                      <a:pt x="16240" y="2178"/>
                      <a:pt x="16222" y="2206"/>
                    </a:cubicBezTo>
                    <a:cubicBezTo>
                      <a:pt x="16166" y="2291"/>
                      <a:pt x="16118" y="2271"/>
                      <a:pt x="16043" y="2271"/>
                    </a:cubicBezTo>
                    <a:cubicBezTo>
                      <a:pt x="15968" y="2271"/>
                      <a:pt x="15877" y="2295"/>
                      <a:pt x="15805" y="2263"/>
                    </a:cubicBezTo>
                    <a:cubicBezTo>
                      <a:pt x="15766" y="2245"/>
                      <a:pt x="15740" y="2233"/>
                      <a:pt x="15697" y="2234"/>
                    </a:cubicBezTo>
                    <a:cubicBezTo>
                      <a:pt x="15667" y="2234"/>
                      <a:pt x="15627" y="2247"/>
                      <a:pt x="15598" y="2235"/>
                    </a:cubicBezTo>
                    <a:cubicBezTo>
                      <a:pt x="15577" y="2226"/>
                      <a:pt x="15567" y="2206"/>
                      <a:pt x="15546" y="2196"/>
                    </a:cubicBezTo>
                    <a:cubicBezTo>
                      <a:pt x="15533" y="2189"/>
                      <a:pt x="15515" y="2205"/>
                      <a:pt x="15501" y="2191"/>
                    </a:cubicBezTo>
                    <a:cubicBezTo>
                      <a:pt x="15478" y="2169"/>
                      <a:pt x="15485" y="2134"/>
                      <a:pt x="15460" y="2120"/>
                    </a:cubicBezTo>
                    <a:cubicBezTo>
                      <a:pt x="15451" y="2114"/>
                      <a:pt x="15422" y="2122"/>
                      <a:pt x="15415" y="2122"/>
                    </a:cubicBezTo>
                    <a:cubicBezTo>
                      <a:pt x="15350" y="2125"/>
                      <a:pt x="15258" y="2090"/>
                      <a:pt x="15197" y="2120"/>
                    </a:cubicBezTo>
                    <a:cubicBezTo>
                      <a:pt x="15145" y="2146"/>
                      <a:pt x="15165" y="2204"/>
                      <a:pt x="15156" y="2273"/>
                    </a:cubicBezTo>
                    <a:cubicBezTo>
                      <a:pt x="15150" y="2321"/>
                      <a:pt x="15137" y="2366"/>
                      <a:pt x="15129" y="2419"/>
                    </a:cubicBezTo>
                    <a:cubicBezTo>
                      <a:pt x="15114" y="2521"/>
                      <a:pt x="15067" y="2654"/>
                      <a:pt x="15014" y="2717"/>
                    </a:cubicBezTo>
                    <a:cubicBezTo>
                      <a:pt x="14944" y="2803"/>
                      <a:pt x="14881" y="2733"/>
                      <a:pt x="14808" y="2688"/>
                    </a:cubicBezTo>
                    <a:cubicBezTo>
                      <a:pt x="14773" y="2666"/>
                      <a:pt x="14735" y="2630"/>
                      <a:pt x="14700" y="2613"/>
                    </a:cubicBezTo>
                    <a:cubicBezTo>
                      <a:pt x="14663" y="2594"/>
                      <a:pt x="14642" y="2607"/>
                      <a:pt x="14613" y="2561"/>
                    </a:cubicBezTo>
                    <a:cubicBezTo>
                      <a:pt x="14583" y="2512"/>
                      <a:pt x="14581" y="2405"/>
                      <a:pt x="14550" y="2380"/>
                    </a:cubicBezTo>
                    <a:cubicBezTo>
                      <a:pt x="14523" y="2357"/>
                      <a:pt x="14447" y="2380"/>
                      <a:pt x="14418" y="2382"/>
                    </a:cubicBezTo>
                    <a:cubicBezTo>
                      <a:pt x="14317" y="2389"/>
                      <a:pt x="14364" y="2536"/>
                      <a:pt x="14380" y="2643"/>
                    </a:cubicBezTo>
                    <a:cubicBezTo>
                      <a:pt x="14391" y="2715"/>
                      <a:pt x="14415" y="2770"/>
                      <a:pt x="14354" y="2794"/>
                    </a:cubicBezTo>
                    <a:cubicBezTo>
                      <a:pt x="14317" y="2809"/>
                      <a:pt x="14297" y="2776"/>
                      <a:pt x="14268" y="2754"/>
                    </a:cubicBezTo>
                    <a:cubicBezTo>
                      <a:pt x="14199" y="2702"/>
                      <a:pt x="14137" y="2635"/>
                      <a:pt x="14070" y="2579"/>
                    </a:cubicBezTo>
                    <a:cubicBezTo>
                      <a:pt x="14042" y="2554"/>
                      <a:pt x="14018" y="2509"/>
                      <a:pt x="13991" y="2484"/>
                    </a:cubicBezTo>
                    <a:cubicBezTo>
                      <a:pt x="13959" y="2454"/>
                      <a:pt x="13938" y="2456"/>
                      <a:pt x="13898" y="2457"/>
                    </a:cubicBezTo>
                    <a:cubicBezTo>
                      <a:pt x="13823" y="2457"/>
                      <a:pt x="13758" y="2434"/>
                      <a:pt x="13697" y="2522"/>
                    </a:cubicBezTo>
                    <a:cubicBezTo>
                      <a:pt x="13658" y="2578"/>
                      <a:pt x="13638" y="2661"/>
                      <a:pt x="13600" y="2726"/>
                    </a:cubicBezTo>
                    <a:cubicBezTo>
                      <a:pt x="13566" y="2785"/>
                      <a:pt x="13530" y="2871"/>
                      <a:pt x="13488" y="2913"/>
                    </a:cubicBezTo>
                    <a:cubicBezTo>
                      <a:pt x="13409" y="2992"/>
                      <a:pt x="13330" y="2950"/>
                      <a:pt x="13248" y="2985"/>
                    </a:cubicBezTo>
                    <a:cubicBezTo>
                      <a:pt x="13219" y="2998"/>
                      <a:pt x="13182" y="3034"/>
                      <a:pt x="13157" y="3043"/>
                    </a:cubicBezTo>
                    <a:cubicBezTo>
                      <a:pt x="13122" y="3055"/>
                      <a:pt x="13013" y="3015"/>
                      <a:pt x="12977" y="3014"/>
                    </a:cubicBezTo>
                    <a:cubicBezTo>
                      <a:pt x="12887" y="3012"/>
                      <a:pt x="12835" y="2987"/>
                      <a:pt x="12751" y="2955"/>
                    </a:cubicBezTo>
                    <a:cubicBezTo>
                      <a:pt x="12683" y="2930"/>
                      <a:pt x="12594" y="2959"/>
                      <a:pt x="12522" y="2958"/>
                    </a:cubicBezTo>
                    <a:cubicBezTo>
                      <a:pt x="12445" y="2958"/>
                      <a:pt x="12375" y="2971"/>
                      <a:pt x="12302" y="2919"/>
                    </a:cubicBezTo>
                    <a:cubicBezTo>
                      <a:pt x="12222" y="2862"/>
                      <a:pt x="12189" y="2755"/>
                      <a:pt x="12102" y="2734"/>
                    </a:cubicBezTo>
                    <a:cubicBezTo>
                      <a:pt x="12045" y="2721"/>
                      <a:pt x="11945" y="2708"/>
                      <a:pt x="11904" y="2766"/>
                    </a:cubicBezTo>
                    <a:cubicBezTo>
                      <a:pt x="11870" y="2812"/>
                      <a:pt x="11886" y="2872"/>
                      <a:pt x="11842" y="2905"/>
                    </a:cubicBezTo>
                    <a:cubicBezTo>
                      <a:pt x="11834" y="2911"/>
                      <a:pt x="11789" y="2909"/>
                      <a:pt x="11775" y="2915"/>
                    </a:cubicBezTo>
                    <a:cubicBezTo>
                      <a:pt x="11716" y="2939"/>
                      <a:pt x="11651" y="2995"/>
                      <a:pt x="11588" y="2947"/>
                    </a:cubicBezTo>
                    <a:cubicBezTo>
                      <a:pt x="11559" y="2924"/>
                      <a:pt x="11540" y="2858"/>
                      <a:pt x="11516" y="2825"/>
                    </a:cubicBezTo>
                    <a:cubicBezTo>
                      <a:pt x="11491" y="2791"/>
                      <a:pt x="11461" y="2767"/>
                      <a:pt x="11433" y="2735"/>
                    </a:cubicBezTo>
                    <a:cubicBezTo>
                      <a:pt x="11374" y="2667"/>
                      <a:pt x="11313" y="2586"/>
                      <a:pt x="11255" y="2514"/>
                    </a:cubicBezTo>
                    <a:cubicBezTo>
                      <a:pt x="11212" y="2459"/>
                      <a:pt x="11171" y="2339"/>
                      <a:pt x="11127" y="2299"/>
                    </a:cubicBezTo>
                    <a:cubicBezTo>
                      <a:pt x="11108" y="2283"/>
                      <a:pt x="11079" y="2292"/>
                      <a:pt x="11060" y="2278"/>
                    </a:cubicBezTo>
                    <a:cubicBezTo>
                      <a:pt x="11026" y="2252"/>
                      <a:pt x="10998" y="2193"/>
                      <a:pt x="10964" y="2162"/>
                    </a:cubicBezTo>
                    <a:cubicBezTo>
                      <a:pt x="10911" y="2115"/>
                      <a:pt x="10872" y="2082"/>
                      <a:pt x="10826" y="2022"/>
                    </a:cubicBezTo>
                    <a:cubicBezTo>
                      <a:pt x="10787" y="1973"/>
                      <a:pt x="10728" y="1951"/>
                      <a:pt x="10705" y="1865"/>
                    </a:cubicBezTo>
                    <a:cubicBezTo>
                      <a:pt x="10680" y="1777"/>
                      <a:pt x="10706" y="1755"/>
                      <a:pt x="10655" y="1689"/>
                    </a:cubicBezTo>
                    <a:cubicBezTo>
                      <a:pt x="10557" y="1561"/>
                      <a:pt x="10452" y="1443"/>
                      <a:pt x="10335" y="1381"/>
                    </a:cubicBezTo>
                    <a:cubicBezTo>
                      <a:pt x="10184" y="1301"/>
                      <a:pt x="10035" y="1158"/>
                      <a:pt x="9889" y="1048"/>
                    </a:cubicBezTo>
                    <a:cubicBezTo>
                      <a:pt x="9845" y="1015"/>
                      <a:pt x="9762" y="966"/>
                      <a:pt x="9726" y="909"/>
                    </a:cubicBezTo>
                    <a:cubicBezTo>
                      <a:pt x="9682" y="841"/>
                      <a:pt x="9695" y="775"/>
                      <a:pt x="9695" y="671"/>
                    </a:cubicBezTo>
                    <a:cubicBezTo>
                      <a:pt x="9697" y="408"/>
                      <a:pt x="9650" y="339"/>
                      <a:pt x="9500" y="337"/>
                    </a:cubicBezTo>
                    <a:cubicBezTo>
                      <a:pt x="9389" y="336"/>
                      <a:pt x="9294" y="479"/>
                      <a:pt x="9200" y="296"/>
                    </a:cubicBezTo>
                    <a:cubicBezTo>
                      <a:pt x="9186" y="269"/>
                      <a:pt x="9176" y="235"/>
                      <a:pt x="9166" y="199"/>
                    </a:cubicBezTo>
                    <a:cubicBezTo>
                      <a:pt x="9158" y="202"/>
                      <a:pt x="9152" y="208"/>
                      <a:pt x="9147" y="229"/>
                    </a:cubicBezTo>
                    <a:lnTo>
                      <a:pt x="9145" y="243"/>
                    </a:lnTo>
                    <a:cubicBezTo>
                      <a:pt x="9141" y="280"/>
                      <a:pt x="9153" y="327"/>
                      <a:pt x="9147" y="363"/>
                    </a:cubicBezTo>
                    <a:cubicBezTo>
                      <a:pt x="9141" y="395"/>
                      <a:pt x="9121" y="402"/>
                      <a:pt x="9117" y="436"/>
                    </a:cubicBezTo>
                    <a:lnTo>
                      <a:pt x="9145" y="243"/>
                    </a:lnTo>
                    <a:cubicBezTo>
                      <a:pt x="9145" y="241"/>
                      <a:pt x="9145" y="238"/>
                      <a:pt x="9145" y="236"/>
                    </a:cubicBezTo>
                    <a:cubicBezTo>
                      <a:pt x="9146" y="233"/>
                      <a:pt x="9147" y="231"/>
                      <a:pt x="9147" y="229"/>
                    </a:cubicBezTo>
                    <a:lnTo>
                      <a:pt x="9156" y="165"/>
                    </a:lnTo>
                    <a:cubicBezTo>
                      <a:pt x="9127" y="54"/>
                      <a:pt x="9099" y="-52"/>
                      <a:pt x="9012" y="27"/>
                    </a:cubicBezTo>
                    <a:cubicBezTo>
                      <a:pt x="8968" y="68"/>
                      <a:pt x="8942" y="137"/>
                      <a:pt x="8900" y="176"/>
                    </a:cubicBezTo>
                    <a:cubicBezTo>
                      <a:pt x="8874" y="200"/>
                      <a:pt x="8841" y="206"/>
                      <a:pt x="8816" y="237"/>
                    </a:cubicBezTo>
                    <a:cubicBezTo>
                      <a:pt x="8793" y="266"/>
                      <a:pt x="8787" y="307"/>
                      <a:pt x="8766" y="332"/>
                    </a:cubicBezTo>
                    <a:cubicBezTo>
                      <a:pt x="8710" y="396"/>
                      <a:pt x="8644" y="359"/>
                      <a:pt x="8588" y="388"/>
                    </a:cubicBezTo>
                    <a:cubicBezTo>
                      <a:pt x="8534" y="417"/>
                      <a:pt x="8518" y="547"/>
                      <a:pt x="8484" y="618"/>
                    </a:cubicBezTo>
                    <a:cubicBezTo>
                      <a:pt x="8426" y="744"/>
                      <a:pt x="8357" y="876"/>
                      <a:pt x="8289" y="992"/>
                    </a:cubicBezTo>
                    <a:cubicBezTo>
                      <a:pt x="8224" y="1104"/>
                      <a:pt x="8126" y="1247"/>
                      <a:pt x="8039" y="1288"/>
                    </a:cubicBezTo>
                    <a:cubicBezTo>
                      <a:pt x="7991" y="1310"/>
                      <a:pt x="7926" y="1249"/>
                      <a:pt x="7881" y="1296"/>
                    </a:cubicBezTo>
                    <a:cubicBezTo>
                      <a:pt x="7853" y="1326"/>
                      <a:pt x="7827" y="1425"/>
                      <a:pt x="7811" y="1465"/>
                    </a:cubicBezTo>
                    <a:cubicBezTo>
                      <a:pt x="7752" y="1607"/>
                      <a:pt x="7704" y="1760"/>
                      <a:pt x="7647" y="1898"/>
                    </a:cubicBezTo>
                    <a:cubicBezTo>
                      <a:pt x="7619" y="1966"/>
                      <a:pt x="7606" y="2054"/>
                      <a:pt x="7583" y="2124"/>
                    </a:cubicBezTo>
                    <a:cubicBezTo>
                      <a:pt x="7558" y="2200"/>
                      <a:pt x="7511" y="2227"/>
                      <a:pt x="7511" y="2335"/>
                    </a:cubicBezTo>
                    <a:cubicBezTo>
                      <a:pt x="7493" y="2340"/>
                      <a:pt x="7476" y="2347"/>
                      <a:pt x="7458" y="2355"/>
                    </a:cubicBezTo>
                    <a:cubicBezTo>
                      <a:pt x="7454" y="2385"/>
                      <a:pt x="7450" y="2415"/>
                      <a:pt x="7446" y="2445"/>
                    </a:cubicBezTo>
                    <a:cubicBezTo>
                      <a:pt x="7385" y="2451"/>
                      <a:pt x="7351" y="2550"/>
                      <a:pt x="7289" y="2570"/>
                    </a:cubicBezTo>
                    <a:cubicBezTo>
                      <a:pt x="7226" y="2591"/>
                      <a:pt x="7167" y="2539"/>
                      <a:pt x="7132" y="2677"/>
                    </a:cubicBezTo>
                    <a:cubicBezTo>
                      <a:pt x="7111" y="2758"/>
                      <a:pt x="7143" y="2888"/>
                      <a:pt x="7159" y="2959"/>
                    </a:cubicBezTo>
                    <a:cubicBezTo>
                      <a:pt x="7172" y="3020"/>
                      <a:pt x="7206" y="3078"/>
                      <a:pt x="7217" y="3137"/>
                    </a:cubicBezTo>
                    <a:cubicBezTo>
                      <a:pt x="7235" y="3232"/>
                      <a:pt x="7239" y="3338"/>
                      <a:pt x="7257" y="3433"/>
                    </a:cubicBezTo>
                    <a:cubicBezTo>
                      <a:pt x="7272" y="3510"/>
                      <a:pt x="7296" y="3558"/>
                      <a:pt x="7322" y="3627"/>
                    </a:cubicBezTo>
                    <a:cubicBezTo>
                      <a:pt x="7351" y="3705"/>
                      <a:pt x="7358" y="3743"/>
                      <a:pt x="7347" y="3837"/>
                    </a:cubicBezTo>
                    <a:cubicBezTo>
                      <a:pt x="7342" y="3880"/>
                      <a:pt x="7326" y="3901"/>
                      <a:pt x="7321" y="3960"/>
                    </a:cubicBezTo>
                    <a:cubicBezTo>
                      <a:pt x="7318" y="4004"/>
                      <a:pt x="7322" y="4055"/>
                      <a:pt x="7322" y="4100"/>
                    </a:cubicBezTo>
                    <a:cubicBezTo>
                      <a:pt x="7322" y="4303"/>
                      <a:pt x="7335" y="4532"/>
                      <a:pt x="7241" y="4689"/>
                    </a:cubicBezTo>
                    <a:cubicBezTo>
                      <a:pt x="7209" y="4742"/>
                      <a:pt x="7166" y="4765"/>
                      <a:pt x="7129" y="4810"/>
                    </a:cubicBezTo>
                    <a:cubicBezTo>
                      <a:pt x="7064" y="4887"/>
                      <a:pt x="7043" y="4912"/>
                      <a:pt x="6964" y="4909"/>
                    </a:cubicBezTo>
                    <a:cubicBezTo>
                      <a:pt x="6948" y="4908"/>
                      <a:pt x="6879" y="4894"/>
                      <a:pt x="6864" y="4905"/>
                    </a:cubicBezTo>
                    <a:cubicBezTo>
                      <a:pt x="6834" y="4929"/>
                      <a:pt x="6849" y="4945"/>
                      <a:pt x="6830" y="4986"/>
                    </a:cubicBezTo>
                    <a:cubicBezTo>
                      <a:pt x="6802" y="5047"/>
                      <a:pt x="6772" y="5120"/>
                      <a:pt x="6737" y="5175"/>
                    </a:cubicBezTo>
                    <a:cubicBezTo>
                      <a:pt x="6702" y="5230"/>
                      <a:pt x="6642" y="5294"/>
                      <a:pt x="6608" y="5213"/>
                    </a:cubicBezTo>
                    <a:cubicBezTo>
                      <a:pt x="6589" y="5169"/>
                      <a:pt x="6604" y="4971"/>
                      <a:pt x="6612" y="4918"/>
                    </a:cubicBezTo>
                    <a:cubicBezTo>
                      <a:pt x="6630" y="4912"/>
                      <a:pt x="6648" y="4906"/>
                      <a:pt x="6666" y="4899"/>
                    </a:cubicBezTo>
                    <a:cubicBezTo>
                      <a:pt x="6670" y="4749"/>
                      <a:pt x="6765" y="4709"/>
                      <a:pt x="6772" y="4573"/>
                    </a:cubicBezTo>
                    <a:cubicBezTo>
                      <a:pt x="6780" y="4438"/>
                      <a:pt x="6720" y="4444"/>
                      <a:pt x="6656" y="4460"/>
                    </a:cubicBezTo>
                    <a:cubicBezTo>
                      <a:pt x="6528" y="4494"/>
                      <a:pt x="6436" y="4679"/>
                      <a:pt x="6314" y="4729"/>
                    </a:cubicBezTo>
                    <a:cubicBezTo>
                      <a:pt x="6262" y="4750"/>
                      <a:pt x="6223" y="4750"/>
                      <a:pt x="6177" y="4783"/>
                    </a:cubicBezTo>
                    <a:cubicBezTo>
                      <a:pt x="6122" y="4823"/>
                      <a:pt x="6107" y="4851"/>
                      <a:pt x="6064" y="4923"/>
                    </a:cubicBezTo>
                    <a:cubicBezTo>
                      <a:pt x="6030" y="4979"/>
                      <a:pt x="5984" y="5027"/>
                      <a:pt x="5957" y="5088"/>
                    </a:cubicBezTo>
                    <a:cubicBezTo>
                      <a:pt x="5926" y="5157"/>
                      <a:pt x="5933" y="5169"/>
                      <a:pt x="5925" y="5245"/>
                    </a:cubicBezTo>
                    <a:cubicBezTo>
                      <a:pt x="5919" y="5293"/>
                      <a:pt x="5905" y="5330"/>
                      <a:pt x="5899" y="5367"/>
                    </a:cubicBezTo>
                    <a:cubicBezTo>
                      <a:pt x="5892" y="5418"/>
                      <a:pt x="5880" y="5462"/>
                      <a:pt x="5871" y="5507"/>
                    </a:cubicBezTo>
                    <a:cubicBezTo>
                      <a:pt x="5866" y="5530"/>
                      <a:pt x="5861" y="5552"/>
                      <a:pt x="5858" y="5575"/>
                    </a:cubicBezTo>
                    <a:cubicBezTo>
                      <a:pt x="5846" y="5669"/>
                      <a:pt x="5889" y="5762"/>
                      <a:pt x="5830" y="5805"/>
                    </a:cubicBezTo>
                    <a:cubicBezTo>
                      <a:pt x="5756" y="5859"/>
                      <a:pt x="5767" y="5750"/>
                      <a:pt x="5722" y="5899"/>
                    </a:cubicBezTo>
                    <a:cubicBezTo>
                      <a:pt x="5698" y="5977"/>
                      <a:pt x="5696" y="6006"/>
                      <a:pt x="5647" y="6027"/>
                    </a:cubicBezTo>
                    <a:cubicBezTo>
                      <a:pt x="5544" y="6072"/>
                      <a:pt x="5383" y="6027"/>
                      <a:pt x="5275" y="6025"/>
                    </a:cubicBezTo>
                    <a:cubicBezTo>
                      <a:pt x="5143" y="6022"/>
                      <a:pt x="5124" y="6107"/>
                      <a:pt x="5048" y="6249"/>
                    </a:cubicBezTo>
                    <a:cubicBezTo>
                      <a:pt x="4970" y="6395"/>
                      <a:pt x="4860" y="6242"/>
                      <a:pt x="4768" y="6197"/>
                    </a:cubicBezTo>
                    <a:cubicBezTo>
                      <a:pt x="4686" y="6158"/>
                      <a:pt x="4608" y="6129"/>
                      <a:pt x="4528" y="6068"/>
                    </a:cubicBezTo>
                    <a:cubicBezTo>
                      <a:pt x="4439" y="6000"/>
                      <a:pt x="4274" y="5920"/>
                      <a:pt x="4241" y="5747"/>
                    </a:cubicBezTo>
                    <a:cubicBezTo>
                      <a:pt x="4228" y="5674"/>
                      <a:pt x="4257" y="5539"/>
                      <a:pt x="4231" y="5478"/>
                    </a:cubicBezTo>
                    <a:cubicBezTo>
                      <a:pt x="4207" y="5422"/>
                      <a:pt x="4073" y="5349"/>
                      <a:pt x="4039" y="5350"/>
                    </a:cubicBezTo>
                    <a:cubicBezTo>
                      <a:pt x="3859" y="5357"/>
                      <a:pt x="4009" y="5687"/>
                      <a:pt x="3912" y="5793"/>
                    </a:cubicBezTo>
                    <a:cubicBezTo>
                      <a:pt x="3863" y="5847"/>
                      <a:pt x="3809" y="5772"/>
                      <a:pt x="3772" y="5758"/>
                    </a:cubicBezTo>
                    <a:cubicBezTo>
                      <a:pt x="3727" y="5741"/>
                      <a:pt x="3681" y="5744"/>
                      <a:pt x="3633" y="5746"/>
                    </a:cubicBezTo>
                    <a:cubicBezTo>
                      <a:pt x="3564" y="5748"/>
                      <a:pt x="3502" y="5773"/>
                      <a:pt x="3485" y="5635"/>
                    </a:cubicBezTo>
                    <a:cubicBezTo>
                      <a:pt x="3473" y="5538"/>
                      <a:pt x="3496" y="5486"/>
                      <a:pt x="3464" y="5396"/>
                    </a:cubicBezTo>
                    <a:cubicBezTo>
                      <a:pt x="3443" y="5337"/>
                      <a:pt x="3415" y="5272"/>
                      <a:pt x="3394" y="5214"/>
                    </a:cubicBezTo>
                    <a:cubicBezTo>
                      <a:pt x="3374" y="5158"/>
                      <a:pt x="3361" y="5109"/>
                      <a:pt x="3317" y="5089"/>
                    </a:cubicBezTo>
                    <a:cubicBezTo>
                      <a:pt x="3148" y="5009"/>
                      <a:pt x="2820" y="5227"/>
                      <a:pt x="2698" y="4969"/>
                    </a:cubicBezTo>
                    <a:cubicBezTo>
                      <a:pt x="2648" y="4863"/>
                      <a:pt x="2693" y="4801"/>
                      <a:pt x="2705" y="4709"/>
                    </a:cubicBezTo>
                    <a:cubicBezTo>
                      <a:pt x="2718" y="4602"/>
                      <a:pt x="2707" y="4576"/>
                      <a:pt x="2676" y="4517"/>
                    </a:cubicBezTo>
                    <a:cubicBezTo>
                      <a:pt x="2578" y="4338"/>
                      <a:pt x="2247" y="4315"/>
                      <a:pt x="2090" y="4217"/>
                    </a:cubicBezTo>
                    <a:cubicBezTo>
                      <a:pt x="2089" y="4221"/>
                      <a:pt x="2088" y="4224"/>
                      <a:pt x="2087" y="4227"/>
                    </a:cubicBezTo>
                    <a:cubicBezTo>
                      <a:pt x="2030" y="4354"/>
                      <a:pt x="1974" y="4417"/>
                      <a:pt x="1996" y="4585"/>
                    </a:cubicBezTo>
                    <a:cubicBezTo>
                      <a:pt x="2009" y="4685"/>
                      <a:pt x="1984" y="4785"/>
                      <a:pt x="1982" y="4887"/>
                    </a:cubicBezTo>
                    <a:cubicBezTo>
                      <a:pt x="1981" y="4940"/>
                      <a:pt x="2015" y="5017"/>
                      <a:pt x="1963" y="5017"/>
                    </a:cubicBezTo>
                    <a:cubicBezTo>
                      <a:pt x="1975" y="5017"/>
                      <a:pt x="1879" y="5019"/>
                      <a:pt x="1901" y="5029"/>
                    </a:cubicBezTo>
                    <a:cubicBezTo>
                      <a:pt x="1919" y="5037"/>
                      <a:pt x="1940" y="5157"/>
                      <a:pt x="1948" y="5213"/>
                    </a:cubicBezTo>
                    <a:cubicBezTo>
                      <a:pt x="1956" y="5273"/>
                      <a:pt x="1904" y="5371"/>
                      <a:pt x="1887" y="5418"/>
                    </a:cubicBezTo>
                    <a:cubicBezTo>
                      <a:pt x="1874" y="5455"/>
                      <a:pt x="1880" y="5556"/>
                      <a:pt x="1882" y="5602"/>
                    </a:cubicBezTo>
                    <a:cubicBezTo>
                      <a:pt x="1884" y="5699"/>
                      <a:pt x="1799" y="5735"/>
                      <a:pt x="1762" y="5673"/>
                    </a:cubicBezTo>
                    <a:cubicBezTo>
                      <a:pt x="1829" y="5846"/>
                      <a:pt x="1644" y="5661"/>
                      <a:pt x="1616" y="5634"/>
                    </a:cubicBezTo>
                    <a:cubicBezTo>
                      <a:pt x="1523" y="5541"/>
                      <a:pt x="1420" y="5488"/>
                      <a:pt x="1420" y="5724"/>
                    </a:cubicBezTo>
                    <a:cubicBezTo>
                      <a:pt x="1420" y="5736"/>
                      <a:pt x="1432" y="5856"/>
                      <a:pt x="1430" y="5858"/>
                    </a:cubicBezTo>
                    <a:cubicBezTo>
                      <a:pt x="1400" y="5911"/>
                      <a:pt x="1304" y="5888"/>
                      <a:pt x="1263" y="5881"/>
                    </a:cubicBezTo>
                    <a:cubicBezTo>
                      <a:pt x="1190" y="5867"/>
                      <a:pt x="1112" y="5880"/>
                      <a:pt x="1038" y="5880"/>
                    </a:cubicBezTo>
                    <a:cubicBezTo>
                      <a:pt x="1038" y="5880"/>
                      <a:pt x="1054" y="5883"/>
                      <a:pt x="1049" y="5891"/>
                    </a:cubicBezTo>
                    <a:cubicBezTo>
                      <a:pt x="1020" y="5934"/>
                      <a:pt x="889" y="5890"/>
                      <a:pt x="897" y="5984"/>
                    </a:cubicBezTo>
                    <a:cubicBezTo>
                      <a:pt x="904" y="6063"/>
                      <a:pt x="933" y="6144"/>
                      <a:pt x="954" y="6215"/>
                    </a:cubicBezTo>
                    <a:cubicBezTo>
                      <a:pt x="992" y="6342"/>
                      <a:pt x="901" y="6583"/>
                      <a:pt x="864" y="6689"/>
                    </a:cubicBezTo>
                    <a:cubicBezTo>
                      <a:pt x="831" y="6784"/>
                      <a:pt x="823" y="6957"/>
                      <a:pt x="799" y="7075"/>
                    </a:cubicBezTo>
                    <a:cubicBezTo>
                      <a:pt x="786" y="7139"/>
                      <a:pt x="727" y="7188"/>
                      <a:pt x="696" y="7225"/>
                    </a:cubicBezTo>
                    <a:cubicBezTo>
                      <a:pt x="635" y="7301"/>
                      <a:pt x="609" y="7388"/>
                      <a:pt x="576" y="7501"/>
                    </a:cubicBezTo>
                    <a:cubicBezTo>
                      <a:pt x="564" y="7393"/>
                      <a:pt x="424" y="7722"/>
                      <a:pt x="401" y="7775"/>
                    </a:cubicBezTo>
                    <a:cubicBezTo>
                      <a:pt x="371" y="7843"/>
                      <a:pt x="307" y="7861"/>
                      <a:pt x="302" y="7966"/>
                    </a:cubicBezTo>
                    <a:cubicBezTo>
                      <a:pt x="298" y="8066"/>
                      <a:pt x="274" y="8155"/>
                      <a:pt x="273" y="8260"/>
                    </a:cubicBezTo>
                    <a:cubicBezTo>
                      <a:pt x="272" y="8319"/>
                      <a:pt x="277" y="8387"/>
                      <a:pt x="264" y="8444"/>
                    </a:cubicBezTo>
                    <a:cubicBezTo>
                      <a:pt x="255" y="8484"/>
                      <a:pt x="225" y="8486"/>
                      <a:pt x="214" y="8527"/>
                    </a:cubicBezTo>
                    <a:cubicBezTo>
                      <a:pt x="188" y="8631"/>
                      <a:pt x="308" y="8681"/>
                      <a:pt x="198" y="8727"/>
                    </a:cubicBezTo>
                    <a:cubicBezTo>
                      <a:pt x="134" y="8753"/>
                      <a:pt x="132" y="8892"/>
                      <a:pt x="107" y="8978"/>
                    </a:cubicBezTo>
                    <a:cubicBezTo>
                      <a:pt x="88" y="9044"/>
                      <a:pt x="54" y="9094"/>
                      <a:pt x="33" y="9157"/>
                    </a:cubicBezTo>
                    <a:cubicBezTo>
                      <a:pt x="29" y="9169"/>
                      <a:pt x="9" y="9174"/>
                      <a:pt x="16" y="9251"/>
                    </a:cubicBezTo>
                    <a:cubicBezTo>
                      <a:pt x="18" y="9269"/>
                      <a:pt x="36" y="9345"/>
                      <a:pt x="33" y="9364"/>
                    </a:cubicBezTo>
                    <a:cubicBezTo>
                      <a:pt x="22" y="9446"/>
                      <a:pt x="-17" y="9434"/>
                      <a:pt x="8" y="9519"/>
                    </a:cubicBezTo>
                    <a:cubicBezTo>
                      <a:pt x="41" y="9634"/>
                      <a:pt x="99" y="9729"/>
                      <a:pt x="140" y="9835"/>
                    </a:cubicBezTo>
                    <a:cubicBezTo>
                      <a:pt x="181" y="9940"/>
                      <a:pt x="137" y="10066"/>
                      <a:pt x="157" y="10179"/>
                    </a:cubicBezTo>
                    <a:cubicBezTo>
                      <a:pt x="181" y="10309"/>
                      <a:pt x="237" y="10276"/>
                      <a:pt x="192" y="10442"/>
                    </a:cubicBezTo>
                    <a:cubicBezTo>
                      <a:pt x="168" y="10531"/>
                      <a:pt x="192" y="10539"/>
                      <a:pt x="226" y="10620"/>
                    </a:cubicBezTo>
                    <a:cubicBezTo>
                      <a:pt x="254" y="10686"/>
                      <a:pt x="219" y="10682"/>
                      <a:pt x="219" y="10725"/>
                    </a:cubicBezTo>
                    <a:cubicBezTo>
                      <a:pt x="219" y="10788"/>
                      <a:pt x="265" y="10857"/>
                      <a:pt x="275" y="10919"/>
                    </a:cubicBezTo>
                    <a:cubicBezTo>
                      <a:pt x="283" y="10967"/>
                      <a:pt x="260" y="11077"/>
                      <a:pt x="254" y="11123"/>
                    </a:cubicBezTo>
                    <a:cubicBezTo>
                      <a:pt x="241" y="11223"/>
                      <a:pt x="197" y="11260"/>
                      <a:pt x="263" y="11330"/>
                    </a:cubicBezTo>
                    <a:cubicBezTo>
                      <a:pt x="306" y="11377"/>
                      <a:pt x="294" y="11440"/>
                      <a:pt x="279" y="11513"/>
                    </a:cubicBezTo>
                    <a:cubicBezTo>
                      <a:pt x="256" y="11628"/>
                      <a:pt x="356" y="11712"/>
                      <a:pt x="335" y="11779"/>
                    </a:cubicBezTo>
                    <a:cubicBezTo>
                      <a:pt x="287" y="11926"/>
                      <a:pt x="340" y="11944"/>
                      <a:pt x="375" y="12055"/>
                    </a:cubicBezTo>
                    <a:cubicBezTo>
                      <a:pt x="404" y="12147"/>
                      <a:pt x="368" y="12353"/>
                      <a:pt x="405" y="12417"/>
                    </a:cubicBezTo>
                    <a:cubicBezTo>
                      <a:pt x="452" y="12498"/>
                      <a:pt x="508" y="12452"/>
                      <a:pt x="571" y="12432"/>
                    </a:cubicBezTo>
                    <a:cubicBezTo>
                      <a:pt x="637" y="12410"/>
                      <a:pt x="660" y="12338"/>
                      <a:pt x="724" y="12294"/>
                    </a:cubicBezTo>
                    <a:cubicBezTo>
                      <a:pt x="794" y="12245"/>
                      <a:pt x="902" y="12227"/>
                      <a:pt x="978" y="12227"/>
                    </a:cubicBezTo>
                    <a:cubicBezTo>
                      <a:pt x="1040" y="12227"/>
                      <a:pt x="1022" y="12192"/>
                      <a:pt x="1089" y="12243"/>
                    </a:cubicBezTo>
                    <a:cubicBezTo>
                      <a:pt x="1127" y="12272"/>
                      <a:pt x="1184" y="12285"/>
                      <a:pt x="1221" y="12245"/>
                    </a:cubicBezTo>
                    <a:cubicBezTo>
                      <a:pt x="1254" y="12210"/>
                      <a:pt x="1399" y="12168"/>
                      <a:pt x="1411" y="12132"/>
                    </a:cubicBezTo>
                    <a:cubicBezTo>
                      <a:pt x="1469" y="11949"/>
                      <a:pt x="1648" y="12175"/>
                      <a:pt x="1748" y="12190"/>
                    </a:cubicBezTo>
                    <a:cubicBezTo>
                      <a:pt x="1845" y="12205"/>
                      <a:pt x="1866" y="12141"/>
                      <a:pt x="1958" y="12277"/>
                    </a:cubicBezTo>
                    <a:cubicBezTo>
                      <a:pt x="1985" y="12318"/>
                      <a:pt x="2028" y="12362"/>
                      <a:pt x="2016" y="12424"/>
                    </a:cubicBezTo>
                    <a:cubicBezTo>
                      <a:pt x="1990" y="12547"/>
                      <a:pt x="2169" y="12498"/>
                      <a:pt x="2204" y="12538"/>
                    </a:cubicBezTo>
                    <a:cubicBezTo>
                      <a:pt x="2204" y="12538"/>
                      <a:pt x="2239" y="12633"/>
                      <a:pt x="2248" y="12648"/>
                    </a:cubicBezTo>
                    <a:cubicBezTo>
                      <a:pt x="2272" y="12688"/>
                      <a:pt x="2333" y="12710"/>
                      <a:pt x="2365" y="12710"/>
                    </a:cubicBezTo>
                    <a:cubicBezTo>
                      <a:pt x="2361" y="12710"/>
                      <a:pt x="2358" y="12710"/>
                      <a:pt x="2355" y="12710"/>
                    </a:cubicBezTo>
                    <a:cubicBezTo>
                      <a:pt x="2394" y="12710"/>
                      <a:pt x="2439" y="12721"/>
                      <a:pt x="2472" y="12678"/>
                    </a:cubicBezTo>
                    <a:cubicBezTo>
                      <a:pt x="2492" y="12652"/>
                      <a:pt x="2537" y="12772"/>
                      <a:pt x="2551" y="12791"/>
                    </a:cubicBezTo>
                    <a:cubicBezTo>
                      <a:pt x="2612" y="12870"/>
                      <a:pt x="2702" y="12924"/>
                      <a:pt x="2769" y="12998"/>
                    </a:cubicBezTo>
                    <a:cubicBezTo>
                      <a:pt x="2959" y="13210"/>
                      <a:pt x="3160" y="13381"/>
                      <a:pt x="3349" y="13596"/>
                    </a:cubicBezTo>
                    <a:cubicBezTo>
                      <a:pt x="3454" y="13717"/>
                      <a:pt x="3561" y="13829"/>
                      <a:pt x="3638" y="14010"/>
                    </a:cubicBezTo>
                    <a:cubicBezTo>
                      <a:pt x="3704" y="14165"/>
                      <a:pt x="3752" y="14330"/>
                      <a:pt x="3832" y="14469"/>
                    </a:cubicBezTo>
                    <a:cubicBezTo>
                      <a:pt x="3896" y="14578"/>
                      <a:pt x="3949" y="14720"/>
                      <a:pt x="3994" y="14854"/>
                    </a:cubicBezTo>
                    <a:cubicBezTo>
                      <a:pt x="4040" y="14990"/>
                      <a:pt x="4057" y="15150"/>
                      <a:pt x="4103" y="15283"/>
                    </a:cubicBezTo>
                    <a:cubicBezTo>
                      <a:pt x="4150" y="15422"/>
                      <a:pt x="4204" y="15503"/>
                      <a:pt x="4124" y="15603"/>
                    </a:cubicBezTo>
                    <a:cubicBezTo>
                      <a:pt x="4058" y="15687"/>
                      <a:pt x="3987" y="15786"/>
                      <a:pt x="3953" y="15917"/>
                    </a:cubicBezTo>
                    <a:cubicBezTo>
                      <a:pt x="3923" y="16034"/>
                      <a:pt x="3938" y="16080"/>
                      <a:pt x="3976" y="16185"/>
                    </a:cubicBezTo>
                    <a:cubicBezTo>
                      <a:pt x="4006" y="16267"/>
                      <a:pt x="4009" y="16354"/>
                      <a:pt x="4033" y="16438"/>
                    </a:cubicBezTo>
                    <a:cubicBezTo>
                      <a:pt x="4069" y="16563"/>
                      <a:pt x="4155" y="16673"/>
                      <a:pt x="4181" y="16797"/>
                    </a:cubicBezTo>
                    <a:cubicBezTo>
                      <a:pt x="4192" y="16851"/>
                      <a:pt x="4347" y="16812"/>
                      <a:pt x="4375" y="16805"/>
                    </a:cubicBezTo>
                    <a:cubicBezTo>
                      <a:pt x="4406" y="16797"/>
                      <a:pt x="4594" y="16820"/>
                      <a:pt x="4497" y="16922"/>
                    </a:cubicBezTo>
                    <a:cubicBezTo>
                      <a:pt x="4418" y="17005"/>
                      <a:pt x="4496" y="17096"/>
                      <a:pt x="4552" y="17179"/>
                    </a:cubicBezTo>
                    <a:cubicBezTo>
                      <a:pt x="4603" y="17257"/>
                      <a:pt x="4647" y="17349"/>
                      <a:pt x="4717" y="17263"/>
                    </a:cubicBezTo>
                    <a:cubicBezTo>
                      <a:pt x="4703" y="17309"/>
                      <a:pt x="4690" y="17355"/>
                      <a:pt x="4676" y="17401"/>
                    </a:cubicBezTo>
                    <a:cubicBezTo>
                      <a:pt x="4602" y="17221"/>
                      <a:pt x="4606" y="17559"/>
                      <a:pt x="4636" y="17633"/>
                    </a:cubicBezTo>
                    <a:cubicBezTo>
                      <a:pt x="4667" y="17710"/>
                      <a:pt x="4793" y="17572"/>
                      <a:pt x="4822" y="17565"/>
                    </a:cubicBezTo>
                    <a:cubicBezTo>
                      <a:pt x="4870" y="17553"/>
                      <a:pt x="4871" y="17594"/>
                      <a:pt x="4888" y="17655"/>
                    </a:cubicBezTo>
                    <a:cubicBezTo>
                      <a:pt x="4910" y="17738"/>
                      <a:pt x="4843" y="17793"/>
                      <a:pt x="4811" y="17832"/>
                    </a:cubicBezTo>
                    <a:cubicBezTo>
                      <a:pt x="4779" y="17871"/>
                      <a:pt x="4736" y="17940"/>
                      <a:pt x="4696" y="17953"/>
                    </a:cubicBezTo>
                    <a:cubicBezTo>
                      <a:pt x="4665" y="17964"/>
                      <a:pt x="4651" y="17925"/>
                      <a:pt x="4631" y="17993"/>
                    </a:cubicBezTo>
                    <a:cubicBezTo>
                      <a:pt x="4579" y="18163"/>
                      <a:pt x="4631" y="18225"/>
                      <a:pt x="4676" y="18367"/>
                    </a:cubicBezTo>
                    <a:cubicBezTo>
                      <a:pt x="4712" y="18476"/>
                      <a:pt x="4728" y="18618"/>
                      <a:pt x="4777" y="18712"/>
                    </a:cubicBezTo>
                    <a:cubicBezTo>
                      <a:pt x="4846" y="18845"/>
                      <a:pt x="4975" y="18907"/>
                      <a:pt x="4978" y="19111"/>
                    </a:cubicBezTo>
                    <a:cubicBezTo>
                      <a:pt x="4980" y="19263"/>
                      <a:pt x="5065" y="19231"/>
                      <a:pt x="5123" y="19270"/>
                    </a:cubicBezTo>
                    <a:cubicBezTo>
                      <a:pt x="5165" y="19297"/>
                      <a:pt x="5213" y="19501"/>
                      <a:pt x="5199" y="19574"/>
                    </a:cubicBezTo>
                    <a:cubicBezTo>
                      <a:pt x="5186" y="19643"/>
                      <a:pt x="5264" y="19698"/>
                      <a:pt x="5257" y="19781"/>
                    </a:cubicBezTo>
                    <a:cubicBezTo>
                      <a:pt x="5251" y="19867"/>
                      <a:pt x="5233" y="19947"/>
                      <a:pt x="5275" y="20006"/>
                    </a:cubicBezTo>
                    <a:cubicBezTo>
                      <a:pt x="5347" y="20106"/>
                      <a:pt x="5382" y="20163"/>
                      <a:pt x="5478" y="20175"/>
                    </a:cubicBezTo>
                    <a:cubicBezTo>
                      <a:pt x="5508" y="20179"/>
                      <a:pt x="5582" y="20170"/>
                      <a:pt x="5586" y="20239"/>
                    </a:cubicBezTo>
                    <a:cubicBezTo>
                      <a:pt x="5591" y="20318"/>
                      <a:pt x="5818" y="20079"/>
                      <a:pt x="5842" y="20127"/>
                    </a:cubicBezTo>
                    <a:cubicBezTo>
                      <a:pt x="5890" y="20221"/>
                      <a:pt x="5942" y="20298"/>
                      <a:pt x="6003" y="20368"/>
                    </a:cubicBezTo>
                    <a:cubicBezTo>
                      <a:pt x="6056" y="20429"/>
                      <a:pt x="6066" y="20436"/>
                      <a:pt x="6098" y="20534"/>
                    </a:cubicBezTo>
                    <a:cubicBezTo>
                      <a:pt x="6145" y="20679"/>
                      <a:pt x="6202" y="20822"/>
                      <a:pt x="6254" y="20953"/>
                    </a:cubicBezTo>
                    <a:cubicBezTo>
                      <a:pt x="6292" y="21049"/>
                      <a:pt x="6323" y="21103"/>
                      <a:pt x="6376" y="21031"/>
                    </a:cubicBezTo>
                    <a:cubicBezTo>
                      <a:pt x="6434" y="20953"/>
                      <a:pt x="6497" y="21141"/>
                      <a:pt x="6546" y="21162"/>
                    </a:cubicBezTo>
                    <a:cubicBezTo>
                      <a:pt x="6665" y="21213"/>
                      <a:pt x="6726" y="20935"/>
                      <a:pt x="6780" y="21257"/>
                    </a:cubicBezTo>
                    <a:cubicBezTo>
                      <a:pt x="6826" y="21524"/>
                      <a:pt x="6958" y="21363"/>
                      <a:pt x="7043" y="21460"/>
                    </a:cubicBezTo>
                    <a:cubicBezTo>
                      <a:pt x="7077" y="21498"/>
                      <a:pt x="7159" y="21548"/>
                      <a:pt x="7189" y="21472"/>
                    </a:cubicBezTo>
                    <a:cubicBezTo>
                      <a:pt x="7210" y="21418"/>
                      <a:pt x="7165" y="21410"/>
                      <a:pt x="7211" y="21386"/>
                    </a:cubicBezTo>
                    <a:cubicBezTo>
                      <a:pt x="7272" y="21355"/>
                      <a:pt x="7334" y="21333"/>
                      <a:pt x="7396" y="21306"/>
                    </a:cubicBezTo>
                    <a:cubicBezTo>
                      <a:pt x="7463" y="21276"/>
                      <a:pt x="7459" y="21282"/>
                      <a:pt x="7495" y="21202"/>
                    </a:cubicBezTo>
                    <a:cubicBezTo>
                      <a:pt x="7538" y="21105"/>
                      <a:pt x="7581" y="21129"/>
                      <a:pt x="7602" y="20985"/>
                    </a:cubicBezTo>
                    <a:cubicBezTo>
                      <a:pt x="7615" y="20902"/>
                      <a:pt x="7604" y="20918"/>
                      <a:pt x="7572" y="20852"/>
                    </a:cubicBezTo>
                    <a:cubicBezTo>
                      <a:pt x="7533" y="20772"/>
                      <a:pt x="7511" y="20688"/>
                      <a:pt x="7583" y="20657"/>
                    </a:cubicBezTo>
                    <a:cubicBezTo>
                      <a:pt x="7646" y="20630"/>
                      <a:pt x="7579" y="20553"/>
                      <a:pt x="7591" y="20471"/>
                    </a:cubicBezTo>
                    <a:cubicBezTo>
                      <a:pt x="7608" y="20349"/>
                      <a:pt x="7632" y="20360"/>
                      <a:pt x="7697" y="20283"/>
                    </a:cubicBezTo>
                    <a:cubicBezTo>
                      <a:pt x="7761" y="20206"/>
                      <a:pt x="7774" y="20213"/>
                      <a:pt x="7832" y="20332"/>
                    </a:cubicBezTo>
                    <a:cubicBezTo>
                      <a:pt x="7823" y="20314"/>
                      <a:pt x="7828" y="20324"/>
                      <a:pt x="7832" y="20332"/>
                    </a:cubicBezTo>
                    <a:cubicBezTo>
                      <a:pt x="7896" y="20464"/>
                      <a:pt x="7985" y="20233"/>
                      <a:pt x="7965" y="20127"/>
                    </a:cubicBezTo>
                    <a:cubicBezTo>
                      <a:pt x="7941" y="19995"/>
                      <a:pt x="8141" y="19855"/>
                      <a:pt x="8113" y="19711"/>
                    </a:cubicBezTo>
                    <a:cubicBezTo>
                      <a:pt x="8107" y="19677"/>
                      <a:pt x="8067" y="19710"/>
                      <a:pt x="8102" y="19653"/>
                    </a:cubicBezTo>
                    <a:cubicBezTo>
                      <a:pt x="8145" y="19583"/>
                      <a:pt x="8201" y="19542"/>
                      <a:pt x="8244" y="19475"/>
                    </a:cubicBezTo>
                    <a:cubicBezTo>
                      <a:pt x="8283" y="19414"/>
                      <a:pt x="8258" y="19198"/>
                      <a:pt x="8286" y="19108"/>
                    </a:cubicBezTo>
                    <a:cubicBezTo>
                      <a:pt x="8301" y="19061"/>
                      <a:pt x="8337" y="19023"/>
                      <a:pt x="8360" y="18988"/>
                    </a:cubicBezTo>
                    <a:cubicBezTo>
                      <a:pt x="8399" y="18931"/>
                      <a:pt x="8397" y="18815"/>
                      <a:pt x="8405" y="18735"/>
                    </a:cubicBezTo>
                    <a:cubicBezTo>
                      <a:pt x="8420" y="18605"/>
                      <a:pt x="8526" y="18471"/>
                      <a:pt x="8585" y="18404"/>
                    </a:cubicBezTo>
                    <a:cubicBezTo>
                      <a:pt x="8681" y="18296"/>
                      <a:pt x="8766" y="18215"/>
                      <a:pt x="8879" y="18180"/>
                    </a:cubicBezTo>
                    <a:cubicBezTo>
                      <a:pt x="8971" y="18152"/>
                      <a:pt x="9037" y="18056"/>
                      <a:pt x="9116" y="17983"/>
                    </a:cubicBezTo>
                    <a:cubicBezTo>
                      <a:pt x="9155" y="17946"/>
                      <a:pt x="9460" y="17868"/>
                      <a:pt x="9440" y="17759"/>
                    </a:cubicBezTo>
                    <a:cubicBezTo>
                      <a:pt x="9427" y="17687"/>
                      <a:pt x="9633" y="17710"/>
                      <a:pt x="9657" y="17710"/>
                    </a:cubicBezTo>
                    <a:cubicBezTo>
                      <a:pt x="9744" y="17711"/>
                      <a:pt x="9829" y="17737"/>
                      <a:pt x="9914" y="17748"/>
                    </a:cubicBezTo>
                    <a:cubicBezTo>
                      <a:pt x="10009" y="17759"/>
                      <a:pt x="10043" y="17836"/>
                      <a:pt x="10147" y="17803"/>
                    </a:cubicBezTo>
                    <a:cubicBezTo>
                      <a:pt x="10206" y="17785"/>
                      <a:pt x="10262" y="17791"/>
                      <a:pt x="10321" y="17780"/>
                    </a:cubicBezTo>
                    <a:cubicBezTo>
                      <a:pt x="10371" y="17770"/>
                      <a:pt x="10417" y="17816"/>
                      <a:pt x="10465" y="17780"/>
                    </a:cubicBezTo>
                    <a:cubicBezTo>
                      <a:pt x="10496" y="17755"/>
                      <a:pt x="10719" y="17681"/>
                      <a:pt x="10717" y="17649"/>
                    </a:cubicBezTo>
                    <a:cubicBezTo>
                      <a:pt x="10701" y="17465"/>
                      <a:pt x="10574" y="17654"/>
                      <a:pt x="10665" y="17435"/>
                    </a:cubicBezTo>
                    <a:cubicBezTo>
                      <a:pt x="10676" y="17408"/>
                      <a:pt x="10769" y="17260"/>
                      <a:pt x="10769" y="17221"/>
                    </a:cubicBezTo>
                    <a:cubicBezTo>
                      <a:pt x="10769" y="17222"/>
                      <a:pt x="10762" y="17228"/>
                      <a:pt x="10762" y="17232"/>
                    </a:cubicBezTo>
                    <a:cubicBezTo>
                      <a:pt x="10762" y="17201"/>
                      <a:pt x="10912" y="17050"/>
                      <a:pt x="10936" y="17021"/>
                    </a:cubicBezTo>
                    <a:cubicBezTo>
                      <a:pt x="10973" y="16977"/>
                      <a:pt x="11015" y="16947"/>
                      <a:pt x="11047" y="16892"/>
                    </a:cubicBezTo>
                    <a:cubicBezTo>
                      <a:pt x="11100" y="16802"/>
                      <a:pt x="11094" y="16527"/>
                      <a:pt x="11181" y="16487"/>
                    </a:cubicBezTo>
                    <a:cubicBezTo>
                      <a:pt x="11197" y="16480"/>
                      <a:pt x="11187" y="16375"/>
                      <a:pt x="11193" y="16348"/>
                    </a:cubicBezTo>
                    <a:cubicBezTo>
                      <a:pt x="11210" y="16269"/>
                      <a:pt x="11266" y="16226"/>
                      <a:pt x="11307" y="16195"/>
                    </a:cubicBezTo>
                    <a:cubicBezTo>
                      <a:pt x="11378" y="16142"/>
                      <a:pt x="11441" y="16038"/>
                      <a:pt x="11519" y="16019"/>
                    </a:cubicBezTo>
                    <a:cubicBezTo>
                      <a:pt x="11571" y="16008"/>
                      <a:pt x="11641" y="16057"/>
                      <a:pt x="11697" y="16057"/>
                    </a:cubicBezTo>
                    <a:cubicBezTo>
                      <a:pt x="11847" y="16055"/>
                      <a:pt x="12002" y="16038"/>
                      <a:pt x="12153" y="16055"/>
                    </a:cubicBezTo>
                    <a:cubicBezTo>
                      <a:pt x="12168" y="16006"/>
                      <a:pt x="12350" y="15897"/>
                      <a:pt x="12379" y="15957"/>
                    </a:cubicBezTo>
                    <a:cubicBezTo>
                      <a:pt x="12405" y="16008"/>
                      <a:pt x="12470" y="15838"/>
                      <a:pt x="12490" y="15822"/>
                    </a:cubicBezTo>
                    <a:cubicBezTo>
                      <a:pt x="12503" y="15812"/>
                      <a:pt x="12652" y="15781"/>
                      <a:pt x="12649" y="15824"/>
                    </a:cubicBezTo>
                    <a:cubicBezTo>
                      <a:pt x="12648" y="15826"/>
                      <a:pt x="12647" y="15827"/>
                      <a:pt x="12646" y="15827"/>
                    </a:cubicBezTo>
                    <a:cubicBezTo>
                      <a:pt x="12705" y="15799"/>
                      <a:pt x="12830" y="15862"/>
                      <a:pt x="12890" y="15871"/>
                    </a:cubicBezTo>
                    <a:cubicBezTo>
                      <a:pt x="12920" y="15876"/>
                      <a:pt x="12950" y="15882"/>
                      <a:pt x="12981" y="15887"/>
                    </a:cubicBezTo>
                    <a:cubicBezTo>
                      <a:pt x="13063" y="15901"/>
                      <a:pt x="13088" y="15876"/>
                      <a:pt x="13158" y="15813"/>
                    </a:cubicBezTo>
                    <a:cubicBezTo>
                      <a:pt x="13156" y="15815"/>
                      <a:pt x="13198" y="15825"/>
                      <a:pt x="13211" y="15803"/>
                    </a:cubicBezTo>
                    <a:cubicBezTo>
                      <a:pt x="13217" y="15792"/>
                      <a:pt x="13200" y="15774"/>
                      <a:pt x="13203" y="15772"/>
                    </a:cubicBezTo>
                    <a:cubicBezTo>
                      <a:pt x="13260" y="15715"/>
                      <a:pt x="13441" y="15803"/>
                      <a:pt x="13510" y="15809"/>
                    </a:cubicBezTo>
                    <a:cubicBezTo>
                      <a:pt x="13550" y="15813"/>
                      <a:pt x="13565" y="15791"/>
                      <a:pt x="13601" y="15813"/>
                    </a:cubicBezTo>
                    <a:cubicBezTo>
                      <a:pt x="13747" y="15905"/>
                      <a:pt x="13887" y="15882"/>
                      <a:pt x="14043" y="15882"/>
                    </a:cubicBezTo>
                    <a:cubicBezTo>
                      <a:pt x="14051" y="15806"/>
                      <a:pt x="14145" y="15758"/>
                      <a:pt x="14193" y="15762"/>
                    </a:cubicBezTo>
                    <a:cubicBezTo>
                      <a:pt x="14224" y="15765"/>
                      <a:pt x="14363" y="15789"/>
                      <a:pt x="14374" y="15839"/>
                    </a:cubicBezTo>
                    <a:cubicBezTo>
                      <a:pt x="14422" y="16058"/>
                      <a:pt x="14586" y="15904"/>
                      <a:pt x="14658" y="15984"/>
                    </a:cubicBezTo>
                    <a:cubicBezTo>
                      <a:pt x="14710" y="16041"/>
                      <a:pt x="14730" y="16118"/>
                      <a:pt x="14796" y="16134"/>
                    </a:cubicBezTo>
                    <a:cubicBezTo>
                      <a:pt x="14862" y="16149"/>
                      <a:pt x="14929" y="16158"/>
                      <a:pt x="14996" y="16160"/>
                    </a:cubicBezTo>
                    <a:cubicBezTo>
                      <a:pt x="15110" y="16163"/>
                      <a:pt x="15136" y="16069"/>
                      <a:pt x="15161" y="15911"/>
                    </a:cubicBezTo>
                    <a:cubicBezTo>
                      <a:pt x="15191" y="15724"/>
                      <a:pt x="15380" y="15827"/>
                      <a:pt x="15464" y="15840"/>
                    </a:cubicBezTo>
                    <a:cubicBezTo>
                      <a:pt x="15574" y="15856"/>
                      <a:pt x="15672" y="15756"/>
                      <a:pt x="15786" y="15788"/>
                    </a:cubicBezTo>
                    <a:cubicBezTo>
                      <a:pt x="16006" y="15849"/>
                      <a:pt x="16230" y="15736"/>
                      <a:pt x="16454" y="15813"/>
                    </a:cubicBezTo>
                    <a:cubicBezTo>
                      <a:pt x="16451" y="15712"/>
                      <a:pt x="16745" y="15891"/>
                      <a:pt x="16809" y="15837"/>
                    </a:cubicBezTo>
                    <a:cubicBezTo>
                      <a:pt x="16924" y="15737"/>
                      <a:pt x="16889" y="15838"/>
                      <a:pt x="16957" y="15955"/>
                    </a:cubicBezTo>
                    <a:cubicBezTo>
                      <a:pt x="16965" y="15970"/>
                      <a:pt x="17129" y="16205"/>
                      <a:pt x="17125" y="16152"/>
                    </a:cubicBezTo>
                    <a:cubicBezTo>
                      <a:pt x="17122" y="16143"/>
                      <a:pt x="17118" y="16134"/>
                      <a:pt x="17115" y="16125"/>
                    </a:cubicBezTo>
                    <a:cubicBezTo>
                      <a:pt x="17113" y="16062"/>
                      <a:pt x="17307" y="16209"/>
                      <a:pt x="17327" y="16230"/>
                    </a:cubicBezTo>
                    <a:cubicBezTo>
                      <a:pt x="17387" y="16296"/>
                      <a:pt x="17531" y="16245"/>
                      <a:pt x="17594" y="16203"/>
                    </a:cubicBezTo>
                    <a:cubicBezTo>
                      <a:pt x="17655" y="16164"/>
                      <a:pt x="17719" y="16256"/>
                      <a:pt x="17776" y="16217"/>
                    </a:cubicBezTo>
                    <a:cubicBezTo>
                      <a:pt x="17825" y="16183"/>
                      <a:pt x="17854" y="16139"/>
                      <a:pt x="17910" y="16142"/>
                    </a:cubicBezTo>
                    <a:cubicBezTo>
                      <a:pt x="17976" y="16144"/>
                      <a:pt x="17946" y="15724"/>
                      <a:pt x="17953" y="15634"/>
                    </a:cubicBezTo>
                    <a:cubicBezTo>
                      <a:pt x="17961" y="15525"/>
                      <a:pt x="18127" y="15234"/>
                      <a:pt x="18204" y="15262"/>
                    </a:cubicBezTo>
                    <a:cubicBezTo>
                      <a:pt x="18197" y="15259"/>
                      <a:pt x="18176" y="15251"/>
                      <a:pt x="18174" y="15237"/>
                    </a:cubicBezTo>
                    <a:cubicBezTo>
                      <a:pt x="18173" y="15228"/>
                      <a:pt x="18515" y="15252"/>
                      <a:pt x="18565" y="15261"/>
                    </a:cubicBezTo>
                    <a:cubicBezTo>
                      <a:pt x="18559" y="15248"/>
                      <a:pt x="18542" y="15219"/>
                      <a:pt x="18548" y="15199"/>
                    </a:cubicBezTo>
                    <a:cubicBezTo>
                      <a:pt x="18564" y="15149"/>
                      <a:pt x="18715" y="15201"/>
                      <a:pt x="18747" y="15174"/>
                    </a:cubicBezTo>
                    <a:cubicBezTo>
                      <a:pt x="18771" y="15154"/>
                      <a:pt x="18853" y="15098"/>
                      <a:pt x="18866" y="15121"/>
                    </a:cubicBezTo>
                    <a:cubicBezTo>
                      <a:pt x="18898" y="15175"/>
                      <a:pt x="19014" y="15187"/>
                      <a:pt x="19058" y="15201"/>
                    </a:cubicBezTo>
                    <a:cubicBezTo>
                      <a:pt x="19129" y="15224"/>
                      <a:pt x="19175" y="15266"/>
                      <a:pt x="19225" y="15357"/>
                    </a:cubicBezTo>
                    <a:cubicBezTo>
                      <a:pt x="19266" y="15432"/>
                      <a:pt x="19284" y="15492"/>
                      <a:pt x="19331" y="15549"/>
                    </a:cubicBezTo>
                    <a:cubicBezTo>
                      <a:pt x="19394" y="15626"/>
                      <a:pt x="19376" y="15665"/>
                      <a:pt x="19389" y="15779"/>
                    </a:cubicBezTo>
                    <a:cubicBezTo>
                      <a:pt x="19402" y="15901"/>
                      <a:pt x="19408" y="15931"/>
                      <a:pt x="19468" y="15954"/>
                    </a:cubicBezTo>
                    <a:cubicBezTo>
                      <a:pt x="19512" y="15971"/>
                      <a:pt x="19591" y="15957"/>
                      <a:pt x="19630" y="15917"/>
                    </a:cubicBezTo>
                    <a:cubicBezTo>
                      <a:pt x="19687" y="15856"/>
                      <a:pt x="19712" y="15799"/>
                      <a:pt x="19780" y="15829"/>
                    </a:cubicBezTo>
                    <a:cubicBezTo>
                      <a:pt x="19838" y="15855"/>
                      <a:pt x="19799" y="15688"/>
                      <a:pt x="19791" y="15641"/>
                    </a:cubicBezTo>
                    <a:cubicBezTo>
                      <a:pt x="19867" y="15629"/>
                      <a:pt x="19952" y="15615"/>
                      <a:pt x="19952" y="15483"/>
                    </a:cubicBezTo>
                    <a:cubicBezTo>
                      <a:pt x="19952" y="15400"/>
                      <a:pt x="19907" y="15322"/>
                      <a:pt x="19961" y="15256"/>
                    </a:cubicBezTo>
                    <a:cubicBezTo>
                      <a:pt x="20032" y="15170"/>
                      <a:pt x="20121" y="15129"/>
                      <a:pt x="20197" y="15054"/>
                    </a:cubicBezTo>
                    <a:cubicBezTo>
                      <a:pt x="20286" y="14967"/>
                      <a:pt x="20268" y="14884"/>
                      <a:pt x="20271" y="14731"/>
                    </a:cubicBezTo>
                    <a:cubicBezTo>
                      <a:pt x="20273" y="14612"/>
                      <a:pt x="20368" y="14501"/>
                      <a:pt x="20407" y="14417"/>
                    </a:cubicBezTo>
                    <a:cubicBezTo>
                      <a:pt x="20420" y="14390"/>
                      <a:pt x="20407" y="14341"/>
                      <a:pt x="20418" y="14324"/>
                    </a:cubicBezTo>
                    <a:cubicBezTo>
                      <a:pt x="20440" y="14293"/>
                      <a:pt x="20462" y="14261"/>
                      <a:pt x="20484" y="14230"/>
                    </a:cubicBezTo>
                    <a:cubicBezTo>
                      <a:pt x="20547" y="14140"/>
                      <a:pt x="20514" y="14101"/>
                      <a:pt x="20555" y="13985"/>
                    </a:cubicBezTo>
                    <a:cubicBezTo>
                      <a:pt x="20578" y="13919"/>
                      <a:pt x="20566" y="13866"/>
                      <a:pt x="20601" y="13795"/>
                    </a:cubicBezTo>
                    <a:cubicBezTo>
                      <a:pt x="20637" y="13719"/>
                      <a:pt x="20652" y="13647"/>
                      <a:pt x="20659" y="13550"/>
                    </a:cubicBezTo>
                    <a:cubicBezTo>
                      <a:pt x="20664" y="13471"/>
                      <a:pt x="20660" y="13354"/>
                      <a:pt x="20678" y="13282"/>
                    </a:cubicBezTo>
                    <a:cubicBezTo>
                      <a:pt x="20716" y="13128"/>
                      <a:pt x="20770" y="13048"/>
                      <a:pt x="20775" y="12865"/>
                    </a:cubicBezTo>
                    <a:cubicBezTo>
                      <a:pt x="20778" y="12767"/>
                      <a:pt x="20829" y="12709"/>
                      <a:pt x="20837" y="12612"/>
                    </a:cubicBezTo>
                    <a:cubicBezTo>
                      <a:pt x="20849" y="12462"/>
                      <a:pt x="20818" y="12325"/>
                      <a:pt x="20857" y="12181"/>
                    </a:cubicBezTo>
                    <a:cubicBezTo>
                      <a:pt x="20886" y="12071"/>
                      <a:pt x="20946" y="11998"/>
                      <a:pt x="20977" y="11886"/>
                    </a:cubicBezTo>
                    <a:cubicBezTo>
                      <a:pt x="21013" y="11763"/>
                      <a:pt x="21050" y="11669"/>
                      <a:pt x="21109" y="11572"/>
                    </a:cubicBezTo>
                    <a:cubicBezTo>
                      <a:pt x="21175" y="11465"/>
                      <a:pt x="21223" y="11372"/>
                      <a:pt x="21266" y="11231"/>
                    </a:cubicBezTo>
                    <a:cubicBezTo>
                      <a:pt x="21267" y="11228"/>
                      <a:pt x="21337" y="10975"/>
                      <a:pt x="21309" y="10993"/>
                    </a:cubicBezTo>
                    <a:cubicBezTo>
                      <a:pt x="21397" y="10937"/>
                      <a:pt x="21461" y="11063"/>
                      <a:pt x="21528" y="10924"/>
                    </a:cubicBezTo>
                    <a:cubicBezTo>
                      <a:pt x="21531" y="10918"/>
                      <a:pt x="21533" y="10912"/>
                      <a:pt x="21536" y="10907"/>
                    </a:cubicBezTo>
                    <a:cubicBezTo>
                      <a:pt x="21551" y="10874"/>
                      <a:pt x="21567" y="10842"/>
                      <a:pt x="21583" y="10811"/>
                    </a:cubicBezTo>
                    <a:cubicBezTo>
                      <a:pt x="21556" y="10775"/>
                      <a:pt x="21532" y="10734"/>
                      <a:pt x="21504" y="10701"/>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74" name="Shape">
                <a:extLst>
                  <a:ext uri="{FF2B5EF4-FFF2-40B4-BE49-F238E27FC236}">
                    <a16:creationId xmlns:a16="http://schemas.microsoft.com/office/drawing/2014/main" id="{F7708C9B-6F6C-AA5E-C004-6CE9FFE3C370}"/>
                  </a:ext>
                </a:extLst>
              </p:cNvPr>
              <p:cNvSpPr/>
              <p:nvPr/>
            </p:nvSpPr>
            <p:spPr>
              <a:xfrm>
                <a:off x="9137601" y="4634510"/>
                <a:ext cx="651103" cy="695466"/>
              </a:xfrm>
              <a:custGeom>
                <a:avLst/>
                <a:gdLst/>
                <a:ahLst/>
                <a:cxnLst>
                  <a:cxn ang="0">
                    <a:pos x="wd2" y="hd2"/>
                  </a:cxn>
                  <a:cxn ang="5400000">
                    <a:pos x="wd2" y="hd2"/>
                  </a:cxn>
                  <a:cxn ang="10800000">
                    <a:pos x="wd2" y="hd2"/>
                  </a:cxn>
                  <a:cxn ang="16200000">
                    <a:pos x="wd2" y="hd2"/>
                  </a:cxn>
                </a:cxnLst>
                <a:rect l="0" t="0" r="r" b="b"/>
                <a:pathLst>
                  <a:path w="21492" h="21581" extrusionOk="0">
                    <a:moveTo>
                      <a:pt x="21441" y="17359"/>
                    </a:moveTo>
                    <a:cubicBezTo>
                      <a:pt x="21385" y="17322"/>
                      <a:pt x="21274" y="17462"/>
                      <a:pt x="21237" y="17487"/>
                    </a:cubicBezTo>
                    <a:cubicBezTo>
                      <a:pt x="21022" y="17632"/>
                      <a:pt x="20301" y="17207"/>
                      <a:pt x="20128" y="17081"/>
                    </a:cubicBezTo>
                    <a:cubicBezTo>
                      <a:pt x="19839" y="16871"/>
                      <a:pt x="19616" y="16628"/>
                      <a:pt x="19595" y="16277"/>
                    </a:cubicBezTo>
                    <a:cubicBezTo>
                      <a:pt x="19582" y="16061"/>
                      <a:pt x="19726" y="15917"/>
                      <a:pt x="19904" y="15823"/>
                    </a:cubicBezTo>
                    <a:cubicBezTo>
                      <a:pt x="20033" y="15755"/>
                      <a:pt x="20093" y="15395"/>
                      <a:pt x="20156" y="15267"/>
                    </a:cubicBezTo>
                    <a:cubicBezTo>
                      <a:pt x="20292" y="14990"/>
                      <a:pt x="20382" y="14741"/>
                      <a:pt x="20586" y="14483"/>
                    </a:cubicBezTo>
                    <a:cubicBezTo>
                      <a:pt x="20609" y="14454"/>
                      <a:pt x="20661" y="14401"/>
                      <a:pt x="20717" y="14339"/>
                    </a:cubicBezTo>
                    <a:cubicBezTo>
                      <a:pt x="20534" y="14386"/>
                      <a:pt x="20290" y="14361"/>
                      <a:pt x="20099" y="14355"/>
                    </a:cubicBezTo>
                    <a:cubicBezTo>
                      <a:pt x="19961" y="14350"/>
                      <a:pt x="19941" y="14330"/>
                      <a:pt x="19833" y="14243"/>
                    </a:cubicBezTo>
                    <a:cubicBezTo>
                      <a:pt x="19804" y="14219"/>
                      <a:pt x="19800" y="14168"/>
                      <a:pt x="19771" y="14146"/>
                    </a:cubicBezTo>
                    <a:cubicBezTo>
                      <a:pt x="19737" y="14120"/>
                      <a:pt x="19664" y="14144"/>
                      <a:pt x="19630" y="14120"/>
                    </a:cubicBezTo>
                    <a:cubicBezTo>
                      <a:pt x="19541" y="14055"/>
                      <a:pt x="19495" y="13992"/>
                      <a:pt x="19397" y="13933"/>
                    </a:cubicBezTo>
                    <a:cubicBezTo>
                      <a:pt x="19301" y="13876"/>
                      <a:pt x="19271" y="13882"/>
                      <a:pt x="19186" y="13852"/>
                    </a:cubicBezTo>
                    <a:cubicBezTo>
                      <a:pt x="19179" y="13849"/>
                      <a:pt x="19174" y="13848"/>
                      <a:pt x="19165" y="13845"/>
                    </a:cubicBezTo>
                    <a:cubicBezTo>
                      <a:pt x="18986" y="13773"/>
                      <a:pt x="18924" y="13607"/>
                      <a:pt x="18873" y="13459"/>
                    </a:cubicBezTo>
                    <a:cubicBezTo>
                      <a:pt x="18806" y="13267"/>
                      <a:pt x="18765" y="13080"/>
                      <a:pt x="18715" y="12890"/>
                    </a:cubicBezTo>
                    <a:cubicBezTo>
                      <a:pt x="18691" y="12797"/>
                      <a:pt x="18712" y="12719"/>
                      <a:pt x="18654" y="12640"/>
                    </a:cubicBezTo>
                    <a:cubicBezTo>
                      <a:pt x="18617" y="12592"/>
                      <a:pt x="18533" y="12551"/>
                      <a:pt x="18484" y="12506"/>
                    </a:cubicBezTo>
                    <a:cubicBezTo>
                      <a:pt x="18353" y="12386"/>
                      <a:pt x="18155" y="12169"/>
                      <a:pt x="18090" y="12012"/>
                    </a:cubicBezTo>
                    <a:cubicBezTo>
                      <a:pt x="18049" y="11911"/>
                      <a:pt x="18035" y="11875"/>
                      <a:pt x="17969" y="11793"/>
                    </a:cubicBezTo>
                    <a:cubicBezTo>
                      <a:pt x="17910" y="11721"/>
                      <a:pt x="17837" y="11648"/>
                      <a:pt x="17781" y="11569"/>
                    </a:cubicBezTo>
                    <a:cubicBezTo>
                      <a:pt x="17729" y="11496"/>
                      <a:pt x="17677" y="11437"/>
                      <a:pt x="17646" y="11354"/>
                    </a:cubicBezTo>
                    <a:cubicBezTo>
                      <a:pt x="17622" y="11290"/>
                      <a:pt x="17633" y="11190"/>
                      <a:pt x="17598" y="11130"/>
                    </a:cubicBezTo>
                    <a:cubicBezTo>
                      <a:pt x="17527" y="11010"/>
                      <a:pt x="17330" y="11057"/>
                      <a:pt x="17232" y="10975"/>
                    </a:cubicBezTo>
                    <a:cubicBezTo>
                      <a:pt x="17173" y="10926"/>
                      <a:pt x="17060" y="10755"/>
                      <a:pt x="17028" y="10701"/>
                    </a:cubicBezTo>
                    <a:cubicBezTo>
                      <a:pt x="16940" y="10553"/>
                      <a:pt x="16990" y="10384"/>
                      <a:pt x="17042" y="10244"/>
                    </a:cubicBezTo>
                    <a:cubicBezTo>
                      <a:pt x="17110" y="10065"/>
                      <a:pt x="17193" y="9908"/>
                      <a:pt x="17257" y="9743"/>
                    </a:cubicBezTo>
                    <a:cubicBezTo>
                      <a:pt x="17307" y="9613"/>
                      <a:pt x="17389" y="9486"/>
                      <a:pt x="17434" y="9362"/>
                    </a:cubicBezTo>
                    <a:cubicBezTo>
                      <a:pt x="17493" y="9194"/>
                      <a:pt x="17536" y="9044"/>
                      <a:pt x="17647" y="8903"/>
                    </a:cubicBezTo>
                    <a:cubicBezTo>
                      <a:pt x="17705" y="8830"/>
                      <a:pt x="17729" y="8730"/>
                      <a:pt x="17781" y="8663"/>
                    </a:cubicBezTo>
                    <a:cubicBezTo>
                      <a:pt x="17822" y="8612"/>
                      <a:pt x="17887" y="8591"/>
                      <a:pt x="17914" y="8532"/>
                    </a:cubicBezTo>
                    <a:cubicBezTo>
                      <a:pt x="17970" y="8409"/>
                      <a:pt x="17919" y="8161"/>
                      <a:pt x="17919" y="8025"/>
                    </a:cubicBezTo>
                    <a:cubicBezTo>
                      <a:pt x="17919" y="7808"/>
                      <a:pt x="17909" y="7638"/>
                      <a:pt x="17836" y="7434"/>
                    </a:cubicBezTo>
                    <a:cubicBezTo>
                      <a:pt x="17790" y="7305"/>
                      <a:pt x="17670" y="7227"/>
                      <a:pt x="17619" y="7109"/>
                    </a:cubicBezTo>
                    <a:cubicBezTo>
                      <a:pt x="17587" y="7036"/>
                      <a:pt x="17591" y="6934"/>
                      <a:pt x="17570" y="6855"/>
                    </a:cubicBezTo>
                    <a:cubicBezTo>
                      <a:pt x="17520" y="6660"/>
                      <a:pt x="17314" y="6448"/>
                      <a:pt x="17102" y="6382"/>
                    </a:cubicBezTo>
                    <a:cubicBezTo>
                      <a:pt x="16929" y="6329"/>
                      <a:pt x="16699" y="6404"/>
                      <a:pt x="16517" y="6380"/>
                    </a:cubicBezTo>
                    <a:cubicBezTo>
                      <a:pt x="16371" y="6362"/>
                      <a:pt x="16379" y="6380"/>
                      <a:pt x="16362" y="6234"/>
                    </a:cubicBezTo>
                    <a:cubicBezTo>
                      <a:pt x="16352" y="6151"/>
                      <a:pt x="16363" y="6061"/>
                      <a:pt x="16363" y="5977"/>
                    </a:cubicBezTo>
                    <a:cubicBezTo>
                      <a:pt x="16363" y="5794"/>
                      <a:pt x="16364" y="5611"/>
                      <a:pt x="16363" y="5428"/>
                    </a:cubicBezTo>
                    <a:cubicBezTo>
                      <a:pt x="16362" y="5219"/>
                      <a:pt x="16355" y="5149"/>
                      <a:pt x="16480" y="4991"/>
                    </a:cubicBezTo>
                    <a:cubicBezTo>
                      <a:pt x="16535" y="4922"/>
                      <a:pt x="16565" y="4832"/>
                      <a:pt x="16629" y="4767"/>
                    </a:cubicBezTo>
                    <a:cubicBezTo>
                      <a:pt x="16709" y="4684"/>
                      <a:pt x="16838" y="4641"/>
                      <a:pt x="16928" y="4568"/>
                    </a:cubicBezTo>
                    <a:cubicBezTo>
                      <a:pt x="17184" y="4361"/>
                      <a:pt x="17388" y="4091"/>
                      <a:pt x="17551" y="3838"/>
                    </a:cubicBezTo>
                    <a:cubicBezTo>
                      <a:pt x="17657" y="3674"/>
                      <a:pt x="17653" y="3562"/>
                      <a:pt x="17702" y="3379"/>
                    </a:cubicBezTo>
                    <a:cubicBezTo>
                      <a:pt x="17758" y="3174"/>
                      <a:pt x="17760" y="3130"/>
                      <a:pt x="17683" y="2943"/>
                    </a:cubicBezTo>
                    <a:cubicBezTo>
                      <a:pt x="17563" y="2652"/>
                      <a:pt x="17449" y="2247"/>
                      <a:pt x="17452" y="1916"/>
                    </a:cubicBezTo>
                    <a:cubicBezTo>
                      <a:pt x="17452" y="1766"/>
                      <a:pt x="17478" y="1602"/>
                      <a:pt x="17429" y="1474"/>
                    </a:cubicBezTo>
                    <a:cubicBezTo>
                      <a:pt x="17417" y="1443"/>
                      <a:pt x="17402" y="1414"/>
                      <a:pt x="17380" y="1388"/>
                    </a:cubicBezTo>
                    <a:cubicBezTo>
                      <a:pt x="17266" y="1254"/>
                      <a:pt x="17058" y="1141"/>
                      <a:pt x="16907" y="1038"/>
                    </a:cubicBezTo>
                    <a:cubicBezTo>
                      <a:pt x="16884" y="1022"/>
                      <a:pt x="16859" y="1007"/>
                      <a:pt x="16835" y="991"/>
                    </a:cubicBezTo>
                    <a:cubicBezTo>
                      <a:pt x="16485" y="765"/>
                      <a:pt x="16125" y="602"/>
                      <a:pt x="15916" y="230"/>
                    </a:cubicBezTo>
                    <a:cubicBezTo>
                      <a:pt x="15891" y="187"/>
                      <a:pt x="15801" y="34"/>
                      <a:pt x="15775" y="17"/>
                    </a:cubicBezTo>
                    <a:cubicBezTo>
                      <a:pt x="15720" y="-19"/>
                      <a:pt x="15573" y="13"/>
                      <a:pt x="15507" y="13"/>
                    </a:cubicBezTo>
                    <a:cubicBezTo>
                      <a:pt x="15325" y="14"/>
                      <a:pt x="15143" y="13"/>
                      <a:pt x="14962" y="13"/>
                    </a:cubicBezTo>
                    <a:cubicBezTo>
                      <a:pt x="14743" y="13"/>
                      <a:pt x="14590" y="12"/>
                      <a:pt x="14399" y="87"/>
                    </a:cubicBezTo>
                    <a:cubicBezTo>
                      <a:pt x="14223" y="156"/>
                      <a:pt x="14138" y="197"/>
                      <a:pt x="13989" y="307"/>
                    </a:cubicBezTo>
                    <a:cubicBezTo>
                      <a:pt x="13927" y="353"/>
                      <a:pt x="13842" y="372"/>
                      <a:pt x="13800" y="420"/>
                    </a:cubicBezTo>
                    <a:cubicBezTo>
                      <a:pt x="13748" y="479"/>
                      <a:pt x="13755" y="605"/>
                      <a:pt x="13698" y="677"/>
                    </a:cubicBezTo>
                    <a:cubicBezTo>
                      <a:pt x="13568" y="838"/>
                      <a:pt x="13429" y="963"/>
                      <a:pt x="13210" y="966"/>
                    </a:cubicBezTo>
                    <a:cubicBezTo>
                      <a:pt x="13015" y="969"/>
                      <a:pt x="12821" y="964"/>
                      <a:pt x="12626" y="966"/>
                    </a:cubicBezTo>
                    <a:cubicBezTo>
                      <a:pt x="12364" y="969"/>
                      <a:pt x="12297" y="1017"/>
                      <a:pt x="12159" y="1215"/>
                    </a:cubicBezTo>
                    <a:cubicBezTo>
                      <a:pt x="11984" y="1466"/>
                      <a:pt x="11699" y="1744"/>
                      <a:pt x="11620" y="2034"/>
                    </a:cubicBezTo>
                    <a:cubicBezTo>
                      <a:pt x="11575" y="2202"/>
                      <a:pt x="11680" y="2429"/>
                      <a:pt x="11579" y="2579"/>
                    </a:cubicBezTo>
                    <a:cubicBezTo>
                      <a:pt x="11503" y="2689"/>
                      <a:pt x="11297" y="2752"/>
                      <a:pt x="11186" y="2796"/>
                    </a:cubicBezTo>
                    <a:cubicBezTo>
                      <a:pt x="11005" y="2867"/>
                      <a:pt x="10923" y="2921"/>
                      <a:pt x="10913" y="3124"/>
                    </a:cubicBezTo>
                    <a:cubicBezTo>
                      <a:pt x="10904" y="3304"/>
                      <a:pt x="10901" y="3494"/>
                      <a:pt x="10912" y="3674"/>
                    </a:cubicBezTo>
                    <a:cubicBezTo>
                      <a:pt x="10922" y="3865"/>
                      <a:pt x="10992" y="4021"/>
                      <a:pt x="10992" y="4222"/>
                    </a:cubicBezTo>
                    <a:cubicBezTo>
                      <a:pt x="10991" y="4406"/>
                      <a:pt x="10992" y="4588"/>
                      <a:pt x="10992" y="4771"/>
                    </a:cubicBezTo>
                    <a:cubicBezTo>
                      <a:pt x="10992" y="4961"/>
                      <a:pt x="11001" y="5140"/>
                      <a:pt x="10953" y="5320"/>
                    </a:cubicBezTo>
                    <a:cubicBezTo>
                      <a:pt x="10899" y="5525"/>
                      <a:pt x="10919" y="5743"/>
                      <a:pt x="10836" y="5950"/>
                    </a:cubicBezTo>
                    <a:cubicBezTo>
                      <a:pt x="10711" y="6260"/>
                      <a:pt x="10412" y="6543"/>
                      <a:pt x="10056" y="6601"/>
                    </a:cubicBezTo>
                    <a:cubicBezTo>
                      <a:pt x="9957" y="6617"/>
                      <a:pt x="9906" y="6659"/>
                      <a:pt x="9811" y="6678"/>
                    </a:cubicBezTo>
                    <a:cubicBezTo>
                      <a:pt x="9745" y="6691"/>
                      <a:pt x="9649" y="6652"/>
                      <a:pt x="9582" y="6670"/>
                    </a:cubicBezTo>
                    <a:cubicBezTo>
                      <a:pt x="9550" y="6679"/>
                      <a:pt x="9514" y="6727"/>
                      <a:pt x="9496" y="6731"/>
                    </a:cubicBezTo>
                    <a:cubicBezTo>
                      <a:pt x="9333" y="6771"/>
                      <a:pt x="9139" y="6747"/>
                      <a:pt x="8968" y="6747"/>
                    </a:cubicBezTo>
                    <a:cubicBezTo>
                      <a:pt x="8867" y="6747"/>
                      <a:pt x="8756" y="6760"/>
                      <a:pt x="8655" y="6749"/>
                    </a:cubicBezTo>
                    <a:cubicBezTo>
                      <a:pt x="8496" y="6732"/>
                      <a:pt x="8518" y="6753"/>
                      <a:pt x="8500" y="6603"/>
                    </a:cubicBezTo>
                    <a:cubicBezTo>
                      <a:pt x="8482" y="6451"/>
                      <a:pt x="8560" y="6226"/>
                      <a:pt x="8507" y="6086"/>
                    </a:cubicBezTo>
                    <a:cubicBezTo>
                      <a:pt x="8376" y="5739"/>
                      <a:pt x="7614" y="6002"/>
                      <a:pt x="7412" y="6158"/>
                    </a:cubicBezTo>
                    <a:cubicBezTo>
                      <a:pt x="7282" y="6259"/>
                      <a:pt x="7214" y="6345"/>
                      <a:pt x="7062" y="6419"/>
                    </a:cubicBezTo>
                    <a:cubicBezTo>
                      <a:pt x="6971" y="6463"/>
                      <a:pt x="6877" y="6501"/>
                      <a:pt x="6787" y="6546"/>
                    </a:cubicBezTo>
                    <a:cubicBezTo>
                      <a:pt x="6634" y="6625"/>
                      <a:pt x="6491" y="6690"/>
                      <a:pt x="6340" y="6768"/>
                    </a:cubicBezTo>
                    <a:cubicBezTo>
                      <a:pt x="6218" y="6832"/>
                      <a:pt x="6072" y="6934"/>
                      <a:pt x="5937" y="6969"/>
                    </a:cubicBezTo>
                    <a:cubicBezTo>
                      <a:pt x="5844" y="6994"/>
                      <a:pt x="5761" y="7005"/>
                      <a:pt x="5668" y="7040"/>
                    </a:cubicBezTo>
                    <a:cubicBezTo>
                      <a:pt x="5570" y="7077"/>
                      <a:pt x="5543" y="7095"/>
                      <a:pt x="5428" y="7121"/>
                    </a:cubicBezTo>
                    <a:cubicBezTo>
                      <a:pt x="5335" y="7142"/>
                      <a:pt x="5240" y="7199"/>
                      <a:pt x="5155" y="7224"/>
                    </a:cubicBezTo>
                    <a:cubicBezTo>
                      <a:pt x="5075" y="7248"/>
                      <a:pt x="5001" y="7238"/>
                      <a:pt x="4918" y="7256"/>
                    </a:cubicBezTo>
                    <a:cubicBezTo>
                      <a:pt x="4819" y="7278"/>
                      <a:pt x="4804" y="7322"/>
                      <a:pt x="4690" y="7335"/>
                    </a:cubicBezTo>
                    <a:cubicBezTo>
                      <a:pt x="4602" y="7344"/>
                      <a:pt x="4504" y="7333"/>
                      <a:pt x="4416" y="7333"/>
                    </a:cubicBezTo>
                    <a:cubicBezTo>
                      <a:pt x="4065" y="7333"/>
                      <a:pt x="3592" y="7264"/>
                      <a:pt x="3400" y="7625"/>
                    </a:cubicBezTo>
                    <a:cubicBezTo>
                      <a:pt x="3317" y="7782"/>
                      <a:pt x="3322" y="8040"/>
                      <a:pt x="3287" y="8217"/>
                    </a:cubicBezTo>
                    <a:cubicBezTo>
                      <a:pt x="3257" y="8364"/>
                      <a:pt x="3287" y="8320"/>
                      <a:pt x="3135" y="8376"/>
                    </a:cubicBezTo>
                    <a:cubicBezTo>
                      <a:pt x="3011" y="8421"/>
                      <a:pt x="2921" y="8430"/>
                      <a:pt x="2788" y="8431"/>
                    </a:cubicBezTo>
                    <a:cubicBezTo>
                      <a:pt x="2450" y="8435"/>
                      <a:pt x="1994" y="8654"/>
                      <a:pt x="1845" y="8944"/>
                    </a:cubicBezTo>
                    <a:cubicBezTo>
                      <a:pt x="1762" y="9105"/>
                      <a:pt x="1681" y="9315"/>
                      <a:pt x="1650" y="9493"/>
                    </a:cubicBezTo>
                    <a:cubicBezTo>
                      <a:pt x="1619" y="9670"/>
                      <a:pt x="1595" y="9823"/>
                      <a:pt x="1458" y="9971"/>
                    </a:cubicBezTo>
                    <a:cubicBezTo>
                      <a:pt x="1237" y="10211"/>
                      <a:pt x="1009" y="10483"/>
                      <a:pt x="722" y="10627"/>
                    </a:cubicBezTo>
                    <a:cubicBezTo>
                      <a:pt x="506" y="10735"/>
                      <a:pt x="348" y="10780"/>
                      <a:pt x="210" y="10994"/>
                    </a:cubicBezTo>
                    <a:cubicBezTo>
                      <a:pt x="136" y="11106"/>
                      <a:pt x="71" y="11260"/>
                      <a:pt x="35" y="11375"/>
                    </a:cubicBezTo>
                    <a:cubicBezTo>
                      <a:pt x="16" y="11435"/>
                      <a:pt x="13" y="11494"/>
                      <a:pt x="0" y="11552"/>
                    </a:cubicBezTo>
                    <a:cubicBezTo>
                      <a:pt x="32" y="11570"/>
                      <a:pt x="67" y="11596"/>
                      <a:pt x="111" y="11631"/>
                    </a:cubicBezTo>
                    <a:cubicBezTo>
                      <a:pt x="197" y="11701"/>
                      <a:pt x="291" y="11742"/>
                      <a:pt x="362" y="11833"/>
                    </a:cubicBezTo>
                    <a:cubicBezTo>
                      <a:pt x="423" y="11912"/>
                      <a:pt x="442" y="12011"/>
                      <a:pt x="500" y="12091"/>
                    </a:cubicBezTo>
                    <a:cubicBezTo>
                      <a:pt x="617" y="12253"/>
                      <a:pt x="819" y="12295"/>
                      <a:pt x="934" y="12473"/>
                    </a:cubicBezTo>
                    <a:cubicBezTo>
                      <a:pt x="936" y="12477"/>
                      <a:pt x="938" y="12482"/>
                      <a:pt x="941" y="12486"/>
                    </a:cubicBezTo>
                    <a:cubicBezTo>
                      <a:pt x="965" y="12529"/>
                      <a:pt x="981" y="12579"/>
                      <a:pt x="1008" y="12621"/>
                    </a:cubicBezTo>
                    <a:cubicBezTo>
                      <a:pt x="1033" y="12662"/>
                      <a:pt x="1092" y="12770"/>
                      <a:pt x="1121" y="12802"/>
                    </a:cubicBezTo>
                    <a:cubicBezTo>
                      <a:pt x="1231" y="12925"/>
                      <a:pt x="1430" y="12970"/>
                      <a:pt x="1556" y="13056"/>
                    </a:cubicBezTo>
                    <a:cubicBezTo>
                      <a:pt x="1677" y="13140"/>
                      <a:pt x="1790" y="13251"/>
                      <a:pt x="1902" y="13333"/>
                    </a:cubicBezTo>
                    <a:cubicBezTo>
                      <a:pt x="2064" y="13450"/>
                      <a:pt x="2254" y="13512"/>
                      <a:pt x="2434" y="13607"/>
                    </a:cubicBezTo>
                    <a:cubicBezTo>
                      <a:pt x="2799" y="13802"/>
                      <a:pt x="3198" y="13790"/>
                      <a:pt x="3603" y="13918"/>
                    </a:cubicBezTo>
                    <a:cubicBezTo>
                      <a:pt x="3772" y="13971"/>
                      <a:pt x="3915" y="14018"/>
                      <a:pt x="4097" y="13985"/>
                    </a:cubicBezTo>
                    <a:cubicBezTo>
                      <a:pt x="4170" y="13972"/>
                      <a:pt x="4204" y="13927"/>
                      <a:pt x="4296" y="13916"/>
                    </a:cubicBezTo>
                    <a:cubicBezTo>
                      <a:pt x="4407" y="13903"/>
                      <a:pt x="4494" y="13927"/>
                      <a:pt x="4601" y="13876"/>
                    </a:cubicBezTo>
                    <a:cubicBezTo>
                      <a:pt x="4556" y="13958"/>
                      <a:pt x="4457" y="14007"/>
                      <a:pt x="4412" y="14099"/>
                    </a:cubicBezTo>
                    <a:cubicBezTo>
                      <a:pt x="4351" y="14226"/>
                      <a:pt x="4391" y="14350"/>
                      <a:pt x="4295" y="14471"/>
                    </a:cubicBezTo>
                    <a:cubicBezTo>
                      <a:pt x="4309" y="14567"/>
                      <a:pt x="4305" y="14731"/>
                      <a:pt x="4356" y="14854"/>
                    </a:cubicBezTo>
                    <a:cubicBezTo>
                      <a:pt x="4432" y="15040"/>
                      <a:pt x="4456" y="15140"/>
                      <a:pt x="4454" y="15349"/>
                    </a:cubicBezTo>
                    <a:cubicBezTo>
                      <a:pt x="4453" y="15480"/>
                      <a:pt x="4461" y="15612"/>
                      <a:pt x="4456" y="15743"/>
                    </a:cubicBezTo>
                    <a:cubicBezTo>
                      <a:pt x="4448" y="15934"/>
                      <a:pt x="4380" y="16108"/>
                      <a:pt x="4375" y="16298"/>
                    </a:cubicBezTo>
                    <a:cubicBezTo>
                      <a:pt x="4371" y="16457"/>
                      <a:pt x="4379" y="16617"/>
                      <a:pt x="4376" y="16776"/>
                    </a:cubicBezTo>
                    <a:cubicBezTo>
                      <a:pt x="4374" y="16928"/>
                      <a:pt x="4439" y="16997"/>
                      <a:pt x="4456" y="17137"/>
                    </a:cubicBezTo>
                    <a:cubicBezTo>
                      <a:pt x="4473" y="17288"/>
                      <a:pt x="4443" y="17412"/>
                      <a:pt x="4508" y="17561"/>
                    </a:cubicBezTo>
                    <a:cubicBezTo>
                      <a:pt x="4573" y="17707"/>
                      <a:pt x="4683" y="17805"/>
                      <a:pt x="4785" y="17923"/>
                    </a:cubicBezTo>
                    <a:cubicBezTo>
                      <a:pt x="4878" y="18031"/>
                      <a:pt x="4975" y="18112"/>
                      <a:pt x="5077" y="18206"/>
                    </a:cubicBezTo>
                    <a:cubicBezTo>
                      <a:pt x="5189" y="18310"/>
                      <a:pt x="5329" y="18400"/>
                      <a:pt x="5409" y="18527"/>
                    </a:cubicBezTo>
                    <a:cubicBezTo>
                      <a:pt x="5483" y="18643"/>
                      <a:pt x="5511" y="18782"/>
                      <a:pt x="5579" y="18894"/>
                    </a:cubicBezTo>
                    <a:cubicBezTo>
                      <a:pt x="5646" y="19006"/>
                      <a:pt x="5761" y="19076"/>
                      <a:pt x="5833" y="19187"/>
                    </a:cubicBezTo>
                    <a:cubicBezTo>
                      <a:pt x="5917" y="19314"/>
                      <a:pt x="6011" y="19429"/>
                      <a:pt x="6103" y="19555"/>
                    </a:cubicBezTo>
                    <a:cubicBezTo>
                      <a:pt x="6150" y="19619"/>
                      <a:pt x="6234" y="19644"/>
                      <a:pt x="6278" y="19700"/>
                    </a:cubicBezTo>
                    <a:cubicBezTo>
                      <a:pt x="6306" y="19735"/>
                      <a:pt x="6307" y="19793"/>
                      <a:pt x="6337" y="19827"/>
                    </a:cubicBezTo>
                    <a:cubicBezTo>
                      <a:pt x="6394" y="19895"/>
                      <a:pt x="6435" y="19918"/>
                      <a:pt x="6478" y="19992"/>
                    </a:cubicBezTo>
                    <a:cubicBezTo>
                      <a:pt x="6542" y="20099"/>
                      <a:pt x="6547" y="20071"/>
                      <a:pt x="6636" y="20171"/>
                    </a:cubicBezTo>
                    <a:cubicBezTo>
                      <a:pt x="6698" y="20239"/>
                      <a:pt x="6745" y="20344"/>
                      <a:pt x="6791" y="20416"/>
                    </a:cubicBezTo>
                    <a:cubicBezTo>
                      <a:pt x="6826" y="20471"/>
                      <a:pt x="6881" y="20470"/>
                      <a:pt x="6883" y="20563"/>
                    </a:cubicBezTo>
                    <a:cubicBezTo>
                      <a:pt x="6981" y="20572"/>
                      <a:pt x="7041" y="20638"/>
                      <a:pt x="7134" y="20654"/>
                    </a:cubicBezTo>
                    <a:cubicBezTo>
                      <a:pt x="7277" y="20678"/>
                      <a:pt x="7461" y="20650"/>
                      <a:pt x="7608" y="20650"/>
                    </a:cubicBezTo>
                    <a:cubicBezTo>
                      <a:pt x="7785" y="20650"/>
                      <a:pt x="8149" y="20715"/>
                      <a:pt x="8289" y="20606"/>
                    </a:cubicBezTo>
                    <a:cubicBezTo>
                      <a:pt x="8529" y="20899"/>
                      <a:pt x="8806" y="21155"/>
                      <a:pt x="9126" y="21364"/>
                    </a:cubicBezTo>
                    <a:cubicBezTo>
                      <a:pt x="9227" y="21429"/>
                      <a:pt x="9314" y="21508"/>
                      <a:pt x="9408" y="21581"/>
                    </a:cubicBezTo>
                    <a:cubicBezTo>
                      <a:pt x="9450" y="21538"/>
                      <a:pt x="9494" y="21498"/>
                      <a:pt x="9543" y="21463"/>
                    </a:cubicBezTo>
                    <a:cubicBezTo>
                      <a:pt x="9688" y="21361"/>
                      <a:pt x="9832" y="21240"/>
                      <a:pt x="9990" y="21159"/>
                    </a:cubicBezTo>
                    <a:cubicBezTo>
                      <a:pt x="10218" y="21043"/>
                      <a:pt x="10271" y="20817"/>
                      <a:pt x="10536" y="20783"/>
                    </a:cubicBezTo>
                    <a:cubicBezTo>
                      <a:pt x="10807" y="20749"/>
                      <a:pt x="10864" y="20783"/>
                      <a:pt x="11117" y="20725"/>
                    </a:cubicBezTo>
                    <a:cubicBezTo>
                      <a:pt x="11345" y="20673"/>
                      <a:pt x="11270" y="20431"/>
                      <a:pt x="11302" y="20236"/>
                    </a:cubicBezTo>
                    <a:cubicBezTo>
                      <a:pt x="11342" y="19997"/>
                      <a:pt x="11608" y="19911"/>
                      <a:pt x="11778" y="19751"/>
                    </a:cubicBezTo>
                    <a:cubicBezTo>
                      <a:pt x="11873" y="19662"/>
                      <a:pt x="11998" y="19424"/>
                      <a:pt x="12166" y="19443"/>
                    </a:cubicBezTo>
                    <a:cubicBezTo>
                      <a:pt x="12446" y="19476"/>
                      <a:pt x="12509" y="18990"/>
                      <a:pt x="12752" y="18905"/>
                    </a:cubicBezTo>
                    <a:cubicBezTo>
                      <a:pt x="13097" y="18785"/>
                      <a:pt x="13501" y="18666"/>
                      <a:pt x="13872" y="18653"/>
                    </a:cubicBezTo>
                    <a:cubicBezTo>
                      <a:pt x="14171" y="18643"/>
                      <a:pt x="14484" y="18690"/>
                      <a:pt x="14781" y="18728"/>
                    </a:cubicBezTo>
                    <a:cubicBezTo>
                      <a:pt x="14876" y="18741"/>
                      <a:pt x="15070" y="18582"/>
                      <a:pt x="15235" y="18588"/>
                    </a:cubicBezTo>
                    <a:cubicBezTo>
                      <a:pt x="15456" y="18598"/>
                      <a:pt x="15423" y="19048"/>
                      <a:pt x="15605" y="19004"/>
                    </a:cubicBezTo>
                    <a:cubicBezTo>
                      <a:pt x="15809" y="18956"/>
                      <a:pt x="15978" y="18973"/>
                      <a:pt x="16183" y="18869"/>
                    </a:cubicBezTo>
                    <a:cubicBezTo>
                      <a:pt x="15924" y="18740"/>
                      <a:pt x="16180" y="18604"/>
                      <a:pt x="16355" y="18599"/>
                    </a:cubicBezTo>
                    <a:cubicBezTo>
                      <a:pt x="16564" y="18592"/>
                      <a:pt x="16857" y="18575"/>
                      <a:pt x="17050" y="18666"/>
                    </a:cubicBezTo>
                    <a:cubicBezTo>
                      <a:pt x="17149" y="18713"/>
                      <a:pt x="17334" y="18590"/>
                      <a:pt x="17438" y="18583"/>
                    </a:cubicBezTo>
                    <a:cubicBezTo>
                      <a:pt x="17559" y="18575"/>
                      <a:pt x="17671" y="18643"/>
                      <a:pt x="17762" y="18708"/>
                    </a:cubicBezTo>
                    <a:cubicBezTo>
                      <a:pt x="17904" y="18810"/>
                      <a:pt x="17905" y="18776"/>
                      <a:pt x="17914" y="18895"/>
                    </a:cubicBezTo>
                    <a:cubicBezTo>
                      <a:pt x="17915" y="18915"/>
                      <a:pt x="18701" y="18728"/>
                      <a:pt x="18803" y="18665"/>
                    </a:cubicBezTo>
                    <a:cubicBezTo>
                      <a:pt x="18798" y="18667"/>
                      <a:pt x="18779" y="18654"/>
                      <a:pt x="18772" y="18656"/>
                    </a:cubicBezTo>
                    <a:cubicBezTo>
                      <a:pt x="19056" y="18550"/>
                      <a:pt x="19376" y="18932"/>
                      <a:pt x="19616" y="18758"/>
                    </a:cubicBezTo>
                    <a:cubicBezTo>
                      <a:pt x="19942" y="18523"/>
                      <a:pt x="20196" y="18377"/>
                      <a:pt x="20617" y="18335"/>
                    </a:cubicBezTo>
                    <a:cubicBezTo>
                      <a:pt x="20936" y="18303"/>
                      <a:pt x="21109" y="18119"/>
                      <a:pt x="21276" y="17874"/>
                    </a:cubicBezTo>
                    <a:cubicBezTo>
                      <a:pt x="21341" y="17776"/>
                      <a:pt x="21600" y="17466"/>
                      <a:pt x="21441" y="17359"/>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7375" name="Group 7374">
                <a:extLst>
                  <a:ext uri="{FF2B5EF4-FFF2-40B4-BE49-F238E27FC236}">
                    <a16:creationId xmlns:a16="http://schemas.microsoft.com/office/drawing/2014/main" id="{4A869AE8-C411-BB46-89CB-8C21BC750112}"/>
                  </a:ext>
                </a:extLst>
              </p:cNvPr>
              <p:cNvGrpSpPr/>
              <p:nvPr/>
            </p:nvGrpSpPr>
            <p:grpSpPr>
              <a:xfrm>
                <a:off x="8250937" y="3391687"/>
                <a:ext cx="596803" cy="664159"/>
                <a:chOff x="7289822" y="2789142"/>
                <a:chExt cx="708888" cy="788894"/>
              </a:xfrm>
            </p:grpSpPr>
            <p:sp>
              <p:nvSpPr>
                <p:cNvPr id="7426" name="Shape">
                  <a:extLst>
                    <a:ext uri="{FF2B5EF4-FFF2-40B4-BE49-F238E27FC236}">
                      <a16:creationId xmlns:a16="http://schemas.microsoft.com/office/drawing/2014/main" id="{68EEEC71-176F-9A08-3215-5C098E55C19B}"/>
                    </a:ext>
                  </a:extLst>
                </p:cNvPr>
                <p:cNvSpPr/>
                <p:nvPr/>
              </p:nvSpPr>
              <p:spPr>
                <a:xfrm>
                  <a:off x="7414074" y="3084981"/>
                  <a:ext cx="26474" cy="24863"/>
                </a:xfrm>
                <a:custGeom>
                  <a:avLst/>
                  <a:gdLst/>
                  <a:ahLst/>
                  <a:cxnLst>
                    <a:cxn ang="0">
                      <a:pos x="wd2" y="hd2"/>
                    </a:cxn>
                    <a:cxn ang="5400000">
                      <a:pos x="wd2" y="hd2"/>
                    </a:cxn>
                    <a:cxn ang="10800000">
                      <a:pos x="wd2" y="hd2"/>
                    </a:cxn>
                    <a:cxn ang="16200000">
                      <a:pos x="wd2" y="hd2"/>
                    </a:cxn>
                  </a:cxnLst>
                  <a:rect l="0" t="0" r="r" b="b"/>
                  <a:pathLst>
                    <a:path w="21033" h="18772" extrusionOk="0">
                      <a:moveTo>
                        <a:pt x="6155" y="16181"/>
                      </a:moveTo>
                      <a:cubicBezTo>
                        <a:pt x="8646" y="16426"/>
                        <a:pt x="10174" y="14684"/>
                        <a:pt x="12877" y="14640"/>
                      </a:cubicBezTo>
                      <a:cubicBezTo>
                        <a:pt x="14593" y="14617"/>
                        <a:pt x="15392" y="14505"/>
                        <a:pt x="16638" y="15444"/>
                      </a:cubicBezTo>
                      <a:cubicBezTo>
                        <a:pt x="18049" y="16494"/>
                        <a:pt x="17249" y="18370"/>
                        <a:pt x="19224" y="18772"/>
                      </a:cubicBezTo>
                      <a:cubicBezTo>
                        <a:pt x="19341" y="18348"/>
                        <a:pt x="19435" y="17923"/>
                        <a:pt x="19553" y="17499"/>
                      </a:cubicBezTo>
                      <a:lnTo>
                        <a:pt x="21033" y="16092"/>
                      </a:lnTo>
                      <a:cubicBezTo>
                        <a:pt x="19482" y="15957"/>
                        <a:pt x="16943" y="11959"/>
                        <a:pt x="16520" y="10530"/>
                      </a:cubicBezTo>
                      <a:cubicBezTo>
                        <a:pt x="15580" y="7425"/>
                        <a:pt x="19435" y="5035"/>
                        <a:pt x="17813" y="2243"/>
                      </a:cubicBezTo>
                      <a:cubicBezTo>
                        <a:pt x="14875" y="-2828"/>
                        <a:pt x="6014" y="1930"/>
                        <a:pt x="3170" y="4476"/>
                      </a:cubicBezTo>
                      <a:cubicBezTo>
                        <a:pt x="1079" y="6353"/>
                        <a:pt x="-567" y="8877"/>
                        <a:pt x="185" y="11892"/>
                      </a:cubicBezTo>
                      <a:cubicBezTo>
                        <a:pt x="631" y="13701"/>
                        <a:pt x="4040" y="15980"/>
                        <a:pt x="6155" y="16181"/>
                      </a:cubicBezTo>
                      <a:close/>
                    </a:path>
                  </a:pathLst>
                </a:custGeom>
                <a:solidFill>
                  <a:srgbClr val="D5D2D3"/>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427" name="Shape">
                  <a:extLst>
                    <a:ext uri="{FF2B5EF4-FFF2-40B4-BE49-F238E27FC236}">
                      <a16:creationId xmlns:a16="http://schemas.microsoft.com/office/drawing/2014/main" id="{DEE47DFF-B6F6-993F-8049-49D4FFC499EB}"/>
                    </a:ext>
                  </a:extLst>
                </p:cNvPr>
                <p:cNvSpPr/>
                <p:nvPr/>
              </p:nvSpPr>
              <p:spPr>
                <a:xfrm>
                  <a:off x="7289822" y="2789142"/>
                  <a:ext cx="708888" cy="788894"/>
                </a:xfrm>
                <a:custGeom>
                  <a:avLst/>
                  <a:gdLst/>
                  <a:ahLst/>
                  <a:cxnLst>
                    <a:cxn ang="0">
                      <a:pos x="wd2" y="hd2"/>
                    </a:cxn>
                    <a:cxn ang="5400000">
                      <a:pos x="wd2" y="hd2"/>
                    </a:cxn>
                    <a:cxn ang="10800000">
                      <a:pos x="wd2" y="hd2"/>
                    </a:cxn>
                    <a:cxn ang="16200000">
                      <a:pos x="wd2" y="hd2"/>
                    </a:cxn>
                  </a:cxnLst>
                  <a:rect l="0" t="0" r="r" b="b"/>
                  <a:pathLst>
                    <a:path w="21589" h="21548" extrusionOk="0">
                      <a:moveTo>
                        <a:pt x="21377" y="17397"/>
                      </a:moveTo>
                      <a:cubicBezTo>
                        <a:pt x="21483" y="17244"/>
                        <a:pt x="21570" y="17102"/>
                        <a:pt x="21587" y="16917"/>
                      </a:cubicBezTo>
                      <a:cubicBezTo>
                        <a:pt x="21600" y="16779"/>
                        <a:pt x="21538" y="16719"/>
                        <a:pt x="21464" y="16619"/>
                      </a:cubicBezTo>
                      <a:cubicBezTo>
                        <a:pt x="21454" y="16606"/>
                        <a:pt x="21443" y="16591"/>
                        <a:pt x="21432" y="16576"/>
                      </a:cubicBezTo>
                      <a:cubicBezTo>
                        <a:pt x="21305" y="16386"/>
                        <a:pt x="21396" y="16151"/>
                        <a:pt x="21359" y="15937"/>
                      </a:cubicBezTo>
                      <a:cubicBezTo>
                        <a:pt x="21344" y="15850"/>
                        <a:pt x="21310" y="15775"/>
                        <a:pt x="21305" y="15686"/>
                      </a:cubicBezTo>
                      <a:cubicBezTo>
                        <a:pt x="21303" y="15629"/>
                        <a:pt x="21325" y="15558"/>
                        <a:pt x="21311" y="15503"/>
                      </a:cubicBezTo>
                      <a:cubicBezTo>
                        <a:pt x="21286" y="15408"/>
                        <a:pt x="21219" y="15296"/>
                        <a:pt x="21178" y="15197"/>
                      </a:cubicBezTo>
                      <a:cubicBezTo>
                        <a:pt x="21129" y="15078"/>
                        <a:pt x="21064" y="14946"/>
                        <a:pt x="20967" y="14849"/>
                      </a:cubicBezTo>
                      <a:cubicBezTo>
                        <a:pt x="20886" y="14769"/>
                        <a:pt x="20689" y="14771"/>
                        <a:pt x="20574" y="14802"/>
                      </a:cubicBezTo>
                      <a:cubicBezTo>
                        <a:pt x="20573" y="14829"/>
                        <a:pt x="20588" y="14847"/>
                        <a:pt x="20619" y="14857"/>
                      </a:cubicBezTo>
                      <a:cubicBezTo>
                        <a:pt x="20567" y="14906"/>
                        <a:pt x="20471" y="14896"/>
                        <a:pt x="20395" y="14930"/>
                      </a:cubicBezTo>
                      <a:cubicBezTo>
                        <a:pt x="20296" y="14974"/>
                        <a:pt x="20327" y="14998"/>
                        <a:pt x="20277" y="15068"/>
                      </a:cubicBezTo>
                      <a:cubicBezTo>
                        <a:pt x="20203" y="15174"/>
                        <a:pt x="20117" y="15284"/>
                        <a:pt x="20044" y="15398"/>
                      </a:cubicBezTo>
                      <a:cubicBezTo>
                        <a:pt x="19812" y="15385"/>
                        <a:pt x="19881" y="15188"/>
                        <a:pt x="19943" y="15072"/>
                      </a:cubicBezTo>
                      <a:cubicBezTo>
                        <a:pt x="19984" y="14994"/>
                        <a:pt x="19982" y="14984"/>
                        <a:pt x="19997" y="14893"/>
                      </a:cubicBezTo>
                      <a:cubicBezTo>
                        <a:pt x="20012" y="14805"/>
                        <a:pt x="20094" y="14767"/>
                        <a:pt x="20117" y="14692"/>
                      </a:cubicBezTo>
                      <a:cubicBezTo>
                        <a:pt x="20139" y="14616"/>
                        <a:pt x="20111" y="14539"/>
                        <a:pt x="20140" y="14460"/>
                      </a:cubicBezTo>
                      <a:cubicBezTo>
                        <a:pt x="20164" y="14400"/>
                        <a:pt x="20202" y="14291"/>
                        <a:pt x="20240" y="14241"/>
                      </a:cubicBezTo>
                      <a:cubicBezTo>
                        <a:pt x="20288" y="14180"/>
                        <a:pt x="20327" y="14182"/>
                        <a:pt x="20343" y="14106"/>
                      </a:cubicBezTo>
                      <a:cubicBezTo>
                        <a:pt x="20358" y="14037"/>
                        <a:pt x="20341" y="13946"/>
                        <a:pt x="20341" y="13874"/>
                      </a:cubicBezTo>
                      <a:cubicBezTo>
                        <a:pt x="20341" y="13706"/>
                        <a:pt x="20356" y="13572"/>
                        <a:pt x="20403" y="13420"/>
                      </a:cubicBezTo>
                      <a:cubicBezTo>
                        <a:pt x="20443" y="13293"/>
                        <a:pt x="20614" y="13188"/>
                        <a:pt x="20690" y="13090"/>
                      </a:cubicBezTo>
                      <a:cubicBezTo>
                        <a:pt x="20734" y="13032"/>
                        <a:pt x="20785" y="12979"/>
                        <a:pt x="20799" y="12905"/>
                      </a:cubicBezTo>
                      <a:cubicBezTo>
                        <a:pt x="20824" y="12780"/>
                        <a:pt x="20769" y="12783"/>
                        <a:pt x="20695" y="12704"/>
                      </a:cubicBezTo>
                      <a:cubicBezTo>
                        <a:pt x="20623" y="12627"/>
                        <a:pt x="20639" y="12557"/>
                        <a:pt x="20538" y="12497"/>
                      </a:cubicBezTo>
                      <a:cubicBezTo>
                        <a:pt x="20458" y="12449"/>
                        <a:pt x="20332" y="12395"/>
                        <a:pt x="20237" y="12386"/>
                      </a:cubicBezTo>
                      <a:cubicBezTo>
                        <a:pt x="20201" y="12290"/>
                        <a:pt x="20228" y="12150"/>
                        <a:pt x="20228" y="12049"/>
                      </a:cubicBezTo>
                      <a:cubicBezTo>
                        <a:pt x="20228" y="11973"/>
                        <a:pt x="20267" y="11807"/>
                        <a:pt x="20221" y="11743"/>
                      </a:cubicBezTo>
                      <a:cubicBezTo>
                        <a:pt x="20164" y="11665"/>
                        <a:pt x="20009" y="11641"/>
                        <a:pt x="19949" y="11549"/>
                      </a:cubicBezTo>
                      <a:cubicBezTo>
                        <a:pt x="19893" y="11462"/>
                        <a:pt x="19859" y="11325"/>
                        <a:pt x="19814" y="11231"/>
                      </a:cubicBezTo>
                      <a:cubicBezTo>
                        <a:pt x="19773" y="11145"/>
                        <a:pt x="19782" y="11058"/>
                        <a:pt x="19717" y="10979"/>
                      </a:cubicBezTo>
                      <a:cubicBezTo>
                        <a:pt x="19649" y="10897"/>
                        <a:pt x="19576" y="10796"/>
                        <a:pt x="19504" y="10710"/>
                      </a:cubicBezTo>
                      <a:cubicBezTo>
                        <a:pt x="19450" y="10645"/>
                        <a:pt x="19317" y="10532"/>
                        <a:pt x="19235" y="10510"/>
                      </a:cubicBezTo>
                      <a:cubicBezTo>
                        <a:pt x="19129" y="10480"/>
                        <a:pt x="18965" y="10507"/>
                        <a:pt x="18854" y="10507"/>
                      </a:cubicBezTo>
                      <a:cubicBezTo>
                        <a:pt x="18773" y="10507"/>
                        <a:pt x="18653" y="10525"/>
                        <a:pt x="18574" y="10498"/>
                      </a:cubicBezTo>
                      <a:cubicBezTo>
                        <a:pt x="18471" y="10464"/>
                        <a:pt x="18503" y="10443"/>
                        <a:pt x="18465" y="10366"/>
                      </a:cubicBezTo>
                      <a:cubicBezTo>
                        <a:pt x="18420" y="10279"/>
                        <a:pt x="18406" y="10227"/>
                        <a:pt x="18409" y="10125"/>
                      </a:cubicBezTo>
                      <a:cubicBezTo>
                        <a:pt x="18410" y="10077"/>
                        <a:pt x="18422" y="10018"/>
                        <a:pt x="18406" y="9972"/>
                      </a:cubicBezTo>
                      <a:cubicBezTo>
                        <a:pt x="18387" y="9920"/>
                        <a:pt x="18324" y="9893"/>
                        <a:pt x="18304" y="9845"/>
                      </a:cubicBezTo>
                      <a:cubicBezTo>
                        <a:pt x="18257" y="9731"/>
                        <a:pt x="18310" y="9702"/>
                        <a:pt x="18168" y="9653"/>
                      </a:cubicBezTo>
                      <a:cubicBezTo>
                        <a:pt x="18118" y="9636"/>
                        <a:pt x="18049" y="9635"/>
                        <a:pt x="18006" y="9605"/>
                      </a:cubicBezTo>
                      <a:cubicBezTo>
                        <a:pt x="17947" y="9563"/>
                        <a:pt x="17976" y="9545"/>
                        <a:pt x="17942" y="9488"/>
                      </a:cubicBezTo>
                      <a:cubicBezTo>
                        <a:pt x="17884" y="9391"/>
                        <a:pt x="17754" y="9389"/>
                        <a:pt x="17699" y="9305"/>
                      </a:cubicBezTo>
                      <a:cubicBezTo>
                        <a:pt x="17643" y="9218"/>
                        <a:pt x="17751" y="9117"/>
                        <a:pt x="17795" y="9031"/>
                      </a:cubicBezTo>
                      <a:cubicBezTo>
                        <a:pt x="17837" y="8949"/>
                        <a:pt x="17864" y="8894"/>
                        <a:pt x="17926" y="8819"/>
                      </a:cubicBezTo>
                      <a:cubicBezTo>
                        <a:pt x="17964" y="8772"/>
                        <a:pt x="17994" y="8785"/>
                        <a:pt x="18003" y="8733"/>
                      </a:cubicBezTo>
                      <a:cubicBezTo>
                        <a:pt x="17881" y="8699"/>
                        <a:pt x="17746" y="8743"/>
                        <a:pt x="17624" y="8711"/>
                      </a:cubicBezTo>
                      <a:cubicBezTo>
                        <a:pt x="17550" y="8692"/>
                        <a:pt x="17448" y="8620"/>
                        <a:pt x="17398" y="8560"/>
                      </a:cubicBezTo>
                      <a:cubicBezTo>
                        <a:pt x="17270" y="8407"/>
                        <a:pt x="17103" y="8258"/>
                        <a:pt x="17092" y="8065"/>
                      </a:cubicBezTo>
                      <a:cubicBezTo>
                        <a:pt x="16871" y="8074"/>
                        <a:pt x="16643" y="8292"/>
                        <a:pt x="16414" y="8217"/>
                      </a:cubicBezTo>
                      <a:cubicBezTo>
                        <a:pt x="16328" y="8189"/>
                        <a:pt x="16342" y="8109"/>
                        <a:pt x="16305" y="8039"/>
                      </a:cubicBezTo>
                      <a:cubicBezTo>
                        <a:pt x="16275" y="7982"/>
                        <a:pt x="16211" y="7940"/>
                        <a:pt x="16192" y="7881"/>
                      </a:cubicBezTo>
                      <a:cubicBezTo>
                        <a:pt x="16176" y="7831"/>
                        <a:pt x="16198" y="7779"/>
                        <a:pt x="16191" y="7728"/>
                      </a:cubicBezTo>
                      <a:cubicBezTo>
                        <a:pt x="16185" y="7670"/>
                        <a:pt x="16151" y="7631"/>
                        <a:pt x="16137" y="7576"/>
                      </a:cubicBezTo>
                      <a:cubicBezTo>
                        <a:pt x="16089" y="7374"/>
                        <a:pt x="16133" y="7120"/>
                        <a:pt x="16133" y="6913"/>
                      </a:cubicBezTo>
                      <a:cubicBezTo>
                        <a:pt x="16133" y="6788"/>
                        <a:pt x="16151" y="6653"/>
                        <a:pt x="16134" y="6529"/>
                      </a:cubicBezTo>
                      <a:cubicBezTo>
                        <a:pt x="16118" y="6414"/>
                        <a:pt x="16088" y="6411"/>
                        <a:pt x="15975" y="6364"/>
                      </a:cubicBezTo>
                      <a:cubicBezTo>
                        <a:pt x="15850" y="6313"/>
                        <a:pt x="15700" y="6263"/>
                        <a:pt x="15562" y="6223"/>
                      </a:cubicBezTo>
                      <a:cubicBezTo>
                        <a:pt x="15496" y="6204"/>
                        <a:pt x="15476" y="6247"/>
                        <a:pt x="15444" y="6177"/>
                      </a:cubicBezTo>
                      <a:cubicBezTo>
                        <a:pt x="15420" y="6121"/>
                        <a:pt x="15481" y="6068"/>
                        <a:pt x="15494" y="6020"/>
                      </a:cubicBezTo>
                      <a:cubicBezTo>
                        <a:pt x="15548" y="5825"/>
                        <a:pt x="15610" y="5617"/>
                        <a:pt x="15677" y="5435"/>
                      </a:cubicBezTo>
                      <a:cubicBezTo>
                        <a:pt x="15722" y="5313"/>
                        <a:pt x="15734" y="5177"/>
                        <a:pt x="15847" y="5080"/>
                      </a:cubicBezTo>
                      <a:cubicBezTo>
                        <a:pt x="15919" y="5019"/>
                        <a:pt x="16019" y="4992"/>
                        <a:pt x="16098" y="4943"/>
                      </a:cubicBezTo>
                      <a:cubicBezTo>
                        <a:pt x="16244" y="4851"/>
                        <a:pt x="16418" y="4717"/>
                        <a:pt x="16349" y="4540"/>
                      </a:cubicBezTo>
                      <a:cubicBezTo>
                        <a:pt x="16314" y="4450"/>
                        <a:pt x="16210" y="4381"/>
                        <a:pt x="16187" y="4289"/>
                      </a:cubicBezTo>
                      <a:cubicBezTo>
                        <a:pt x="16169" y="4217"/>
                        <a:pt x="16169" y="4048"/>
                        <a:pt x="16187" y="3977"/>
                      </a:cubicBezTo>
                      <a:cubicBezTo>
                        <a:pt x="16233" y="3802"/>
                        <a:pt x="16393" y="3695"/>
                        <a:pt x="16474" y="3527"/>
                      </a:cubicBezTo>
                      <a:cubicBezTo>
                        <a:pt x="16527" y="3417"/>
                        <a:pt x="16567" y="3255"/>
                        <a:pt x="16590" y="3138"/>
                      </a:cubicBezTo>
                      <a:cubicBezTo>
                        <a:pt x="16608" y="3043"/>
                        <a:pt x="16636" y="2998"/>
                        <a:pt x="16674" y="2909"/>
                      </a:cubicBezTo>
                      <a:cubicBezTo>
                        <a:pt x="16714" y="2815"/>
                        <a:pt x="16704" y="2709"/>
                        <a:pt x="16702" y="2603"/>
                      </a:cubicBezTo>
                      <a:cubicBezTo>
                        <a:pt x="16700" y="2467"/>
                        <a:pt x="16765" y="2362"/>
                        <a:pt x="16760" y="2224"/>
                      </a:cubicBezTo>
                      <a:cubicBezTo>
                        <a:pt x="16756" y="2122"/>
                        <a:pt x="16729" y="2066"/>
                        <a:pt x="16634" y="2003"/>
                      </a:cubicBezTo>
                      <a:cubicBezTo>
                        <a:pt x="16506" y="1918"/>
                        <a:pt x="16472" y="1942"/>
                        <a:pt x="16474" y="1787"/>
                      </a:cubicBezTo>
                      <a:cubicBezTo>
                        <a:pt x="16476" y="1655"/>
                        <a:pt x="16509" y="1600"/>
                        <a:pt x="16546" y="1481"/>
                      </a:cubicBezTo>
                      <a:cubicBezTo>
                        <a:pt x="16581" y="1372"/>
                        <a:pt x="16545" y="1322"/>
                        <a:pt x="16418" y="1262"/>
                      </a:cubicBezTo>
                      <a:cubicBezTo>
                        <a:pt x="16304" y="1208"/>
                        <a:pt x="16201" y="1235"/>
                        <a:pt x="16104" y="1146"/>
                      </a:cubicBezTo>
                      <a:cubicBezTo>
                        <a:pt x="16001" y="1052"/>
                        <a:pt x="16007" y="955"/>
                        <a:pt x="15882" y="867"/>
                      </a:cubicBezTo>
                      <a:cubicBezTo>
                        <a:pt x="15773" y="791"/>
                        <a:pt x="15596" y="684"/>
                        <a:pt x="15472" y="563"/>
                      </a:cubicBezTo>
                      <a:cubicBezTo>
                        <a:pt x="15399" y="491"/>
                        <a:pt x="15344" y="413"/>
                        <a:pt x="15334" y="334"/>
                      </a:cubicBezTo>
                      <a:cubicBezTo>
                        <a:pt x="15318" y="212"/>
                        <a:pt x="15353" y="135"/>
                        <a:pt x="15209" y="65"/>
                      </a:cubicBezTo>
                      <a:cubicBezTo>
                        <a:pt x="15152" y="37"/>
                        <a:pt x="15089" y="27"/>
                        <a:pt x="15033" y="3"/>
                      </a:cubicBezTo>
                      <a:cubicBezTo>
                        <a:pt x="15001" y="3"/>
                        <a:pt x="14969" y="3"/>
                        <a:pt x="14937" y="3"/>
                      </a:cubicBezTo>
                      <a:cubicBezTo>
                        <a:pt x="14757" y="3"/>
                        <a:pt x="14577" y="3"/>
                        <a:pt x="14397" y="3"/>
                      </a:cubicBezTo>
                      <a:cubicBezTo>
                        <a:pt x="14200" y="3"/>
                        <a:pt x="14082" y="-24"/>
                        <a:pt x="13942" y="104"/>
                      </a:cubicBezTo>
                      <a:cubicBezTo>
                        <a:pt x="13830" y="207"/>
                        <a:pt x="13767" y="298"/>
                        <a:pt x="13700" y="423"/>
                      </a:cubicBezTo>
                      <a:cubicBezTo>
                        <a:pt x="13675" y="470"/>
                        <a:pt x="13656" y="568"/>
                        <a:pt x="13619" y="603"/>
                      </a:cubicBezTo>
                      <a:cubicBezTo>
                        <a:pt x="13552" y="665"/>
                        <a:pt x="13426" y="684"/>
                        <a:pt x="13342" y="716"/>
                      </a:cubicBezTo>
                      <a:cubicBezTo>
                        <a:pt x="13236" y="757"/>
                        <a:pt x="12997" y="824"/>
                        <a:pt x="12930" y="907"/>
                      </a:cubicBezTo>
                      <a:cubicBezTo>
                        <a:pt x="12888" y="957"/>
                        <a:pt x="12881" y="1017"/>
                        <a:pt x="12862" y="1074"/>
                      </a:cubicBezTo>
                      <a:cubicBezTo>
                        <a:pt x="12834" y="1154"/>
                        <a:pt x="12782" y="1233"/>
                        <a:pt x="12767" y="1321"/>
                      </a:cubicBezTo>
                      <a:cubicBezTo>
                        <a:pt x="12643" y="1342"/>
                        <a:pt x="12528" y="1357"/>
                        <a:pt x="12405" y="1378"/>
                      </a:cubicBezTo>
                      <a:cubicBezTo>
                        <a:pt x="12242" y="1405"/>
                        <a:pt x="12267" y="1515"/>
                        <a:pt x="12194" y="1636"/>
                      </a:cubicBezTo>
                      <a:cubicBezTo>
                        <a:pt x="12134" y="1734"/>
                        <a:pt x="12050" y="1786"/>
                        <a:pt x="11979" y="1869"/>
                      </a:cubicBezTo>
                      <a:cubicBezTo>
                        <a:pt x="11914" y="1946"/>
                        <a:pt x="11860" y="2036"/>
                        <a:pt x="11804" y="2113"/>
                      </a:cubicBezTo>
                      <a:cubicBezTo>
                        <a:pt x="11685" y="2277"/>
                        <a:pt x="11557" y="2445"/>
                        <a:pt x="11442" y="2604"/>
                      </a:cubicBezTo>
                      <a:cubicBezTo>
                        <a:pt x="11377" y="2694"/>
                        <a:pt x="11299" y="2749"/>
                        <a:pt x="11186" y="2758"/>
                      </a:cubicBezTo>
                      <a:cubicBezTo>
                        <a:pt x="11047" y="2769"/>
                        <a:pt x="10923" y="2794"/>
                        <a:pt x="10785" y="2807"/>
                      </a:cubicBezTo>
                      <a:cubicBezTo>
                        <a:pt x="10599" y="2823"/>
                        <a:pt x="10327" y="2929"/>
                        <a:pt x="10160" y="3012"/>
                      </a:cubicBezTo>
                      <a:cubicBezTo>
                        <a:pt x="9969" y="3108"/>
                        <a:pt x="9936" y="3284"/>
                        <a:pt x="9764" y="3396"/>
                      </a:cubicBezTo>
                      <a:cubicBezTo>
                        <a:pt x="9674" y="3454"/>
                        <a:pt x="9636" y="3463"/>
                        <a:pt x="9564" y="3548"/>
                      </a:cubicBezTo>
                      <a:cubicBezTo>
                        <a:pt x="9481" y="3645"/>
                        <a:pt x="9382" y="3729"/>
                        <a:pt x="9333" y="3854"/>
                      </a:cubicBezTo>
                      <a:cubicBezTo>
                        <a:pt x="9285" y="3976"/>
                        <a:pt x="9383" y="4056"/>
                        <a:pt x="9366" y="4187"/>
                      </a:cubicBezTo>
                      <a:cubicBezTo>
                        <a:pt x="9352" y="4289"/>
                        <a:pt x="9285" y="4351"/>
                        <a:pt x="9222" y="4440"/>
                      </a:cubicBezTo>
                      <a:cubicBezTo>
                        <a:pt x="9079" y="4647"/>
                        <a:pt x="9074" y="4844"/>
                        <a:pt x="8966" y="5055"/>
                      </a:cubicBezTo>
                      <a:cubicBezTo>
                        <a:pt x="8880" y="5227"/>
                        <a:pt x="8807" y="5415"/>
                        <a:pt x="8797" y="5614"/>
                      </a:cubicBezTo>
                      <a:cubicBezTo>
                        <a:pt x="8786" y="5838"/>
                        <a:pt x="8603" y="6045"/>
                        <a:pt x="8426" y="6196"/>
                      </a:cubicBezTo>
                      <a:cubicBezTo>
                        <a:pt x="8355" y="6257"/>
                        <a:pt x="8243" y="6331"/>
                        <a:pt x="8141" y="6331"/>
                      </a:cubicBezTo>
                      <a:cubicBezTo>
                        <a:pt x="8068" y="6331"/>
                        <a:pt x="8017" y="6288"/>
                        <a:pt x="7948" y="6274"/>
                      </a:cubicBezTo>
                      <a:cubicBezTo>
                        <a:pt x="7846" y="6253"/>
                        <a:pt x="7721" y="6277"/>
                        <a:pt x="7626" y="6301"/>
                      </a:cubicBezTo>
                      <a:cubicBezTo>
                        <a:pt x="7573" y="6315"/>
                        <a:pt x="7506" y="6329"/>
                        <a:pt x="7464" y="6357"/>
                      </a:cubicBezTo>
                      <a:cubicBezTo>
                        <a:pt x="7421" y="6385"/>
                        <a:pt x="7408" y="6440"/>
                        <a:pt x="7363" y="6469"/>
                      </a:cubicBezTo>
                      <a:cubicBezTo>
                        <a:pt x="7273" y="6525"/>
                        <a:pt x="7139" y="6503"/>
                        <a:pt x="7059" y="6580"/>
                      </a:cubicBezTo>
                      <a:cubicBezTo>
                        <a:pt x="7010" y="6628"/>
                        <a:pt x="6970" y="6739"/>
                        <a:pt x="6935" y="6798"/>
                      </a:cubicBezTo>
                      <a:cubicBezTo>
                        <a:pt x="6865" y="6911"/>
                        <a:pt x="6760" y="7028"/>
                        <a:pt x="6703" y="7143"/>
                      </a:cubicBezTo>
                      <a:cubicBezTo>
                        <a:pt x="6655" y="7239"/>
                        <a:pt x="6630" y="7308"/>
                        <a:pt x="6564" y="7397"/>
                      </a:cubicBezTo>
                      <a:cubicBezTo>
                        <a:pt x="6483" y="7505"/>
                        <a:pt x="6445" y="7518"/>
                        <a:pt x="6336" y="7589"/>
                      </a:cubicBezTo>
                      <a:cubicBezTo>
                        <a:pt x="6188" y="7685"/>
                        <a:pt x="6076" y="7835"/>
                        <a:pt x="5983" y="7961"/>
                      </a:cubicBezTo>
                      <a:cubicBezTo>
                        <a:pt x="5927" y="8039"/>
                        <a:pt x="5856" y="8091"/>
                        <a:pt x="5837" y="8187"/>
                      </a:cubicBezTo>
                      <a:cubicBezTo>
                        <a:pt x="5815" y="8305"/>
                        <a:pt x="5839" y="8451"/>
                        <a:pt x="5839" y="8572"/>
                      </a:cubicBezTo>
                      <a:cubicBezTo>
                        <a:pt x="5839" y="8696"/>
                        <a:pt x="5857" y="8831"/>
                        <a:pt x="5841" y="8954"/>
                      </a:cubicBezTo>
                      <a:cubicBezTo>
                        <a:pt x="5835" y="9003"/>
                        <a:pt x="5816" y="9097"/>
                        <a:pt x="5783" y="9137"/>
                      </a:cubicBezTo>
                      <a:cubicBezTo>
                        <a:pt x="5750" y="9176"/>
                        <a:pt x="5710" y="9196"/>
                        <a:pt x="5655" y="9221"/>
                      </a:cubicBezTo>
                      <a:cubicBezTo>
                        <a:pt x="5555" y="9267"/>
                        <a:pt x="5455" y="9359"/>
                        <a:pt x="5351" y="9383"/>
                      </a:cubicBezTo>
                      <a:cubicBezTo>
                        <a:pt x="5217" y="9415"/>
                        <a:pt x="5041" y="9387"/>
                        <a:pt x="4900" y="9387"/>
                      </a:cubicBezTo>
                      <a:cubicBezTo>
                        <a:pt x="4732" y="9388"/>
                        <a:pt x="4632" y="9391"/>
                        <a:pt x="4503" y="9286"/>
                      </a:cubicBezTo>
                      <a:cubicBezTo>
                        <a:pt x="4389" y="9193"/>
                        <a:pt x="4277" y="9087"/>
                        <a:pt x="4174" y="8987"/>
                      </a:cubicBezTo>
                      <a:cubicBezTo>
                        <a:pt x="4104" y="9026"/>
                        <a:pt x="3981" y="9016"/>
                        <a:pt x="3924" y="9077"/>
                      </a:cubicBezTo>
                      <a:cubicBezTo>
                        <a:pt x="3973" y="9216"/>
                        <a:pt x="4005" y="9357"/>
                        <a:pt x="4063" y="9490"/>
                      </a:cubicBezTo>
                      <a:cubicBezTo>
                        <a:pt x="4115" y="9612"/>
                        <a:pt x="4152" y="9706"/>
                        <a:pt x="4135" y="9847"/>
                      </a:cubicBezTo>
                      <a:cubicBezTo>
                        <a:pt x="4120" y="9968"/>
                        <a:pt x="4024" y="10048"/>
                        <a:pt x="3949" y="10150"/>
                      </a:cubicBezTo>
                      <a:cubicBezTo>
                        <a:pt x="3915" y="10197"/>
                        <a:pt x="3895" y="10245"/>
                        <a:pt x="3852" y="10286"/>
                      </a:cubicBezTo>
                      <a:cubicBezTo>
                        <a:pt x="3789" y="10347"/>
                        <a:pt x="3676" y="10340"/>
                        <a:pt x="3631" y="10403"/>
                      </a:cubicBezTo>
                      <a:cubicBezTo>
                        <a:pt x="3565" y="10494"/>
                        <a:pt x="3636" y="10704"/>
                        <a:pt x="3609" y="10812"/>
                      </a:cubicBezTo>
                      <a:cubicBezTo>
                        <a:pt x="3565" y="10990"/>
                        <a:pt x="3562" y="11100"/>
                        <a:pt x="3609" y="11273"/>
                      </a:cubicBezTo>
                      <a:cubicBezTo>
                        <a:pt x="3630" y="11349"/>
                        <a:pt x="3625" y="11407"/>
                        <a:pt x="3662" y="11480"/>
                      </a:cubicBezTo>
                      <a:cubicBezTo>
                        <a:pt x="3699" y="11549"/>
                        <a:pt x="3725" y="11526"/>
                        <a:pt x="3711" y="11603"/>
                      </a:cubicBezTo>
                      <a:cubicBezTo>
                        <a:pt x="3685" y="11744"/>
                        <a:pt x="3533" y="11849"/>
                        <a:pt x="3505" y="11988"/>
                      </a:cubicBezTo>
                      <a:cubicBezTo>
                        <a:pt x="3485" y="12087"/>
                        <a:pt x="3490" y="12269"/>
                        <a:pt x="3541" y="12345"/>
                      </a:cubicBezTo>
                      <a:cubicBezTo>
                        <a:pt x="3599" y="12432"/>
                        <a:pt x="3622" y="12405"/>
                        <a:pt x="3622" y="12523"/>
                      </a:cubicBezTo>
                      <a:cubicBezTo>
                        <a:pt x="3622" y="12539"/>
                        <a:pt x="3622" y="12553"/>
                        <a:pt x="3622" y="12565"/>
                      </a:cubicBezTo>
                      <a:cubicBezTo>
                        <a:pt x="3621" y="12647"/>
                        <a:pt x="3608" y="12664"/>
                        <a:pt x="3508" y="12704"/>
                      </a:cubicBezTo>
                      <a:cubicBezTo>
                        <a:pt x="3497" y="12708"/>
                        <a:pt x="3486" y="12712"/>
                        <a:pt x="3474" y="12715"/>
                      </a:cubicBezTo>
                      <a:cubicBezTo>
                        <a:pt x="3339" y="12759"/>
                        <a:pt x="3225" y="12736"/>
                        <a:pt x="3080" y="12751"/>
                      </a:cubicBezTo>
                      <a:cubicBezTo>
                        <a:pt x="2989" y="12761"/>
                        <a:pt x="2919" y="12801"/>
                        <a:pt x="2825" y="12806"/>
                      </a:cubicBezTo>
                      <a:cubicBezTo>
                        <a:pt x="2731" y="12810"/>
                        <a:pt x="2634" y="12805"/>
                        <a:pt x="2540" y="12805"/>
                      </a:cubicBezTo>
                      <a:cubicBezTo>
                        <a:pt x="2439" y="12805"/>
                        <a:pt x="2209" y="12769"/>
                        <a:pt x="2146" y="12832"/>
                      </a:cubicBezTo>
                      <a:cubicBezTo>
                        <a:pt x="2052" y="12926"/>
                        <a:pt x="2083" y="13146"/>
                        <a:pt x="2085" y="13264"/>
                      </a:cubicBezTo>
                      <a:cubicBezTo>
                        <a:pt x="2087" y="13382"/>
                        <a:pt x="2041" y="13487"/>
                        <a:pt x="1972" y="13591"/>
                      </a:cubicBezTo>
                      <a:cubicBezTo>
                        <a:pt x="1886" y="13722"/>
                        <a:pt x="1733" y="13766"/>
                        <a:pt x="1627" y="13873"/>
                      </a:cubicBezTo>
                      <a:cubicBezTo>
                        <a:pt x="1533" y="13968"/>
                        <a:pt x="1564" y="14156"/>
                        <a:pt x="1448" y="14222"/>
                      </a:cubicBezTo>
                      <a:cubicBezTo>
                        <a:pt x="1318" y="14295"/>
                        <a:pt x="1127" y="14206"/>
                        <a:pt x="1033" y="14131"/>
                      </a:cubicBezTo>
                      <a:cubicBezTo>
                        <a:pt x="950" y="14064"/>
                        <a:pt x="455" y="13505"/>
                        <a:pt x="389" y="13811"/>
                      </a:cubicBezTo>
                      <a:cubicBezTo>
                        <a:pt x="458" y="13851"/>
                        <a:pt x="489" y="14033"/>
                        <a:pt x="494" y="14105"/>
                      </a:cubicBezTo>
                      <a:cubicBezTo>
                        <a:pt x="501" y="14232"/>
                        <a:pt x="493" y="14361"/>
                        <a:pt x="493" y="14488"/>
                      </a:cubicBezTo>
                      <a:cubicBezTo>
                        <a:pt x="493" y="14592"/>
                        <a:pt x="525" y="14739"/>
                        <a:pt x="481" y="14834"/>
                      </a:cubicBezTo>
                      <a:cubicBezTo>
                        <a:pt x="440" y="14924"/>
                        <a:pt x="314" y="15019"/>
                        <a:pt x="277" y="15112"/>
                      </a:cubicBezTo>
                      <a:cubicBezTo>
                        <a:pt x="239" y="15207"/>
                        <a:pt x="265" y="15356"/>
                        <a:pt x="265" y="15457"/>
                      </a:cubicBezTo>
                      <a:cubicBezTo>
                        <a:pt x="265" y="15474"/>
                        <a:pt x="265" y="15488"/>
                        <a:pt x="264" y="15503"/>
                      </a:cubicBezTo>
                      <a:cubicBezTo>
                        <a:pt x="259" y="15620"/>
                        <a:pt x="231" y="15665"/>
                        <a:pt x="164" y="15775"/>
                      </a:cubicBezTo>
                      <a:cubicBezTo>
                        <a:pt x="127" y="15836"/>
                        <a:pt x="99" y="15902"/>
                        <a:pt x="70" y="15968"/>
                      </a:cubicBezTo>
                      <a:cubicBezTo>
                        <a:pt x="56" y="16002"/>
                        <a:pt x="41" y="16037"/>
                        <a:pt x="24" y="16069"/>
                      </a:cubicBezTo>
                      <a:cubicBezTo>
                        <a:pt x="18" y="16081"/>
                        <a:pt x="10" y="16093"/>
                        <a:pt x="0" y="16107"/>
                      </a:cubicBezTo>
                      <a:cubicBezTo>
                        <a:pt x="23" y="16126"/>
                        <a:pt x="46" y="16145"/>
                        <a:pt x="74" y="16160"/>
                      </a:cubicBezTo>
                      <a:cubicBezTo>
                        <a:pt x="114" y="16181"/>
                        <a:pt x="158" y="16200"/>
                        <a:pt x="208" y="16213"/>
                      </a:cubicBezTo>
                      <a:cubicBezTo>
                        <a:pt x="242" y="16222"/>
                        <a:pt x="275" y="16228"/>
                        <a:pt x="306" y="16231"/>
                      </a:cubicBezTo>
                      <a:cubicBezTo>
                        <a:pt x="506" y="16252"/>
                        <a:pt x="655" y="16167"/>
                        <a:pt x="833" y="16083"/>
                      </a:cubicBezTo>
                      <a:cubicBezTo>
                        <a:pt x="1028" y="15991"/>
                        <a:pt x="1246" y="15906"/>
                        <a:pt x="1406" y="15765"/>
                      </a:cubicBezTo>
                      <a:cubicBezTo>
                        <a:pt x="1515" y="15669"/>
                        <a:pt x="1529" y="15638"/>
                        <a:pt x="1688" y="15611"/>
                      </a:cubicBezTo>
                      <a:cubicBezTo>
                        <a:pt x="1733" y="15604"/>
                        <a:pt x="1761" y="15596"/>
                        <a:pt x="1787" y="15584"/>
                      </a:cubicBezTo>
                      <a:cubicBezTo>
                        <a:pt x="1819" y="15568"/>
                        <a:pt x="1846" y="15546"/>
                        <a:pt x="1887" y="15509"/>
                      </a:cubicBezTo>
                      <a:cubicBezTo>
                        <a:pt x="2021" y="15385"/>
                        <a:pt x="2181" y="15286"/>
                        <a:pt x="2201" y="15103"/>
                      </a:cubicBezTo>
                      <a:cubicBezTo>
                        <a:pt x="2214" y="14986"/>
                        <a:pt x="2203" y="14969"/>
                        <a:pt x="2299" y="14885"/>
                      </a:cubicBezTo>
                      <a:cubicBezTo>
                        <a:pt x="2364" y="14828"/>
                        <a:pt x="2416" y="14815"/>
                        <a:pt x="2486" y="14771"/>
                      </a:cubicBezTo>
                      <a:cubicBezTo>
                        <a:pt x="2554" y="14726"/>
                        <a:pt x="2589" y="14666"/>
                        <a:pt x="2666" y="14629"/>
                      </a:cubicBezTo>
                      <a:cubicBezTo>
                        <a:pt x="2686" y="14620"/>
                        <a:pt x="2814" y="14561"/>
                        <a:pt x="2842" y="14552"/>
                      </a:cubicBezTo>
                      <a:cubicBezTo>
                        <a:pt x="2872" y="14544"/>
                        <a:pt x="2888" y="14504"/>
                        <a:pt x="2923" y="14493"/>
                      </a:cubicBezTo>
                      <a:cubicBezTo>
                        <a:pt x="2975" y="14577"/>
                        <a:pt x="3071" y="14667"/>
                        <a:pt x="3096" y="14754"/>
                      </a:cubicBezTo>
                      <a:cubicBezTo>
                        <a:pt x="3122" y="14847"/>
                        <a:pt x="3099" y="14944"/>
                        <a:pt x="3121" y="15038"/>
                      </a:cubicBezTo>
                      <a:cubicBezTo>
                        <a:pt x="3149" y="15050"/>
                        <a:pt x="3164" y="15070"/>
                        <a:pt x="3169" y="15098"/>
                      </a:cubicBezTo>
                      <a:cubicBezTo>
                        <a:pt x="3167" y="15133"/>
                        <a:pt x="3164" y="15170"/>
                        <a:pt x="3162" y="15205"/>
                      </a:cubicBezTo>
                      <a:cubicBezTo>
                        <a:pt x="3170" y="15234"/>
                        <a:pt x="3200" y="15243"/>
                        <a:pt x="3208" y="15265"/>
                      </a:cubicBezTo>
                      <a:cubicBezTo>
                        <a:pt x="3245" y="15365"/>
                        <a:pt x="3255" y="15466"/>
                        <a:pt x="3290" y="15561"/>
                      </a:cubicBezTo>
                      <a:cubicBezTo>
                        <a:pt x="3304" y="15596"/>
                        <a:pt x="3329" y="15632"/>
                        <a:pt x="3356" y="15666"/>
                      </a:cubicBezTo>
                      <a:cubicBezTo>
                        <a:pt x="3386" y="15703"/>
                        <a:pt x="3417" y="15740"/>
                        <a:pt x="3436" y="15777"/>
                      </a:cubicBezTo>
                      <a:cubicBezTo>
                        <a:pt x="3471" y="15840"/>
                        <a:pt x="3497" y="15920"/>
                        <a:pt x="3576" y="15958"/>
                      </a:cubicBezTo>
                      <a:cubicBezTo>
                        <a:pt x="3773" y="16050"/>
                        <a:pt x="3951" y="15870"/>
                        <a:pt x="4054" y="15740"/>
                      </a:cubicBezTo>
                      <a:cubicBezTo>
                        <a:pt x="4064" y="15728"/>
                        <a:pt x="4073" y="15717"/>
                        <a:pt x="4082" y="15705"/>
                      </a:cubicBezTo>
                      <a:cubicBezTo>
                        <a:pt x="4148" y="15622"/>
                        <a:pt x="4212" y="15540"/>
                        <a:pt x="4278" y="15457"/>
                      </a:cubicBezTo>
                      <a:cubicBezTo>
                        <a:pt x="4299" y="15431"/>
                        <a:pt x="4295" y="15394"/>
                        <a:pt x="4316" y="15369"/>
                      </a:cubicBezTo>
                      <a:cubicBezTo>
                        <a:pt x="4342" y="15336"/>
                        <a:pt x="4392" y="15318"/>
                        <a:pt x="4420" y="15281"/>
                      </a:cubicBezTo>
                      <a:cubicBezTo>
                        <a:pt x="4471" y="15215"/>
                        <a:pt x="4470" y="15130"/>
                        <a:pt x="4522" y="15069"/>
                      </a:cubicBezTo>
                      <a:cubicBezTo>
                        <a:pt x="4602" y="14974"/>
                        <a:pt x="4681" y="14998"/>
                        <a:pt x="4817" y="14999"/>
                      </a:cubicBezTo>
                      <a:cubicBezTo>
                        <a:pt x="5025" y="15000"/>
                        <a:pt x="5263" y="14971"/>
                        <a:pt x="5470" y="14998"/>
                      </a:cubicBezTo>
                      <a:cubicBezTo>
                        <a:pt x="5570" y="15011"/>
                        <a:pt x="5651" y="15042"/>
                        <a:pt x="5754" y="15050"/>
                      </a:cubicBezTo>
                      <a:cubicBezTo>
                        <a:pt x="5859" y="15058"/>
                        <a:pt x="5970" y="15071"/>
                        <a:pt x="6067" y="15112"/>
                      </a:cubicBezTo>
                      <a:cubicBezTo>
                        <a:pt x="6269" y="15194"/>
                        <a:pt x="6379" y="15307"/>
                        <a:pt x="6608" y="15306"/>
                      </a:cubicBezTo>
                      <a:cubicBezTo>
                        <a:pt x="6807" y="15304"/>
                        <a:pt x="7006" y="15306"/>
                        <a:pt x="7205" y="15306"/>
                      </a:cubicBezTo>
                      <a:cubicBezTo>
                        <a:pt x="7433" y="15306"/>
                        <a:pt x="7529" y="15303"/>
                        <a:pt x="7695" y="15427"/>
                      </a:cubicBezTo>
                      <a:cubicBezTo>
                        <a:pt x="7872" y="15557"/>
                        <a:pt x="7880" y="15850"/>
                        <a:pt x="8115" y="15907"/>
                      </a:cubicBezTo>
                      <a:cubicBezTo>
                        <a:pt x="8139" y="15912"/>
                        <a:pt x="8162" y="15917"/>
                        <a:pt x="8184" y="15921"/>
                      </a:cubicBezTo>
                      <a:cubicBezTo>
                        <a:pt x="8344" y="15950"/>
                        <a:pt x="8467" y="15946"/>
                        <a:pt x="8598" y="16070"/>
                      </a:cubicBezTo>
                      <a:cubicBezTo>
                        <a:pt x="8740" y="16205"/>
                        <a:pt x="8881" y="16172"/>
                        <a:pt x="9081" y="16172"/>
                      </a:cubicBezTo>
                      <a:cubicBezTo>
                        <a:pt x="9182" y="16172"/>
                        <a:pt x="9294" y="16157"/>
                        <a:pt x="9394" y="16170"/>
                      </a:cubicBezTo>
                      <a:cubicBezTo>
                        <a:pt x="9485" y="16181"/>
                        <a:pt x="9566" y="16226"/>
                        <a:pt x="9649" y="16249"/>
                      </a:cubicBezTo>
                      <a:cubicBezTo>
                        <a:pt x="9813" y="16295"/>
                        <a:pt x="10020" y="16313"/>
                        <a:pt x="10147" y="16440"/>
                      </a:cubicBezTo>
                      <a:cubicBezTo>
                        <a:pt x="10213" y="16506"/>
                        <a:pt x="10217" y="16603"/>
                        <a:pt x="10301" y="16655"/>
                      </a:cubicBezTo>
                      <a:cubicBezTo>
                        <a:pt x="10382" y="16704"/>
                        <a:pt x="10494" y="16682"/>
                        <a:pt x="10588" y="16682"/>
                      </a:cubicBezTo>
                      <a:cubicBezTo>
                        <a:pt x="10693" y="16682"/>
                        <a:pt x="10811" y="16668"/>
                        <a:pt x="10913" y="16679"/>
                      </a:cubicBezTo>
                      <a:cubicBezTo>
                        <a:pt x="11081" y="16697"/>
                        <a:pt x="11106" y="16785"/>
                        <a:pt x="11199" y="16889"/>
                      </a:cubicBezTo>
                      <a:cubicBezTo>
                        <a:pt x="11270" y="16970"/>
                        <a:pt x="11403" y="16994"/>
                        <a:pt x="11474" y="17065"/>
                      </a:cubicBezTo>
                      <a:cubicBezTo>
                        <a:pt x="11541" y="17132"/>
                        <a:pt x="11513" y="17170"/>
                        <a:pt x="11609" y="17196"/>
                      </a:cubicBezTo>
                      <a:cubicBezTo>
                        <a:pt x="11721" y="17225"/>
                        <a:pt x="12119" y="17202"/>
                        <a:pt x="12152" y="17346"/>
                      </a:cubicBezTo>
                      <a:cubicBezTo>
                        <a:pt x="12296" y="17348"/>
                        <a:pt x="12531" y="17311"/>
                        <a:pt x="12623" y="17200"/>
                      </a:cubicBezTo>
                      <a:cubicBezTo>
                        <a:pt x="12752" y="17267"/>
                        <a:pt x="12929" y="17296"/>
                        <a:pt x="13071" y="17373"/>
                      </a:cubicBezTo>
                      <a:cubicBezTo>
                        <a:pt x="13182" y="17432"/>
                        <a:pt x="13261" y="17469"/>
                        <a:pt x="13379" y="17503"/>
                      </a:cubicBezTo>
                      <a:cubicBezTo>
                        <a:pt x="13580" y="17562"/>
                        <a:pt x="13884" y="17709"/>
                        <a:pt x="13920" y="17918"/>
                      </a:cubicBezTo>
                      <a:cubicBezTo>
                        <a:pt x="13937" y="18016"/>
                        <a:pt x="13871" y="18096"/>
                        <a:pt x="13855" y="18186"/>
                      </a:cubicBezTo>
                      <a:cubicBezTo>
                        <a:pt x="13840" y="18275"/>
                        <a:pt x="13890" y="18387"/>
                        <a:pt x="13860" y="18472"/>
                      </a:cubicBezTo>
                      <a:cubicBezTo>
                        <a:pt x="13833" y="18551"/>
                        <a:pt x="13760" y="18560"/>
                        <a:pt x="13688" y="18598"/>
                      </a:cubicBezTo>
                      <a:cubicBezTo>
                        <a:pt x="13561" y="18665"/>
                        <a:pt x="13440" y="18769"/>
                        <a:pt x="13354" y="18878"/>
                      </a:cubicBezTo>
                      <a:cubicBezTo>
                        <a:pt x="13279" y="18973"/>
                        <a:pt x="13251" y="19036"/>
                        <a:pt x="13124" y="19078"/>
                      </a:cubicBezTo>
                      <a:cubicBezTo>
                        <a:pt x="12985" y="19124"/>
                        <a:pt x="12809" y="19160"/>
                        <a:pt x="12686" y="19240"/>
                      </a:cubicBezTo>
                      <a:cubicBezTo>
                        <a:pt x="12546" y="19330"/>
                        <a:pt x="12407" y="19456"/>
                        <a:pt x="12243" y="19535"/>
                      </a:cubicBezTo>
                      <a:cubicBezTo>
                        <a:pt x="12089" y="19610"/>
                        <a:pt x="11787" y="19621"/>
                        <a:pt x="11679" y="19739"/>
                      </a:cubicBezTo>
                      <a:cubicBezTo>
                        <a:pt x="11594" y="19831"/>
                        <a:pt x="11642" y="19999"/>
                        <a:pt x="11667" y="20097"/>
                      </a:cubicBezTo>
                      <a:cubicBezTo>
                        <a:pt x="11687" y="20184"/>
                        <a:pt x="11797" y="20328"/>
                        <a:pt x="11763" y="20401"/>
                      </a:cubicBezTo>
                      <a:cubicBezTo>
                        <a:pt x="11628" y="20436"/>
                        <a:pt x="11595" y="20381"/>
                        <a:pt x="11493" y="20360"/>
                      </a:cubicBezTo>
                      <a:cubicBezTo>
                        <a:pt x="11418" y="20344"/>
                        <a:pt x="11326" y="20353"/>
                        <a:pt x="11247" y="20354"/>
                      </a:cubicBezTo>
                      <a:cubicBezTo>
                        <a:pt x="11094" y="20358"/>
                        <a:pt x="10909" y="20370"/>
                        <a:pt x="10795" y="20471"/>
                      </a:cubicBezTo>
                      <a:cubicBezTo>
                        <a:pt x="10725" y="20535"/>
                        <a:pt x="10738" y="20568"/>
                        <a:pt x="10721" y="20652"/>
                      </a:cubicBezTo>
                      <a:cubicBezTo>
                        <a:pt x="10599" y="20661"/>
                        <a:pt x="10513" y="20745"/>
                        <a:pt x="10393" y="20760"/>
                      </a:cubicBezTo>
                      <a:cubicBezTo>
                        <a:pt x="10276" y="20775"/>
                        <a:pt x="10213" y="20772"/>
                        <a:pt x="10107" y="20822"/>
                      </a:cubicBezTo>
                      <a:cubicBezTo>
                        <a:pt x="10084" y="20928"/>
                        <a:pt x="10316" y="21085"/>
                        <a:pt x="10378" y="21174"/>
                      </a:cubicBezTo>
                      <a:cubicBezTo>
                        <a:pt x="10430" y="21247"/>
                        <a:pt x="10455" y="21334"/>
                        <a:pt x="10488" y="21414"/>
                      </a:cubicBezTo>
                      <a:cubicBezTo>
                        <a:pt x="10537" y="21533"/>
                        <a:pt x="10552" y="21576"/>
                        <a:pt x="10695" y="21530"/>
                      </a:cubicBezTo>
                      <a:cubicBezTo>
                        <a:pt x="10822" y="21489"/>
                        <a:pt x="10859" y="21469"/>
                        <a:pt x="10944" y="21386"/>
                      </a:cubicBezTo>
                      <a:cubicBezTo>
                        <a:pt x="11058" y="21276"/>
                        <a:pt x="11253" y="21187"/>
                        <a:pt x="11405" y="21088"/>
                      </a:cubicBezTo>
                      <a:cubicBezTo>
                        <a:pt x="11496" y="21029"/>
                        <a:pt x="11585" y="20966"/>
                        <a:pt x="11678" y="20907"/>
                      </a:cubicBezTo>
                      <a:cubicBezTo>
                        <a:pt x="11759" y="20855"/>
                        <a:pt x="11870" y="20742"/>
                        <a:pt x="11959" y="20716"/>
                      </a:cubicBezTo>
                      <a:cubicBezTo>
                        <a:pt x="11997" y="20705"/>
                        <a:pt x="12031" y="20722"/>
                        <a:pt x="12068" y="20713"/>
                      </a:cubicBezTo>
                      <a:cubicBezTo>
                        <a:pt x="12235" y="20672"/>
                        <a:pt x="12407" y="20657"/>
                        <a:pt x="12583" y="20612"/>
                      </a:cubicBezTo>
                      <a:cubicBezTo>
                        <a:pt x="12734" y="20573"/>
                        <a:pt x="12780" y="20534"/>
                        <a:pt x="12892" y="20454"/>
                      </a:cubicBezTo>
                      <a:cubicBezTo>
                        <a:pt x="12969" y="20399"/>
                        <a:pt x="13063" y="20384"/>
                        <a:pt x="13135" y="20322"/>
                      </a:cubicBezTo>
                      <a:cubicBezTo>
                        <a:pt x="13239" y="20232"/>
                        <a:pt x="13208" y="20155"/>
                        <a:pt x="13228" y="20051"/>
                      </a:cubicBezTo>
                      <a:cubicBezTo>
                        <a:pt x="13252" y="19923"/>
                        <a:pt x="13344" y="19847"/>
                        <a:pt x="13436" y="19750"/>
                      </a:cubicBezTo>
                      <a:cubicBezTo>
                        <a:pt x="13537" y="19643"/>
                        <a:pt x="13630" y="19586"/>
                        <a:pt x="13770" y="19533"/>
                      </a:cubicBezTo>
                      <a:cubicBezTo>
                        <a:pt x="13951" y="19466"/>
                        <a:pt x="14072" y="19351"/>
                        <a:pt x="14244" y="19281"/>
                      </a:cubicBezTo>
                      <a:cubicBezTo>
                        <a:pt x="14432" y="19205"/>
                        <a:pt x="14598" y="19204"/>
                        <a:pt x="14798" y="19184"/>
                      </a:cubicBezTo>
                      <a:cubicBezTo>
                        <a:pt x="15031" y="19161"/>
                        <a:pt x="15154" y="18979"/>
                        <a:pt x="15381" y="18977"/>
                      </a:cubicBezTo>
                      <a:cubicBezTo>
                        <a:pt x="15546" y="18975"/>
                        <a:pt x="15711" y="18977"/>
                        <a:pt x="15875" y="18977"/>
                      </a:cubicBezTo>
                      <a:cubicBezTo>
                        <a:pt x="16077" y="18977"/>
                        <a:pt x="16280" y="18977"/>
                        <a:pt x="16482" y="18977"/>
                      </a:cubicBezTo>
                      <a:cubicBezTo>
                        <a:pt x="16628" y="18977"/>
                        <a:pt x="16775" y="18977"/>
                        <a:pt x="16923" y="18978"/>
                      </a:cubicBezTo>
                      <a:cubicBezTo>
                        <a:pt x="17014" y="18979"/>
                        <a:pt x="17051" y="18950"/>
                        <a:pt x="17112" y="18938"/>
                      </a:cubicBezTo>
                      <a:cubicBezTo>
                        <a:pt x="17269" y="18908"/>
                        <a:pt x="17374" y="18940"/>
                        <a:pt x="17385" y="18763"/>
                      </a:cubicBezTo>
                      <a:cubicBezTo>
                        <a:pt x="17391" y="18672"/>
                        <a:pt x="17395" y="18568"/>
                        <a:pt x="17371" y="18479"/>
                      </a:cubicBezTo>
                      <a:cubicBezTo>
                        <a:pt x="17353" y="18412"/>
                        <a:pt x="17283" y="18332"/>
                        <a:pt x="17336" y="18260"/>
                      </a:cubicBezTo>
                      <a:cubicBezTo>
                        <a:pt x="17390" y="18184"/>
                        <a:pt x="17743" y="18178"/>
                        <a:pt x="17841" y="18209"/>
                      </a:cubicBezTo>
                      <a:cubicBezTo>
                        <a:pt x="18002" y="18260"/>
                        <a:pt x="17923" y="18434"/>
                        <a:pt x="17955" y="18544"/>
                      </a:cubicBezTo>
                      <a:cubicBezTo>
                        <a:pt x="17996" y="18686"/>
                        <a:pt x="18236" y="18857"/>
                        <a:pt x="18379" y="18905"/>
                      </a:cubicBezTo>
                      <a:cubicBezTo>
                        <a:pt x="18546" y="18960"/>
                        <a:pt x="18765" y="18796"/>
                        <a:pt x="18754" y="18629"/>
                      </a:cubicBezTo>
                      <a:cubicBezTo>
                        <a:pt x="18946" y="18573"/>
                        <a:pt x="19184" y="18641"/>
                        <a:pt x="19384" y="18610"/>
                      </a:cubicBezTo>
                      <a:cubicBezTo>
                        <a:pt x="19539" y="18585"/>
                        <a:pt x="19671" y="18570"/>
                        <a:pt x="19829" y="18570"/>
                      </a:cubicBezTo>
                      <a:cubicBezTo>
                        <a:pt x="19971" y="18570"/>
                        <a:pt x="20113" y="18569"/>
                        <a:pt x="20256" y="18571"/>
                      </a:cubicBezTo>
                      <a:cubicBezTo>
                        <a:pt x="20408" y="18572"/>
                        <a:pt x="20495" y="18525"/>
                        <a:pt x="20638" y="18482"/>
                      </a:cubicBezTo>
                      <a:cubicBezTo>
                        <a:pt x="20739" y="18452"/>
                        <a:pt x="20930" y="18413"/>
                        <a:pt x="21012" y="18354"/>
                      </a:cubicBezTo>
                      <a:cubicBezTo>
                        <a:pt x="21130" y="18269"/>
                        <a:pt x="21058" y="18153"/>
                        <a:pt x="21078" y="18034"/>
                      </a:cubicBezTo>
                      <a:cubicBezTo>
                        <a:pt x="21114" y="17802"/>
                        <a:pt x="21246" y="17587"/>
                        <a:pt x="21377" y="17397"/>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7376" name="Shape">
                <a:extLst>
                  <a:ext uri="{FF2B5EF4-FFF2-40B4-BE49-F238E27FC236}">
                    <a16:creationId xmlns:a16="http://schemas.microsoft.com/office/drawing/2014/main" id="{587C22C0-372C-80BD-49CA-1E2B8B330CE1}"/>
                  </a:ext>
                </a:extLst>
              </p:cNvPr>
              <p:cNvSpPr/>
              <p:nvPr/>
            </p:nvSpPr>
            <p:spPr>
              <a:xfrm>
                <a:off x="7070379" y="3745356"/>
                <a:ext cx="1151370" cy="1298756"/>
              </a:xfrm>
              <a:custGeom>
                <a:avLst/>
                <a:gdLst/>
                <a:ahLst/>
                <a:cxnLst>
                  <a:cxn ang="0">
                    <a:pos x="wd2" y="hd2"/>
                  </a:cxn>
                  <a:cxn ang="5400000">
                    <a:pos x="wd2" y="hd2"/>
                  </a:cxn>
                  <a:cxn ang="10800000">
                    <a:pos x="wd2" y="hd2"/>
                  </a:cxn>
                  <a:cxn ang="16200000">
                    <a:pos x="wd2" y="hd2"/>
                  </a:cxn>
                </a:cxnLst>
                <a:rect l="0" t="0" r="r" b="b"/>
                <a:pathLst>
                  <a:path w="21544" h="21497" extrusionOk="0">
                    <a:moveTo>
                      <a:pt x="21450" y="10987"/>
                    </a:moveTo>
                    <a:cubicBezTo>
                      <a:pt x="21391" y="10926"/>
                      <a:pt x="21330" y="10892"/>
                      <a:pt x="21256" y="10849"/>
                    </a:cubicBezTo>
                    <a:cubicBezTo>
                      <a:pt x="21180" y="10805"/>
                      <a:pt x="21164" y="10759"/>
                      <a:pt x="21136" y="10686"/>
                    </a:cubicBezTo>
                    <a:cubicBezTo>
                      <a:pt x="21111" y="10623"/>
                      <a:pt x="21087" y="10568"/>
                      <a:pt x="21052" y="10511"/>
                    </a:cubicBezTo>
                    <a:cubicBezTo>
                      <a:pt x="21014" y="10450"/>
                      <a:pt x="20983" y="10407"/>
                      <a:pt x="20985" y="10335"/>
                    </a:cubicBezTo>
                    <a:cubicBezTo>
                      <a:pt x="20987" y="10252"/>
                      <a:pt x="20916" y="10042"/>
                      <a:pt x="20784" y="10052"/>
                    </a:cubicBezTo>
                    <a:cubicBezTo>
                      <a:pt x="20782" y="10059"/>
                      <a:pt x="20752" y="9963"/>
                      <a:pt x="20750" y="9970"/>
                    </a:cubicBezTo>
                    <a:cubicBezTo>
                      <a:pt x="20768" y="9944"/>
                      <a:pt x="20793" y="9942"/>
                      <a:pt x="20815" y="9959"/>
                    </a:cubicBezTo>
                    <a:cubicBezTo>
                      <a:pt x="20883" y="9920"/>
                      <a:pt x="20939" y="9885"/>
                      <a:pt x="21015" y="9859"/>
                    </a:cubicBezTo>
                    <a:cubicBezTo>
                      <a:pt x="21076" y="9838"/>
                      <a:pt x="21104" y="9799"/>
                      <a:pt x="21147" y="9762"/>
                    </a:cubicBezTo>
                    <a:cubicBezTo>
                      <a:pt x="21202" y="9713"/>
                      <a:pt x="21177" y="9698"/>
                      <a:pt x="21197" y="9632"/>
                    </a:cubicBezTo>
                    <a:cubicBezTo>
                      <a:pt x="21217" y="9565"/>
                      <a:pt x="21257" y="9497"/>
                      <a:pt x="21292" y="9435"/>
                    </a:cubicBezTo>
                    <a:cubicBezTo>
                      <a:pt x="21327" y="9371"/>
                      <a:pt x="21325" y="9213"/>
                      <a:pt x="21302" y="9143"/>
                    </a:cubicBezTo>
                    <a:cubicBezTo>
                      <a:pt x="21298" y="9130"/>
                      <a:pt x="21282" y="9117"/>
                      <a:pt x="21278" y="9099"/>
                    </a:cubicBezTo>
                    <a:cubicBezTo>
                      <a:pt x="21274" y="9080"/>
                      <a:pt x="21279" y="9055"/>
                      <a:pt x="21279" y="9035"/>
                    </a:cubicBezTo>
                    <a:cubicBezTo>
                      <a:pt x="21280" y="8977"/>
                      <a:pt x="21292" y="8908"/>
                      <a:pt x="21273" y="8853"/>
                    </a:cubicBezTo>
                    <a:cubicBezTo>
                      <a:pt x="21248" y="8856"/>
                      <a:pt x="21183" y="8929"/>
                      <a:pt x="21160" y="8949"/>
                    </a:cubicBezTo>
                    <a:cubicBezTo>
                      <a:pt x="21126" y="8979"/>
                      <a:pt x="21099" y="9007"/>
                      <a:pt x="21059" y="9033"/>
                    </a:cubicBezTo>
                    <a:cubicBezTo>
                      <a:pt x="20970" y="9091"/>
                      <a:pt x="20897" y="9128"/>
                      <a:pt x="20793" y="9160"/>
                    </a:cubicBezTo>
                    <a:cubicBezTo>
                      <a:pt x="20687" y="9192"/>
                      <a:pt x="20580" y="9241"/>
                      <a:pt x="20470" y="9265"/>
                    </a:cubicBezTo>
                    <a:cubicBezTo>
                      <a:pt x="20429" y="9274"/>
                      <a:pt x="20388" y="9284"/>
                      <a:pt x="20349" y="9295"/>
                    </a:cubicBezTo>
                    <a:cubicBezTo>
                      <a:pt x="20309" y="9308"/>
                      <a:pt x="20270" y="9324"/>
                      <a:pt x="20232" y="9344"/>
                    </a:cubicBezTo>
                    <a:cubicBezTo>
                      <a:pt x="20187" y="9369"/>
                      <a:pt x="20147" y="9418"/>
                      <a:pt x="20102" y="9438"/>
                    </a:cubicBezTo>
                    <a:cubicBezTo>
                      <a:pt x="20060" y="9457"/>
                      <a:pt x="20017" y="9450"/>
                      <a:pt x="19970" y="9449"/>
                    </a:cubicBezTo>
                    <a:cubicBezTo>
                      <a:pt x="19874" y="9448"/>
                      <a:pt x="19776" y="9461"/>
                      <a:pt x="19689" y="9423"/>
                    </a:cubicBezTo>
                    <a:cubicBezTo>
                      <a:pt x="19604" y="9386"/>
                      <a:pt x="19551" y="9319"/>
                      <a:pt x="19455" y="9299"/>
                    </a:cubicBezTo>
                    <a:cubicBezTo>
                      <a:pt x="19414" y="9291"/>
                      <a:pt x="19376" y="9281"/>
                      <a:pt x="19337" y="9273"/>
                    </a:cubicBezTo>
                    <a:cubicBezTo>
                      <a:pt x="19311" y="9268"/>
                      <a:pt x="19274" y="9274"/>
                      <a:pt x="19249" y="9264"/>
                    </a:cubicBezTo>
                    <a:cubicBezTo>
                      <a:pt x="19226" y="9255"/>
                      <a:pt x="19203" y="9225"/>
                      <a:pt x="19183" y="9214"/>
                    </a:cubicBezTo>
                    <a:cubicBezTo>
                      <a:pt x="19144" y="9192"/>
                      <a:pt x="19099" y="9196"/>
                      <a:pt x="19064" y="9171"/>
                    </a:cubicBezTo>
                    <a:cubicBezTo>
                      <a:pt x="19035" y="9150"/>
                      <a:pt x="19028" y="9117"/>
                      <a:pt x="19007" y="9091"/>
                    </a:cubicBezTo>
                    <a:cubicBezTo>
                      <a:pt x="18982" y="9061"/>
                      <a:pt x="18954" y="9046"/>
                      <a:pt x="18933" y="9007"/>
                    </a:cubicBezTo>
                    <a:cubicBezTo>
                      <a:pt x="18916" y="8978"/>
                      <a:pt x="18908" y="8934"/>
                      <a:pt x="18889" y="8908"/>
                    </a:cubicBezTo>
                    <a:cubicBezTo>
                      <a:pt x="18872" y="8885"/>
                      <a:pt x="18851" y="8864"/>
                      <a:pt x="18834" y="8841"/>
                    </a:cubicBezTo>
                    <a:cubicBezTo>
                      <a:pt x="18817" y="8820"/>
                      <a:pt x="18800" y="8793"/>
                      <a:pt x="18779" y="8773"/>
                    </a:cubicBezTo>
                    <a:cubicBezTo>
                      <a:pt x="18742" y="8738"/>
                      <a:pt x="18721" y="8727"/>
                      <a:pt x="18698" y="8682"/>
                    </a:cubicBezTo>
                    <a:cubicBezTo>
                      <a:pt x="18673" y="8635"/>
                      <a:pt x="18660" y="8613"/>
                      <a:pt x="18602" y="8596"/>
                    </a:cubicBezTo>
                    <a:cubicBezTo>
                      <a:pt x="18510" y="8570"/>
                      <a:pt x="18426" y="8523"/>
                      <a:pt x="18334" y="8499"/>
                    </a:cubicBezTo>
                    <a:cubicBezTo>
                      <a:pt x="18265" y="8481"/>
                      <a:pt x="18184" y="8483"/>
                      <a:pt x="18123" y="8442"/>
                    </a:cubicBezTo>
                    <a:cubicBezTo>
                      <a:pt x="18033" y="8383"/>
                      <a:pt x="18061" y="8318"/>
                      <a:pt x="18040" y="8239"/>
                    </a:cubicBezTo>
                    <a:cubicBezTo>
                      <a:pt x="18027" y="8186"/>
                      <a:pt x="17978" y="8123"/>
                      <a:pt x="17947" y="8076"/>
                    </a:cubicBezTo>
                    <a:cubicBezTo>
                      <a:pt x="17858" y="7941"/>
                      <a:pt x="17744" y="7853"/>
                      <a:pt x="17615" y="7747"/>
                    </a:cubicBezTo>
                    <a:cubicBezTo>
                      <a:pt x="17553" y="7697"/>
                      <a:pt x="17452" y="7655"/>
                      <a:pt x="17430" y="7576"/>
                    </a:cubicBezTo>
                    <a:cubicBezTo>
                      <a:pt x="17417" y="7529"/>
                      <a:pt x="17436" y="7519"/>
                      <a:pt x="17469" y="7487"/>
                    </a:cubicBezTo>
                    <a:cubicBezTo>
                      <a:pt x="17499" y="7458"/>
                      <a:pt x="17515" y="7442"/>
                      <a:pt x="17542" y="7409"/>
                    </a:cubicBezTo>
                    <a:cubicBezTo>
                      <a:pt x="17586" y="7356"/>
                      <a:pt x="17671" y="7338"/>
                      <a:pt x="17712" y="7285"/>
                    </a:cubicBezTo>
                    <a:cubicBezTo>
                      <a:pt x="17763" y="7219"/>
                      <a:pt x="17735" y="7134"/>
                      <a:pt x="17754" y="7061"/>
                    </a:cubicBezTo>
                    <a:cubicBezTo>
                      <a:pt x="17788" y="6935"/>
                      <a:pt x="17826" y="6815"/>
                      <a:pt x="17865" y="6691"/>
                    </a:cubicBezTo>
                    <a:cubicBezTo>
                      <a:pt x="17884" y="6633"/>
                      <a:pt x="17905" y="6577"/>
                      <a:pt x="17896" y="6509"/>
                    </a:cubicBezTo>
                    <a:cubicBezTo>
                      <a:pt x="17888" y="6451"/>
                      <a:pt x="17843" y="6384"/>
                      <a:pt x="17815" y="6327"/>
                    </a:cubicBezTo>
                    <a:cubicBezTo>
                      <a:pt x="17797" y="6291"/>
                      <a:pt x="17792" y="6244"/>
                      <a:pt x="17775" y="6212"/>
                    </a:cubicBezTo>
                    <a:cubicBezTo>
                      <a:pt x="17760" y="6185"/>
                      <a:pt x="17731" y="6175"/>
                      <a:pt x="17705" y="6156"/>
                    </a:cubicBezTo>
                    <a:cubicBezTo>
                      <a:pt x="17632" y="6105"/>
                      <a:pt x="17612" y="6048"/>
                      <a:pt x="17637" y="5969"/>
                    </a:cubicBezTo>
                    <a:cubicBezTo>
                      <a:pt x="17644" y="5948"/>
                      <a:pt x="17674" y="5889"/>
                      <a:pt x="17688" y="5871"/>
                    </a:cubicBezTo>
                    <a:cubicBezTo>
                      <a:pt x="17711" y="5841"/>
                      <a:pt x="17751" y="5833"/>
                      <a:pt x="17751" y="5794"/>
                    </a:cubicBezTo>
                    <a:cubicBezTo>
                      <a:pt x="17751" y="5709"/>
                      <a:pt x="17638" y="5775"/>
                      <a:pt x="17601" y="5800"/>
                    </a:cubicBezTo>
                    <a:cubicBezTo>
                      <a:pt x="17558" y="5828"/>
                      <a:pt x="17535" y="5856"/>
                      <a:pt x="17484" y="5879"/>
                    </a:cubicBezTo>
                    <a:cubicBezTo>
                      <a:pt x="17449" y="5894"/>
                      <a:pt x="17416" y="5913"/>
                      <a:pt x="17381" y="5925"/>
                    </a:cubicBezTo>
                    <a:cubicBezTo>
                      <a:pt x="17351" y="5936"/>
                      <a:pt x="17312" y="5936"/>
                      <a:pt x="17291" y="5961"/>
                    </a:cubicBezTo>
                    <a:cubicBezTo>
                      <a:pt x="17267" y="5990"/>
                      <a:pt x="17280" y="6036"/>
                      <a:pt x="17264" y="6069"/>
                    </a:cubicBezTo>
                    <a:cubicBezTo>
                      <a:pt x="17238" y="6119"/>
                      <a:pt x="17134" y="6199"/>
                      <a:pt x="17072" y="6219"/>
                    </a:cubicBezTo>
                    <a:cubicBezTo>
                      <a:pt x="17005" y="6241"/>
                      <a:pt x="16935" y="6219"/>
                      <a:pt x="16878" y="6201"/>
                    </a:cubicBezTo>
                    <a:cubicBezTo>
                      <a:pt x="16765" y="6164"/>
                      <a:pt x="16539" y="6126"/>
                      <a:pt x="16512" y="6004"/>
                    </a:cubicBezTo>
                    <a:cubicBezTo>
                      <a:pt x="16492" y="5920"/>
                      <a:pt x="16538" y="5857"/>
                      <a:pt x="16580" y="5787"/>
                    </a:cubicBezTo>
                    <a:cubicBezTo>
                      <a:pt x="16609" y="5737"/>
                      <a:pt x="16634" y="5678"/>
                      <a:pt x="16660" y="5627"/>
                    </a:cubicBezTo>
                    <a:cubicBezTo>
                      <a:pt x="16694" y="5560"/>
                      <a:pt x="16706" y="5464"/>
                      <a:pt x="16690" y="5391"/>
                    </a:cubicBezTo>
                    <a:cubicBezTo>
                      <a:pt x="16682" y="5353"/>
                      <a:pt x="16661" y="5327"/>
                      <a:pt x="16659" y="5287"/>
                    </a:cubicBezTo>
                    <a:cubicBezTo>
                      <a:pt x="16657" y="5253"/>
                      <a:pt x="16664" y="5220"/>
                      <a:pt x="16656" y="5187"/>
                    </a:cubicBezTo>
                    <a:cubicBezTo>
                      <a:pt x="16586" y="5168"/>
                      <a:pt x="16484" y="5182"/>
                      <a:pt x="16409" y="5183"/>
                    </a:cubicBezTo>
                    <a:cubicBezTo>
                      <a:pt x="16339" y="5184"/>
                      <a:pt x="16286" y="5159"/>
                      <a:pt x="16218" y="5156"/>
                    </a:cubicBezTo>
                    <a:cubicBezTo>
                      <a:pt x="16156" y="5154"/>
                      <a:pt x="16073" y="5146"/>
                      <a:pt x="16012" y="5156"/>
                    </a:cubicBezTo>
                    <a:cubicBezTo>
                      <a:pt x="15911" y="5172"/>
                      <a:pt x="15887" y="5206"/>
                      <a:pt x="15918" y="5105"/>
                    </a:cubicBezTo>
                    <a:cubicBezTo>
                      <a:pt x="15928" y="5070"/>
                      <a:pt x="15913" y="5033"/>
                      <a:pt x="15923" y="4999"/>
                    </a:cubicBezTo>
                    <a:cubicBezTo>
                      <a:pt x="15930" y="4976"/>
                      <a:pt x="15947" y="4970"/>
                      <a:pt x="15961" y="4950"/>
                    </a:cubicBezTo>
                    <a:cubicBezTo>
                      <a:pt x="15991" y="4906"/>
                      <a:pt x="16023" y="4874"/>
                      <a:pt x="16064" y="4838"/>
                    </a:cubicBezTo>
                    <a:cubicBezTo>
                      <a:pt x="16117" y="4792"/>
                      <a:pt x="16131" y="4783"/>
                      <a:pt x="16130" y="4715"/>
                    </a:cubicBezTo>
                    <a:cubicBezTo>
                      <a:pt x="16130" y="4681"/>
                      <a:pt x="16122" y="4636"/>
                      <a:pt x="16129" y="4603"/>
                    </a:cubicBezTo>
                    <a:cubicBezTo>
                      <a:pt x="16134" y="4576"/>
                      <a:pt x="16155" y="4559"/>
                      <a:pt x="16161" y="4533"/>
                    </a:cubicBezTo>
                    <a:cubicBezTo>
                      <a:pt x="16176" y="4468"/>
                      <a:pt x="16158" y="4415"/>
                      <a:pt x="16182" y="4350"/>
                    </a:cubicBezTo>
                    <a:cubicBezTo>
                      <a:pt x="16205" y="4287"/>
                      <a:pt x="16225" y="4228"/>
                      <a:pt x="16256" y="4168"/>
                    </a:cubicBezTo>
                    <a:cubicBezTo>
                      <a:pt x="16296" y="4092"/>
                      <a:pt x="16251" y="4062"/>
                      <a:pt x="16247" y="3986"/>
                    </a:cubicBezTo>
                    <a:cubicBezTo>
                      <a:pt x="16246" y="3962"/>
                      <a:pt x="16257" y="3930"/>
                      <a:pt x="16249" y="3906"/>
                    </a:cubicBezTo>
                    <a:cubicBezTo>
                      <a:pt x="16240" y="3876"/>
                      <a:pt x="16207" y="3861"/>
                      <a:pt x="16195" y="3830"/>
                    </a:cubicBezTo>
                    <a:cubicBezTo>
                      <a:pt x="16186" y="3808"/>
                      <a:pt x="16182" y="3773"/>
                      <a:pt x="16187" y="3750"/>
                    </a:cubicBezTo>
                    <a:cubicBezTo>
                      <a:pt x="16189" y="3736"/>
                      <a:pt x="16197" y="3726"/>
                      <a:pt x="16211" y="3721"/>
                    </a:cubicBezTo>
                    <a:cubicBezTo>
                      <a:pt x="16220" y="3699"/>
                      <a:pt x="16222" y="3676"/>
                      <a:pt x="16217" y="3653"/>
                    </a:cubicBezTo>
                    <a:cubicBezTo>
                      <a:pt x="16240" y="3596"/>
                      <a:pt x="16278" y="3588"/>
                      <a:pt x="16277" y="3517"/>
                    </a:cubicBezTo>
                    <a:cubicBezTo>
                      <a:pt x="16276" y="3472"/>
                      <a:pt x="16277" y="3427"/>
                      <a:pt x="16277" y="3382"/>
                    </a:cubicBezTo>
                    <a:cubicBezTo>
                      <a:pt x="16277" y="3366"/>
                      <a:pt x="16277" y="3351"/>
                      <a:pt x="16277" y="3336"/>
                    </a:cubicBezTo>
                    <a:cubicBezTo>
                      <a:pt x="16276" y="3275"/>
                      <a:pt x="16305" y="3242"/>
                      <a:pt x="16310" y="3183"/>
                    </a:cubicBezTo>
                    <a:cubicBezTo>
                      <a:pt x="16350" y="3174"/>
                      <a:pt x="16400" y="3179"/>
                      <a:pt x="16447" y="3188"/>
                    </a:cubicBezTo>
                    <a:cubicBezTo>
                      <a:pt x="16451" y="3123"/>
                      <a:pt x="16470" y="3055"/>
                      <a:pt x="16447" y="2995"/>
                    </a:cubicBezTo>
                    <a:cubicBezTo>
                      <a:pt x="16435" y="2964"/>
                      <a:pt x="16404" y="2951"/>
                      <a:pt x="16386" y="2926"/>
                    </a:cubicBezTo>
                    <a:cubicBezTo>
                      <a:pt x="16366" y="2897"/>
                      <a:pt x="16366" y="2868"/>
                      <a:pt x="16347" y="2841"/>
                    </a:cubicBezTo>
                    <a:cubicBezTo>
                      <a:pt x="16333" y="2820"/>
                      <a:pt x="16312" y="2818"/>
                      <a:pt x="16304" y="2789"/>
                    </a:cubicBezTo>
                    <a:cubicBezTo>
                      <a:pt x="16300" y="2777"/>
                      <a:pt x="16305" y="2748"/>
                      <a:pt x="16306" y="2737"/>
                    </a:cubicBezTo>
                    <a:cubicBezTo>
                      <a:pt x="16307" y="2702"/>
                      <a:pt x="16310" y="2666"/>
                      <a:pt x="16299" y="2632"/>
                    </a:cubicBezTo>
                    <a:cubicBezTo>
                      <a:pt x="16252" y="2476"/>
                      <a:pt x="16310" y="2309"/>
                      <a:pt x="16278" y="2150"/>
                    </a:cubicBezTo>
                    <a:cubicBezTo>
                      <a:pt x="16266" y="2092"/>
                      <a:pt x="16220" y="2057"/>
                      <a:pt x="16217" y="1995"/>
                    </a:cubicBezTo>
                    <a:cubicBezTo>
                      <a:pt x="16215" y="1943"/>
                      <a:pt x="16247" y="1805"/>
                      <a:pt x="16190" y="1776"/>
                    </a:cubicBezTo>
                    <a:cubicBezTo>
                      <a:pt x="16087" y="1725"/>
                      <a:pt x="16080" y="1876"/>
                      <a:pt x="16050" y="1911"/>
                    </a:cubicBezTo>
                    <a:cubicBezTo>
                      <a:pt x="15996" y="1973"/>
                      <a:pt x="15920" y="1943"/>
                      <a:pt x="15849" y="1955"/>
                    </a:cubicBezTo>
                    <a:cubicBezTo>
                      <a:pt x="15798" y="1964"/>
                      <a:pt x="15747" y="2008"/>
                      <a:pt x="15699" y="2031"/>
                    </a:cubicBezTo>
                    <a:cubicBezTo>
                      <a:pt x="15651" y="2054"/>
                      <a:pt x="15604" y="2083"/>
                      <a:pt x="15571" y="2112"/>
                    </a:cubicBezTo>
                    <a:cubicBezTo>
                      <a:pt x="15464" y="2202"/>
                      <a:pt x="15467" y="2423"/>
                      <a:pt x="15291" y="2424"/>
                    </a:cubicBezTo>
                    <a:cubicBezTo>
                      <a:pt x="15138" y="2426"/>
                      <a:pt x="14956" y="2448"/>
                      <a:pt x="14806" y="2426"/>
                    </a:cubicBezTo>
                    <a:cubicBezTo>
                      <a:pt x="14738" y="2415"/>
                      <a:pt x="14649" y="2384"/>
                      <a:pt x="14600" y="2341"/>
                    </a:cubicBezTo>
                    <a:cubicBezTo>
                      <a:pt x="14552" y="2299"/>
                      <a:pt x="14507" y="2275"/>
                      <a:pt x="14449" y="2243"/>
                    </a:cubicBezTo>
                    <a:cubicBezTo>
                      <a:pt x="14411" y="2222"/>
                      <a:pt x="14393" y="2193"/>
                      <a:pt x="14358" y="2170"/>
                    </a:cubicBezTo>
                    <a:cubicBezTo>
                      <a:pt x="14333" y="2153"/>
                      <a:pt x="14292" y="2156"/>
                      <a:pt x="14263" y="2138"/>
                    </a:cubicBezTo>
                    <a:cubicBezTo>
                      <a:pt x="14194" y="2095"/>
                      <a:pt x="14233" y="2048"/>
                      <a:pt x="14213" y="1986"/>
                    </a:cubicBezTo>
                    <a:cubicBezTo>
                      <a:pt x="14146" y="1985"/>
                      <a:pt x="14148" y="1946"/>
                      <a:pt x="14101" y="1922"/>
                    </a:cubicBezTo>
                    <a:cubicBezTo>
                      <a:pt x="14048" y="1894"/>
                      <a:pt x="14032" y="1925"/>
                      <a:pt x="13981" y="1932"/>
                    </a:cubicBezTo>
                    <a:cubicBezTo>
                      <a:pt x="13899" y="1943"/>
                      <a:pt x="13838" y="1848"/>
                      <a:pt x="13790" y="1799"/>
                    </a:cubicBezTo>
                    <a:cubicBezTo>
                      <a:pt x="13770" y="1779"/>
                      <a:pt x="13743" y="1739"/>
                      <a:pt x="13718" y="1726"/>
                    </a:cubicBezTo>
                    <a:cubicBezTo>
                      <a:pt x="13688" y="1711"/>
                      <a:pt x="13633" y="1721"/>
                      <a:pt x="13599" y="1722"/>
                    </a:cubicBezTo>
                    <a:cubicBezTo>
                      <a:pt x="13559" y="1722"/>
                      <a:pt x="13505" y="1730"/>
                      <a:pt x="13465" y="1722"/>
                    </a:cubicBezTo>
                    <a:cubicBezTo>
                      <a:pt x="13432" y="1716"/>
                      <a:pt x="13414" y="1701"/>
                      <a:pt x="13381" y="1694"/>
                    </a:cubicBezTo>
                    <a:cubicBezTo>
                      <a:pt x="13321" y="1682"/>
                      <a:pt x="13108" y="1729"/>
                      <a:pt x="13071" y="1681"/>
                    </a:cubicBezTo>
                    <a:cubicBezTo>
                      <a:pt x="13060" y="1667"/>
                      <a:pt x="13075" y="1645"/>
                      <a:pt x="13067" y="1629"/>
                    </a:cubicBezTo>
                    <a:cubicBezTo>
                      <a:pt x="13058" y="1609"/>
                      <a:pt x="13040" y="1607"/>
                      <a:pt x="13028" y="1591"/>
                    </a:cubicBezTo>
                    <a:cubicBezTo>
                      <a:pt x="13002" y="1557"/>
                      <a:pt x="12989" y="1511"/>
                      <a:pt x="12980" y="1467"/>
                    </a:cubicBezTo>
                    <a:cubicBezTo>
                      <a:pt x="12965" y="1389"/>
                      <a:pt x="12945" y="1330"/>
                      <a:pt x="12966" y="1253"/>
                    </a:cubicBezTo>
                    <a:cubicBezTo>
                      <a:pt x="12984" y="1190"/>
                      <a:pt x="13028" y="1118"/>
                      <a:pt x="13005" y="1048"/>
                    </a:cubicBezTo>
                    <a:cubicBezTo>
                      <a:pt x="12924" y="1061"/>
                      <a:pt x="12863" y="1142"/>
                      <a:pt x="12790" y="1175"/>
                    </a:cubicBezTo>
                    <a:cubicBezTo>
                      <a:pt x="12668" y="1231"/>
                      <a:pt x="12609" y="1252"/>
                      <a:pt x="12594" y="1379"/>
                    </a:cubicBezTo>
                    <a:cubicBezTo>
                      <a:pt x="12541" y="1384"/>
                      <a:pt x="12430" y="1400"/>
                      <a:pt x="12390" y="1433"/>
                    </a:cubicBezTo>
                    <a:cubicBezTo>
                      <a:pt x="12363" y="1455"/>
                      <a:pt x="12364" y="1486"/>
                      <a:pt x="12336" y="1508"/>
                    </a:cubicBezTo>
                    <a:cubicBezTo>
                      <a:pt x="12304" y="1534"/>
                      <a:pt x="12247" y="1533"/>
                      <a:pt x="12213" y="1565"/>
                    </a:cubicBezTo>
                    <a:cubicBezTo>
                      <a:pt x="12124" y="1650"/>
                      <a:pt x="12103" y="1752"/>
                      <a:pt x="11951" y="1748"/>
                    </a:cubicBezTo>
                    <a:cubicBezTo>
                      <a:pt x="11864" y="1745"/>
                      <a:pt x="11837" y="1685"/>
                      <a:pt x="11760" y="1656"/>
                    </a:cubicBezTo>
                    <a:cubicBezTo>
                      <a:pt x="11699" y="1633"/>
                      <a:pt x="11625" y="1628"/>
                      <a:pt x="11567" y="1599"/>
                    </a:cubicBezTo>
                    <a:cubicBezTo>
                      <a:pt x="11516" y="1572"/>
                      <a:pt x="11492" y="1520"/>
                      <a:pt x="11458" y="1479"/>
                    </a:cubicBezTo>
                    <a:cubicBezTo>
                      <a:pt x="11426" y="1441"/>
                      <a:pt x="11359" y="1387"/>
                      <a:pt x="11358" y="1336"/>
                    </a:cubicBezTo>
                    <a:cubicBezTo>
                      <a:pt x="11323" y="1328"/>
                      <a:pt x="11259" y="1330"/>
                      <a:pt x="11233" y="1303"/>
                    </a:cubicBezTo>
                    <a:cubicBezTo>
                      <a:pt x="11201" y="1271"/>
                      <a:pt x="11223" y="1224"/>
                      <a:pt x="11213" y="1179"/>
                    </a:cubicBezTo>
                    <a:cubicBezTo>
                      <a:pt x="11121" y="1163"/>
                      <a:pt x="11044" y="1147"/>
                      <a:pt x="10950" y="1149"/>
                    </a:cubicBezTo>
                    <a:cubicBezTo>
                      <a:pt x="10900" y="1150"/>
                      <a:pt x="10822" y="1141"/>
                      <a:pt x="10802" y="1099"/>
                    </a:cubicBezTo>
                    <a:cubicBezTo>
                      <a:pt x="10784" y="1062"/>
                      <a:pt x="10801" y="959"/>
                      <a:pt x="10810" y="921"/>
                    </a:cubicBezTo>
                    <a:cubicBezTo>
                      <a:pt x="10817" y="893"/>
                      <a:pt x="10834" y="876"/>
                      <a:pt x="10833" y="837"/>
                    </a:cubicBezTo>
                    <a:cubicBezTo>
                      <a:pt x="10833" y="811"/>
                      <a:pt x="10833" y="785"/>
                      <a:pt x="10833" y="759"/>
                    </a:cubicBezTo>
                    <a:cubicBezTo>
                      <a:pt x="10834" y="695"/>
                      <a:pt x="10825" y="692"/>
                      <a:pt x="10782" y="648"/>
                    </a:cubicBezTo>
                    <a:cubicBezTo>
                      <a:pt x="10739" y="605"/>
                      <a:pt x="10735" y="559"/>
                      <a:pt x="10657" y="549"/>
                    </a:cubicBezTo>
                    <a:cubicBezTo>
                      <a:pt x="10580" y="539"/>
                      <a:pt x="10549" y="552"/>
                      <a:pt x="10539" y="473"/>
                    </a:cubicBezTo>
                    <a:cubicBezTo>
                      <a:pt x="10532" y="421"/>
                      <a:pt x="10564" y="332"/>
                      <a:pt x="10504" y="294"/>
                    </a:cubicBezTo>
                    <a:cubicBezTo>
                      <a:pt x="10458" y="265"/>
                      <a:pt x="10357" y="303"/>
                      <a:pt x="10303" y="291"/>
                    </a:cubicBezTo>
                    <a:cubicBezTo>
                      <a:pt x="10265" y="284"/>
                      <a:pt x="10228" y="269"/>
                      <a:pt x="10187" y="259"/>
                    </a:cubicBezTo>
                    <a:cubicBezTo>
                      <a:pt x="10062" y="229"/>
                      <a:pt x="10027" y="98"/>
                      <a:pt x="9945" y="28"/>
                    </a:cubicBezTo>
                    <a:cubicBezTo>
                      <a:pt x="9896" y="-14"/>
                      <a:pt x="9811" y="4"/>
                      <a:pt x="9746" y="4"/>
                    </a:cubicBezTo>
                    <a:cubicBezTo>
                      <a:pt x="9673" y="3"/>
                      <a:pt x="9658" y="11"/>
                      <a:pt x="9600" y="37"/>
                    </a:cubicBezTo>
                    <a:cubicBezTo>
                      <a:pt x="9557" y="56"/>
                      <a:pt x="9523" y="67"/>
                      <a:pt x="9482" y="89"/>
                    </a:cubicBezTo>
                    <a:cubicBezTo>
                      <a:pt x="9419" y="122"/>
                      <a:pt x="9391" y="165"/>
                      <a:pt x="9341" y="214"/>
                    </a:cubicBezTo>
                    <a:cubicBezTo>
                      <a:pt x="9211" y="335"/>
                      <a:pt x="8990" y="411"/>
                      <a:pt x="8900" y="557"/>
                    </a:cubicBezTo>
                    <a:cubicBezTo>
                      <a:pt x="8873" y="601"/>
                      <a:pt x="8896" y="596"/>
                      <a:pt x="8835" y="603"/>
                    </a:cubicBezTo>
                    <a:cubicBezTo>
                      <a:pt x="8807" y="606"/>
                      <a:pt x="8779" y="593"/>
                      <a:pt x="8752" y="607"/>
                    </a:cubicBezTo>
                    <a:cubicBezTo>
                      <a:pt x="8733" y="618"/>
                      <a:pt x="8717" y="649"/>
                      <a:pt x="8694" y="663"/>
                    </a:cubicBezTo>
                    <a:cubicBezTo>
                      <a:pt x="8673" y="675"/>
                      <a:pt x="8650" y="674"/>
                      <a:pt x="8629" y="686"/>
                    </a:cubicBezTo>
                    <a:cubicBezTo>
                      <a:pt x="8556" y="724"/>
                      <a:pt x="8538" y="733"/>
                      <a:pt x="8452" y="733"/>
                    </a:cubicBezTo>
                    <a:cubicBezTo>
                      <a:pt x="8399" y="732"/>
                      <a:pt x="8328" y="715"/>
                      <a:pt x="8303" y="757"/>
                    </a:cubicBezTo>
                    <a:cubicBezTo>
                      <a:pt x="8286" y="786"/>
                      <a:pt x="8299" y="830"/>
                      <a:pt x="8271" y="863"/>
                    </a:cubicBezTo>
                    <a:cubicBezTo>
                      <a:pt x="8250" y="887"/>
                      <a:pt x="8227" y="900"/>
                      <a:pt x="8194" y="910"/>
                    </a:cubicBezTo>
                    <a:cubicBezTo>
                      <a:pt x="8131" y="931"/>
                      <a:pt x="8077" y="940"/>
                      <a:pt x="8017" y="973"/>
                    </a:cubicBezTo>
                    <a:cubicBezTo>
                      <a:pt x="7974" y="997"/>
                      <a:pt x="7927" y="1013"/>
                      <a:pt x="7886" y="1037"/>
                    </a:cubicBezTo>
                    <a:cubicBezTo>
                      <a:pt x="7840" y="1064"/>
                      <a:pt x="7817" y="1098"/>
                      <a:pt x="7769" y="1117"/>
                    </a:cubicBezTo>
                    <a:cubicBezTo>
                      <a:pt x="7732" y="1131"/>
                      <a:pt x="7693" y="1159"/>
                      <a:pt x="7658" y="1171"/>
                    </a:cubicBezTo>
                    <a:cubicBezTo>
                      <a:pt x="7626" y="1182"/>
                      <a:pt x="7599" y="1167"/>
                      <a:pt x="7568" y="1174"/>
                    </a:cubicBezTo>
                    <a:cubicBezTo>
                      <a:pt x="7525" y="1183"/>
                      <a:pt x="7484" y="1225"/>
                      <a:pt x="7457" y="1254"/>
                    </a:cubicBezTo>
                    <a:cubicBezTo>
                      <a:pt x="7418" y="1298"/>
                      <a:pt x="7421" y="1327"/>
                      <a:pt x="7422" y="1384"/>
                    </a:cubicBezTo>
                    <a:cubicBezTo>
                      <a:pt x="7423" y="1439"/>
                      <a:pt x="7399" y="1463"/>
                      <a:pt x="7392" y="1513"/>
                    </a:cubicBezTo>
                    <a:cubicBezTo>
                      <a:pt x="7383" y="1572"/>
                      <a:pt x="7371" y="1612"/>
                      <a:pt x="7364" y="1670"/>
                    </a:cubicBezTo>
                    <a:cubicBezTo>
                      <a:pt x="7354" y="1747"/>
                      <a:pt x="7328" y="1716"/>
                      <a:pt x="7274" y="1753"/>
                    </a:cubicBezTo>
                    <a:cubicBezTo>
                      <a:pt x="7238" y="1777"/>
                      <a:pt x="7216" y="1814"/>
                      <a:pt x="7169" y="1824"/>
                    </a:cubicBezTo>
                    <a:cubicBezTo>
                      <a:pt x="7121" y="1834"/>
                      <a:pt x="7060" y="1827"/>
                      <a:pt x="7010" y="1826"/>
                    </a:cubicBezTo>
                    <a:cubicBezTo>
                      <a:pt x="6934" y="1825"/>
                      <a:pt x="6881" y="1853"/>
                      <a:pt x="6803" y="1852"/>
                    </a:cubicBezTo>
                    <a:cubicBezTo>
                      <a:pt x="6746" y="1852"/>
                      <a:pt x="6683" y="1846"/>
                      <a:pt x="6627" y="1858"/>
                    </a:cubicBezTo>
                    <a:cubicBezTo>
                      <a:pt x="6607" y="1863"/>
                      <a:pt x="6555" y="1871"/>
                      <a:pt x="6537" y="1877"/>
                    </a:cubicBezTo>
                    <a:cubicBezTo>
                      <a:pt x="6517" y="1884"/>
                      <a:pt x="6511" y="1894"/>
                      <a:pt x="6502" y="1905"/>
                    </a:cubicBezTo>
                    <a:cubicBezTo>
                      <a:pt x="6497" y="1912"/>
                      <a:pt x="6491" y="1918"/>
                      <a:pt x="6481" y="1925"/>
                    </a:cubicBezTo>
                    <a:cubicBezTo>
                      <a:pt x="6439" y="1955"/>
                      <a:pt x="6386" y="1940"/>
                      <a:pt x="6363" y="1999"/>
                    </a:cubicBezTo>
                    <a:cubicBezTo>
                      <a:pt x="6355" y="1952"/>
                      <a:pt x="6284" y="1959"/>
                      <a:pt x="6258" y="1919"/>
                    </a:cubicBezTo>
                    <a:cubicBezTo>
                      <a:pt x="6248" y="1902"/>
                      <a:pt x="6245" y="1884"/>
                      <a:pt x="6244" y="1866"/>
                    </a:cubicBezTo>
                    <a:cubicBezTo>
                      <a:pt x="6243" y="1837"/>
                      <a:pt x="6249" y="1807"/>
                      <a:pt x="6240" y="1777"/>
                    </a:cubicBezTo>
                    <a:cubicBezTo>
                      <a:pt x="6206" y="1773"/>
                      <a:pt x="6145" y="1810"/>
                      <a:pt x="6098" y="1844"/>
                    </a:cubicBezTo>
                    <a:cubicBezTo>
                      <a:pt x="6075" y="1861"/>
                      <a:pt x="6056" y="1876"/>
                      <a:pt x="6045" y="1885"/>
                    </a:cubicBezTo>
                    <a:cubicBezTo>
                      <a:pt x="5996" y="1925"/>
                      <a:pt x="5962" y="1993"/>
                      <a:pt x="5893" y="2009"/>
                    </a:cubicBezTo>
                    <a:cubicBezTo>
                      <a:pt x="5826" y="2025"/>
                      <a:pt x="5726" y="2008"/>
                      <a:pt x="5656" y="2008"/>
                    </a:cubicBezTo>
                    <a:cubicBezTo>
                      <a:pt x="5578" y="2008"/>
                      <a:pt x="5499" y="2009"/>
                      <a:pt x="5421" y="2008"/>
                    </a:cubicBezTo>
                    <a:cubicBezTo>
                      <a:pt x="5335" y="2007"/>
                      <a:pt x="5292" y="1964"/>
                      <a:pt x="5216" y="1956"/>
                    </a:cubicBezTo>
                    <a:cubicBezTo>
                      <a:pt x="5140" y="1948"/>
                      <a:pt x="5039" y="1959"/>
                      <a:pt x="4978" y="1906"/>
                    </a:cubicBezTo>
                    <a:cubicBezTo>
                      <a:pt x="4919" y="1856"/>
                      <a:pt x="4969" y="1784"/>
                      <a:pt x="4914" y="1729"/>
                    </a:cubicBezTo>
                    <a:cubicBezTo>
                      <a:pt x="4903" y="1718"/>
                      <a:pt x="4892" y="1706"/>
                      <a:pt x="4881" y="1694"/>
                    </a:cubicBezTo>
                    <a:cubicBezTo>
                      <a:pt x="4868" y="1741"/>
                      <a:pt x="4854" y="1787"/>
                      <a:pt x="4824" y="1824"/>
                    </a:cubicBezTo>
                    <a:cubicBezTo>
                      <a:pt x="4760" y="1903"/>
                      <a:pt x="4566" y="1877"/>
                      <a:pt x="4475" y="1903"/>
                    </a:cubicBezTo>
                    <a:cubicBezTo>
                      <a:pt x="4385" y="1929"/>
                      <a:pt x="4230" y="1894"/>
                      <a:pt x="4170" y="1966"/>
                    </a:cubicBezTo>
                    <a:cubicBezTo>
                      <a:pt x="4089" y="2061"/>
                      <a:pt x="4242" y="2179"/>
                      <a:pt x="4017" y="2140"/>
                    </a:cubicBezTo>
                    <a:cubicBezTo>
                      <a:pt x="3860" y="2114"/>
                      <a:pt x="3696" y="2143"/>
                      <a:pt x="3720" y="2328"/>
                    </a:cubicBezTo>
                    <a:cubicBezTo>
                      <a:pt x="3725" y="2368"/>
                      <a:pt x="3742" y="2532"/>
                      <a:pt x="3786" y="2546"/>
                    </a:cubicBezTo>
                    <a:cubicBezTo>
                      <a:pt x="3850" y="2565"/>
                      <a:pt x="3790" y="2784"/>
                      <a:pt x="3791" y="2828"/>
                    </a:cubicBezTo>
                    <a:cubicBezTo>
                      <a:pt x="3793" y="2897"/>
                      <a:pt x="3831" y="2933"/>
                      <a:pt x="3879" y="2983"/>
                    </a:cubicBezTo>
                    <a:cubicBezTo>
                      <a:pt x="4004" y="3113"/>
                      <a:pt x="4366" y="3090"/>
                      <a:pt x="4429" y="3275"/>
                    </a:cubicBezTo>
                    <a:cubicBezTo>
                      <a:pt x="4456" y="3353"/>
                      <a:pt x="4484" y="3470"/>
                      <a:pt x="4578" y="3506"/>
                    </a:cubicBezTo>
                    <a:cubicBezTo>
                      <a:pt x="4716" y="3558"/>
                      <a:pt x="4784" y="3530"/>
                      <a:pt x="4784" y="3681"/>
                    </a:cubicBezTo>
                    <a:cubicBezTo>
                      <a:pt x="4784" y="3827"/>
                      <a:pt x="4853" y="3982"/>
                      <a:pt x="4813" y="4124"/>
                    </a:cubicBezTo>
                    <a:cubicBezTo>
                      <a:pt x="4791" y="4202"/>
                      <a:pt x="4750" y="4266"/>
                      <a:pt x="4734" y="4344"/>
                    </a:cubicBezTo>
                    <a:cubicBezTo>
                      <a:pt x="4710" y="4469"/>
                      <a:pt x="4617" y="4523"/>
                      <a:pt x="4688" y="4659"/>
                    </a:cubicBezTo>
                    <a:cubicBezTo>
                      <a:pt x="4767" y="4811"/>
                      <a:pt x="4654" y="4752"/>
                      <a:pt x="4592" y="4850"/>
                    </a:cubicBezTo>
                    <a:cubicBezTo>
                      <a:pt x="4525" y="4954"/>
                      <a:pt x="4696" y="5103"/>
                      <a:pt x="4579" y="5224"/>
                    </a:cubicBezTo>
                    <a:cubicBezTo>
                      <a:pt x="4505" y="5300"/>
                      <a:pt x="4481" y="5413"/>
                      <a:pt x="4424" y="5500"/>
                    </a:cubicBezTo>
                    <a:cubicBezTo>
                      <a:pt x="4334" y="5638"/>
                      <a:pt x="3830" y="5680"/>
                      <a:pt x="3989" y="5931"/>
                    </a:cubicBezTo>
                    <a:cubicBezTo>
                      <a:pt x="4032" y="5998"/>
                      <a:pt x="4180" y="6096"/>
                      <a:pt x="4050" y="6169"/>
                    </a:cubicBezTo>
                    <a:cubicBezTo>
                      <a:pt x="3984" y="6205"/>
                      <a:pt x="3966" y="6230"/>
                      <a:pt x="3944" y="6303"/>
                    </a:cubicBezTo>
                    <a:cubicBezTo>
                      <a:pt x="3892" y="6486"/>
                      <a:pt x="3868" y="6699"/>
                      <a:pt x="3760" y="6867"/>
                    </a:cubicBezTo>
                    <a:cubicBezTo>
                      <a:pt x="3659" y="7023"/>
                      <a:pt x="3280" y="6991"/>
                      <a:pt x="3121" y="6921"/>
                    </a:cubicBezTo>
                    <a:cubicBezTo>
                      <a:pt x="3039" y="6885"/>
                      <a:pt x="2873" y="6989"/>
                      <a:pt x="2811" y="7026"/>
                    </a:cubicBezTo>
                    <a:cubicBezTo>
                      <a:pt x="2708" y="7088"/>
                      <a:pt x="2651" y="7071"/>
                      <a:pt x="2533" y="7034"/>
                    </a:cubicBezTo>
                    <a:cubicBezTo>
                      <a:pt x="2294" y="6958"/>
                      <a:pt x="1910" y="6898"/>
                      <a:pt x="1681" y="7006"/>
                    </a:cubicBezTo>
                    <a:cubicBezTo>
                      <a:pt x="1579" y="7055"/>
                      <a:pt x="1387" y="7222"/>
                      <a:pt x="1265" y="7179"/>
                    </a:cubicBezTo>
                    <a:cubicBezTo>
                      <a:pt x="1157" y="7141"/>
                      <a:pt x="1088" y="7073"/>
                      <a:pt x="965" y="7044"/>
                    </a:cubicBezTo>
                    <a:cubicBezTo>
                      <a:pt x="810" y="7007"/>
                      <a:pt x="693" y="7041"/>
                      <a:pt x="543" y="6979"/>
                    </a:cubicBezTo>
                    <a:cubicBezTo>
                      <a:pt x="434" y="6935"/>
                      <a:pt x="314" y="6979"/>
                      <a:pt x="201" y="6962"/>
                    </a:cubicBezTo>
                    <a:cubicBezTo>
                      <a:pt x="106" y="6948"/>
                      <a:pt x="-52" y="6867"/>
                      <a:pt x="17" y="7020"/>
                    </a:cubicBezTo>
                    <a:cubicBezTo>
                      <a:pt x="54" y="7100"/>
                      <a:pt x="100" y="7188"/>
                      <a:pt x="66" y="7274"/>
                    </a:cubicBezTo>
                    <a:cubicBezTo>
                      <a:pt x="42" y="7336"/>
                      <a:pt x="221" y="7515"/>
                      <a:pt x="262" y="7556"/>
                    </a:cubicBezTo>
                    <a:cubicBezTo>
                      <a:pt x="337" y="7630"/>
                      <a:pt x="436" y="7674"/>
                      <a:pt x="515" y="7742"/>
                    </a:cubicBezTo>
                    <a:cubicBezTo>
                      <a:pt x="586" y="7805"/>
                      <a:pt x="579" y="7919"/>
                      <a:pt x="671" y="7994"/>
                    </a:cubicBezTo>
                    <a:cubicBezTo>
                      <a:pt x="748" y="8056"/>
                      <a:pt x="835" y="8101"/>
                      <a:pt x="937" y="8120"/>
                    </a:cubicBezTo>
                    <a:cubicBezTo>
                      <a:pt x="942" y="8115"/>
                      <a:pt x="934" y="8102"/>
                      <a:pt x="941" y="8095"/>
                    </a:cubicBezTo>
                    <a:cubicBezTo>
                      <a:pt x="939" y="8096"/>
                      <a:pt x="1087" y="8414"/>
                      <a:pt x="1140" y="8437"/>
                    </a:cubicBezTo>
                    <a:cubicBezTo>
                      <a:pt x="1251" y="8485"/>
                      <a:pt x="1349" y="8537"/>
                      <a:pt x="1455" y="8600"/>
                    </a:cubicBezTo>
                    <a:cubicBezTo>
                      <a:pt x="1677" y="8732"/>
                      <a:pt x="1974" y="8600"/>
                      <a:pt x="1739" y="8922"/>
                    </a:cubicBezTo>
                    <a:cubicBezTo>
                      <a:pt x="1645" y="9052"/>
                      <a:pt x="1520" y="9212"/>
                      <a:pt x="1557" y="9375"/>
                    </a:cubicBezTo>
                    <a:cubicBezTo>
                      <a:pt x="1581" y="9482"/>
                      <a:pt x="1434" y="9519"/>
                      <a:pt x="1477" y="9634"/>
                    </a:cubicBezTo>
                    <a:cubicBezTo>
                      <a:pt x="1502" y="9700"/>
                      <a:pt x="1633" y="9716"/>
                      <a:pt x="1633" y="9786"/>
                    </a:cubicBezTo>
                    <a:cubicBezTo>
                      <a:pt x="1633" y="9845"/>
                      <a:pt x="1615" y="9842"/>
                      <a:pt x="1674" y="9895"/>
                    </a:cubicBezTo>
                    <a:cubicBezTo>
                      <a:pt x="1763" y="9973"/>
                      <a:pt x="1890" y="10026"/>
                      <a:pt x="2002" y="10075"/>
                    </a:cubicBezTo>
                    <a:cubicBezTo>
                      <a:pt x="1996" y="10072"/>
                      <a:pt x="1990" y="10069"/>
                      <a:pt x="1984" y="10066"/>
                    </a:cubicBezTo>
                    <a:cubicBezTo>
                      <a:pt x="2005" y="10066"/>
                      <a:pt x="2048" y="10119"/>
                      <a:pt x="2076" y="10128"/>
                    </a:cubicBezTo>
                    <a:cubicBezTo>
                      <a:pt x="2160" y="10154"/>
                      <a:pt x="2208" y="10103"/>
                      <a:pt x="2184" y="10220"/>
                    </a:cubicBezTo>
                    <a:cubicBezTo>
                      <a:pt x="2160" y="10333"/>
                      <a:pt x="2120" y="10427"/>
                      <a:pt x="2041" y="10517"/>
                    </a:cubicBezTo>
                    <a:cubicBezTo>
                      <a:pt x="1986" y="10580"/>
                      <a:pt x="2071" y="10672"/>
                      <a:pt x="2120" y="10716"/>
                    </a:cubicBezTo>
                    <a:cubicBezTo>
                      <a:pt x="2182" y="10773"/>
                      <a:pt x="2159" y="10799"/>
                      <a:pt x="2137" y="10865"/>
                    </a:cubicBezTo>
                    <a:cubicBezTo>
                      <a:pt x="2103" y="10967"/>
                      <a:pt x="2591" y="11050"/>
                      <a:pt x="2698" y="11089"/>
                    </a:cubicBezTo>
                    <a:cubicBezTo>
                      <a:pt x="2853" y="11147"/>
                      <a:pt x="2876" y="11239"/>
                      <a:pt x="2912" y="11366"/>
                    </a:cubicBezTo>
                    <a:cubicBezTo>
                      <a:pt x="2932" y="11440"/>
                      <a:pt x="2859" y="11492"/>
                      <a:pt x="2861" y="11576"/>
                    </a:cubicBezTo>
                    <a:cubicBezTo>
                      <a:pt x="2870" y="11869"/>
                      <a:pt x="3251" y="11733"/>
                      <a:pt x="3413" y="11686"/>
                    </a:cubicBezTo>
                    <a:cubicBezTo>
                      <a:pt x="3461" y="11672"/>
                      <a:pt x="3510" y="11632"/>
                      <a:pt x="3559" y="11644"/>
                    </a:cubicBezTo>
                    <a:cubicBezTo>
                      <a:pt x="3705" y="11678"/>
                      <a:pt x="3833" y="11755"/>
                      <a:pt x="3967" y="11814"/>
                    </a:cubicBezTo>
                    <a:cubicBezTo>
                      <a:pt x="4085" y="11866"/>
                      <a:pt x="4190" y="11932"/>
                      <a:pt x="4171" y="12067"/>
                    </a:cubicBezTo>
                    <a:cubicBezTo>
                      <a:pt x="4171" y="12067"/>
                      <a:pt x="4286" y="12265"/>
                      <a:pt x="4225" y="12224"/>
                    </a:cubicBezTo>
                    <a:cubicBezTo>
                      <a:pt x="4198" y="12206"/>
                      <a:pt x="4254" y="12460"/>
                      <a:pt x="4253" y="12465"/>
                    </a:cubicBezTo>
                    <a:cubicBezTo>
                      <a:pt x="4235" y="12582"/>
                      <a:pt x="4094" y="12665"/>
                      <a:pt x="4100" y="12786"/>
                    </a:cubicBezTo>
                    <a:cubicBezTo>
                      <a:pt x="4104" y="12859"/>
                      <a:pt x="3979" y="12904"/>
                      <a:pt x="3939" y="12962"/>
                    </a:cubicBezTo>
                    <a:cubicBezTo>
                      <a:pt x="3906" y="13010"/>
                      <a:pt x="3897" y="13065"/>
                      <a:pt x="3868" y="13114"/>
                    </a:cubicBezTo>
                    <a:cubicBezTo>
                      <a:pt x="3817" y="13199"/>
                      <a:pt x="3739" y="13273"/>
                      <a:pt x="3666" y="13344"/>
                    </a:cubicBezTo>
                    <a:cubicBezTo>
                      <a:pt x="3635" y="13373"/>
                      <a:pt x="3537" y="13391"/>
                      <a:pt x="3557" y="13442"/>
                    </a:cubicBezTo>
                    <a:cubicBezTo>
                      <a:pt x="3568" y="13471"/>
                      <a:pt x="3669" y="13617"/>
                      <a:pt x="3671" y="13607"/>
                    </a:cubicBezTo>
                    <a:cubicBezTo>
                      <a:pt x="3608" y="13861"/>
                      <a:pt x="3298" y="13961"/>
                      <a:pt x="3107" y="14130"/>
                    </a:cubicBezTo>
                    <a:cubicBezTo>
                      <a:pt x="3047" y="14183"/>
                      <a:pt x="2955" y="14218"/>
                      <a:pt x="2902" y="14275"/>
                    </a:cubicBezTo>
                    <a:cubicBezTo>
                      <a:pt x="2852" y="14329"/>
                      <a:pt x="2830" y="14406"/>
                      <a:pt x="2782" y="14462"/>
                    </a:cubicBezTo>
                    <a:cubicBezTo>
                      <a:pt x="2700" y="14556"/>
                      <a:pt x="2449" y="14580"/>
                      <a:pt x="2387" y="14705"/>
                    </a:cubicBezTo>
                    <a:cubicBezTo>
                      <a:pt x="2316" y="14847"/>
                      <a:pt x="2145" y="14917"/>
                      <a:pt x="2023" y="15029"/>
                    </a:cubicBezTo>
                    <a:cubicBezTo>
                      <a:pt x="1929" y="15116"/>
                      <a:pt x="1999" y="15105"/>
                      <a:pt x="2006" y="15191"/>
                    </a:cubicBezTo>
                    <a:cubicBezTo>
                      <a:pt x="2014" y="15288"/>
                      <a:pt x="1992" y="15412"/>
                      <a:pt x="1961" y="15506"/>
                    </a:cubicBezTo>
                    <a:cubicBezTo>
                      <a:pt x="1924" y="15620"/>
                      <a:pt x="1855" y="15633"/>
                      <a:pt x="1965" y="15746"/>
                    </a:cubicBezTo>
                    <a:cubicBezTo>
                      <a:pt x="2040" y="15823"/>
                      <a:pt x="2030" y="15763"/>
                      <a:pt x="2105" y="15780"/>
                    </a:cubicBezTo>
                    <a:cubicBezTo>
                      <a:pt x="2043" y="15766"/>
                      <a:pt x="1972" y="16235"/>
                      <a:pt x="1843" y="16190"/>
                    </a:cubicBezTo>
                    <a:cubicBezTo>
                      <a:pt x="1767" y="16162"/>
                      <a:pt x="1728" y="16379"/>
                      <a:pt x="1749" y="16418"/>
                    </a:cubicBezTo>
                    <a:cubicBezTo>
                      <a:pt x="1747" y="16414"/>
                      <a:pt x="1568" y="16667"/>
                      <a:pt x="1552" y="16700"/>
                    </a:cubicBezTo>
                    <a:cubicBezTo>
                      <a:pt x="1547" y="16697"/>
                      <a:pt x="1376" y="17122"/>
                      <a:pt x="1548" y="17056"/>
                    </a:cubicBezTo>
                    <a:cubicBezTo>
                      <a:pt x="1666" y="17011"/>
                      <a:pt x="1747" y="17026"/>
                      <a:pt x="1634" y="17135"/>
                    </a:cubicBezTo>
                    <a:cubicBezTo>
                      <a:pt x="1491" y="17273"/>
                      <a:pt x="1379" y="17374"/>
                      <a:pt x="1611" y="17494"/>
                    </a:cubicBezTo>
                    <a:cubicBezTo>
                      <a:pt x="1809" y="17597"/>
                      <a:pt x="1856" y="17715"/>
                      <a:pt x="1916" y="17893"/>
                    </a:cubicBezTo>
                    <a:cubicBezTo>
                      <a:pt x="1963" y="18034"/>
                      <a:pt x="2076" y="18000"/>
                      <a:pt x="2150" y="18083"/>
                    </a:cubicBezTo>
                    <a:cubicBezTo>
                      <a:pt x="2254" y="18199"/>
                      <a:pt x="2332" y="18328"/>
                      <a:pt x="2429" y="18448"/>
                    </a:cubicBezTo>
                    <a:cubicBezTo>
                      <a:pt x="2487" y="18519"/>
                      <a:pt x="2648" y="18758"/>
                      <a:pt x="2751" y="18764"/>
                    </a:cubicBezTo>
                    <a:cubicBezTo>
                      <a:pt x="2879" y="18771"/>
                      <a:pt x="2754" y="19039"/>
                      <a:pt x="2809" y="19117"/>
                    </a:cubicBezTo>
                    <a:cubicBezTo>
                      <a:pt x="2845" y="19171"/>
                      <a:pt x="2925" y="19195"/>
                      <a:pt x="2970" y="19243"/>
                    </a:cubicBezTo>
                    <a:cubicBezTo>
                      <a:pt x="3054" y="19329"/>
                      <a:pt x="3087" y="19428"/>
                      <a:pt x="3147" y="19525"/>
                    </a:cubicBezTo>
                    <a:cubicBezTo>
                      <a:pt x="3221" y="19641"/>
                      <a:pt x="3427" y="19683"/>
                      <a:pt x="3516" y="19525"/>
                    </a:cubicBezTo>
                    <a:cubicBezTo>
                      <a:pt x="3574" y="19422"/>
                      <a:pt x="3770" y="19552"/>
                      <a:pt x="3813" y="19413"/>
                    </a:cubicBezTo>
                    <a:cubicBezTo>
                      <a:pt x="3874" y="19217"/>
                      <a:pt x="3977" y="19382"/>
                      <a:pt x="4114" y="19328"/>
                    </a:cubicBezTo>
                    <a:cubicBezTo>
                      <a:pt x="4172" y="19305"/>
                      <a:pt x="4266" y="19187"/>
                      <a:pt x="4319" y="19186"/>
                    </a:cubicBezTo>
                    <a:cubicBezTo>
                      <a:pt x="4380" y="19184"/>
                      <a:pt x="4370" y="19250"/>
                      <a:pt x="4354" y="19288"/>
                    </a:cubicBezTo>
                    <a:cubicBezTo>
                      <a:pt x="4352" y="19292"/>
                      <a:pt x="4350" y="19296"/>
                      <a:pt x="4348" y="19300"/>
                    </a:cubicBezTo>
                    <a:cubicBezTo>
                      <a:pt x="4668" y="19403"/>
                      <a:pt x="5342" y="19427"/>
                      <a:pt x="5541" y="19615"/>
                    </a:cubicBezTo>
                    <a:cubicBezTo>
                      <a:pt x="5605" y="19676"/>
                      <a:pt x="5627" y="19704"/>
                      <a:pt x="5600" y="19816"/>
                    </a:cubicBezTo>
                    <a:cubicBezTo>
                      <a:pt x="5577" y="19912"/>
                      <a:pt x="5484" y="19978"/>
                      <a:pt x="5586" y="20089"/>
                    </a:cubicBezTo>
                    <a:cubicBezTo>
                      <a:pt x="5835" y="20360"/>
                      <a:pt x="6503" y="20131"/>
                      <a:pt x="6848" y="20215"/>
                    </a:cubicBezTo>
                    <a:cubicBezTo>
                      <a:pt x="6936" y="20236"/>
                      <a:pt x="6963" y="20287"/>
                      <a:pt x="7003" y="20346"/>
                    </a:cubicBezTo>
                    <a:cubicBezTo>
                      <a:pt x="7046" y="20408"/>
                      <a:pt x="7103" y="20475"/>
                      <a:pt x="7145" y="20537"/>
                    </a:cubicBezTo>
                    <a:cubicBezTo>
                      <a:pt x="7212" y="20632"/>
                      <a:pt x="7164" y="20686"/>
                      <a:pt x="7189" y="20788"/>
                    </a:cubicBezTo>
                    <a:cubicBezTo>
                      <a:pt x="7224" y="20933"/>
                      <a:pt x="7350" y="20907"/>
                      <a:pt x="7491" y="20904"/>
                    </a:cubicBezTo>
                    <a:cubicBezTo>
                      <a:pt x="7588" y="20902"/>
                      <a:pt x="7681" y="20899"/>
                      <a:pt x="7774" y="20917"/>
                    </a:cubicBezTo>
                    <a:cubicBezTo>
                      <a:pt x="7849" y="20932"/>
                      <a:pt x="7958" y="21010"/>
                      <a:pt x="8058" y="20954"/>
                    </a:cubicBezTo>
                    <a:cubicBezTo>
                      <a:pt x="8257" y="20843"/>
                      <a:pt x="7951" y="20496"/>
                      <a:pt x="8317" y="20489"/>
                    </a:cubicBezTo>
                    <a:cubicBezTo>
                      <a:pt x="8387" y="20488"/>
                      <a:pt x="8658" y="20564"/>
                      <a:pt x="8707" y="20623"/>
                    </a:cubicBezTo>
                    <a:cubicBezTo>
                      <a:pt x="8761" y="20687"/>
                      <a:pt x="8702" y="20830"/>
                      <a:pt x="8729" y="20906"/>
                    </a:cubicBezTo>
                    <a:cubicBezTo>
                      <a:pt x="8795" y="21087"/>
                      <a:pt x="9131" y="21171"/>
                      <a:pt x="9313" y="21243"/>
                    </a:cubicBezTo>
                    <a:cubicBezTo>
                      <a:pt x="9475" y="21307"/>
                      <a:pt x="9636" y="21337"/>
                      <a:pt x="9801" y="21378"/>
                    </a:cubicBezTo>
                    <a:cubicBezTo>
                      <a:pt x="9988" y="21426"/>
                      <a:pt x="10213" y="21586"/>
                      <a:pt x="10371" y="21432"/>
                    </a:cubicBezTo>
                    <a:cubicBezTo>
                      <a:pt x="10526" y="21283"/>
                      <a:pt x="10565" y="21194"/>
                      <a:pt x="10833" y="21197"/>
                    </a:cubicBezTo>
                    <a:cubicBezTo>
                      <a:pt x="11054" y="21200"/>
                      <a:pt x="11382" y="21247"/>
                      <a:pt x="11592" y="21200"/>
                    </a:cubicBezTo>
                    <a:cubicBezTo>
                      <a:pt x="11692" y="21177"/>
                      <a:pt x="11695" y="21148"/>
                      <a:pt x="11744" y="21065"/>
                    </a:cubicBezTo>
                    <a:cubicBezTo>
                      <a:pt x="11836" y="20909"/>
                      <a:pt x="11813" y="21024"/>
                      <a:pt x="11964" y="20967"/>
                    </a:cubicBezTo>
                    <a:cubicBezTo>
                      <a:pt x="12085" y="20921"/>
                      <a:pt x="11996" y="20824"/>
                      <a:pt x="12022" y="20725"/>
                    </a:cubicBezTo>
                    <a:cubicBezTo>
                      <a:pt x="12028" y="20701"/>
                      <a:pt x="12037" y="20677"/>
                      <a:pt x="12047" y="20654"/>
                    </a:cubicBezTo>
                    <a:cubicBezTo>
                      <a:pt x="12066" y="20607"/>
                      <a:pt x="12090" y="20560"/>
                      <a:pt x="12106" y="20507"/>
                    </a:cubicBezTo>
                    <a:cubicBezTo>
                      <a:pt x="12117" y="20468"/>
                      <a:pt x="12146" y="20429"/>
                      <a:pt x="12157" y="20379"/>
                    </a:cubicBezTo>
                    <a:cubicBezTo>
                      <a:pt x="12175" y="20299"/>
                      <a:pt x="12159" y="20286"/>
                      <a:pt x="12222" y="20214"/>
                    </a:cubicBezTo>
                    <a:cubicBezTo>
                      <a:pt x="12279" y="20150"/>
                      <a:pt x="12371" y="20099"/>
                      <a:pt x="12440" y="20040"/>
                    </a:cubicBezTo>
                    <a:cubicBezTo>
                      <a:pt x="12528" y="19966"/>
                      <a:pt x="12560" y="19936"/>
                      <a:pt x="12670" y="19894"/>
                    </a:cubicBezTo>
                    <a:cubicBezTo>
                      <a:pt x="12765" y="19859"/>
                      <a:pt x="12843" y="19859"/>
                      <a:pt x="12951" y="19837"/>
                    </a:cubicBezTo>
                    <a:cubicBezTo>
                      <a:pt x="13199" y="19785"/>
                      <a:pt x="13386" y="19590"/>
                      <a:pt x="13646" y="19555"/>
                    </a:cubicBezTo>
                    <a:cubicBezTo>
                      <a:pt x="13778" y="19538"/>
                      <a:pt x="13898" y="19532"/>
                      <a:pt x="13883" y="19673"/>
                    </a:cubicBezTo>
                    <a:cubicBezTo>
                      <a:pt x="13869" y="19817"/>
                      <a:pt x="13675" y="19858"/>
                      <a:pt x="13666" y="20016"/>
                    </a:cubicBezTo>
                    <a:cubicBezTo>
                      <a:pt x="13630" y="20023"/>
                      <a:pt x="13594" y="20029"/>
                      <a:pt x="13558" y="20036"/>
                    </a:cubicBezTo>
                    <a:cubicBezTo>
                      <a:pt x="13540" y="20091"/>
                      <a:pt x="13510" y="20298"/>
                      <a:pt x="13549" y="20346"/>
                    </a:cubicBezTo>
                    <a:cubicBezTo>
                      <a:pt x="13618" y="20430"/>
                      <a:pt x="13741" y="20363"/>
                      <a:pt x="13811" y="20306"/>
                    </a:cubicBezTo>
                    <a:cubicBezTo>
                      <a:pt x="13882" y="20247"/>
                      <a:pt x="13944" y="20171"/>
                      <a:pt x="14001" y="20107"/>
                    </a:cubicBezTo>
                    <a:cubicBezTo>
                      <a:pt x="14040" y="20064"/>
                      <a:pt x="14007" y="20047"/>
                      <a:pt x="14071" y="20022"/>
                    </a:cubicBezTo>
                    <a:cubicBezTo>
                      <a:pt x="14100" y="20010"/>
                      <a:pt x="14240" y="20025"/>
                      <a:pt x="14274" y="20026"/>
                    </a:cubicBezTo>
                    <a:cubicBezTo>
                      <a:pt x="14435" y="20029"/>
                      <a:pt x="14478" y="20003"/>
                      <a:pt x="14609" y="19922"/>
                    </a:cubicBezTo>
                    <a:cubicBezTo>
                      <a:pt x="14685" y="19875"/>
                      <a:pt x="14772" y="19851"/>
                      <a:pt x="14837" y="19795"/>
                    </a:cubicBezTo>
                    <a:cubicBezTo>
                      <a:pt x="15029" y="19631"/>
                      <a:pt x="15003" y="19390"/>
                      <a:pt x="15002" y="19177"/>
                    </a:cubicBezTo>
                    <a:cubicBezTo>
                      <a:pt x="15002" y="19130"/>
                      <a:pt x="14994" y="19077"/>
                      <a:pt x="15001" y="19030"/>
                    </a:cubicBezTo>
                    <a:cubicBezTo>
                      <a:pt x="15010" y="18968"/>
                      <a:pt x="15043" y="18946"/>
                      <a:pt x="15053" y="18901"/>
                    </a:cubicBezTo>
                    <a:cubicBezTo>
                      <a:pt x="15077" y="18802"/>
                      <a:pt x="15061" y="18762"/>
                      <a:pt x="15002" y="18680"/>
                    </a:cubicBezTo>
                    <a:cubicBezTo>
                      <a:pt x="14949" y="18607"/>
                      <a:pt x="14900" y="18558"/>
                      <a:pt x="14870" y="18477"/>
                    </a:cubicBezTo>
                    <a:cubicBezTo>
                      <a:pt x="14833" y="18377"/>
                      <a:pt x="14826" y="18265"/>
                      <a:pt x="14789" y="18166"/>
                    </a:cubicBezTo>
                    <a:cubicBezTo>
                      <a:pt x="14766" y="18104"/>
                      <a:pt x="14697" y="18044"/>
                      <a:pt x="14670" y="17979"/>
                    </a:cubicBezTo>
                    <a:cubicBezTo>
                      <a:pt x="14638" y="17905"/>
                      <a:pt x="14574" y="17769"/>
                      <a:pt x="14616" y="17684"/>
                    </a:cubicBezTo>
                    <a:cubicBezTo>
                      <a:pt x="14687" y="17539"/>
                      <a:pt x="14807" y="17593"/>
                      <a:pt x="14936" y="17571"/>
                    </a:cubicBezTo>
                    <a:cubicBezTo>
                      <a:pt x="15061" y="17550"/>
                      <a:pt x="15131" y="17446"/>
                      <a:pt x="15255" y="17440"/>
                    </a:cubicBezTo>
                    <a:cubicBezTo>
                      <a:pt x="15263" y="17408"/>
                      <a:pt x="15272" y="17376"/>
                      <a:pt x="15280" y="17345"/>
                    </a:cubicBezTo>
                    <a:cubicBezTo>
                      <a:pt x="15316" y="17337"/>
                      <a:pt x="15352" y="17330"/>
                      <a:pt x="15387" y="17324"/>
                    </a:cubicBezTo>
                    <a:cubicBezTo>
                      <a:pt x="15386" y="17210"/>
                      <a:pt x="15483" y="17183"/>
                      <a:pt x="15534" y="17103"/>
                    </a:cubicBezTo>
                    <a:cubicBezTo>
                      <a:pt x="15581" y="17029"/>
                      <a:pt x="15608" y="16937"/>
                      <a:pt x="15665" y="16866"/>
                    </a:cubicBezTo>
                    <a:cubicBezTo>
                      <a:pt x="15780" y="16721"/>
                      <a:pt x="15879" y="16560"/>
                      <a:pt x="15997" y="16411"/>
                    </a:cubicBezTo>
                    <a:cubicBezTo>
                      <a:pt x="16031" y="16369"/>
                      <a:pt x="16084" y="16265"/>
                      <a:pt x="16141" y="16234"/>
                    </a:cubicBezTo>
                    <a:cubicBezTo>
                      <a:pt x="16233" y="16185"/>
                      <a:pt x="16366" y="16249"/>
                      <a:pt x="16463" y="16225"/>
                    </a:cubicBezTo>
                    <a:cubicBezTo>
                      <a:pt x="16640" y="16182"/>
                      <a:pt x="16840" y="16033"/>
                      <a:pt x="16972" y="15915"/>
                    </a:cubicBezTo>
                    <a:cubicBezTo>
                      <a:pt x="17111" y="15793"/>
                      <a:pt x="17251" y="15655"/>
                      <a:pt x="17369" y="15523"/>
                    </a:cubicBezTo>
                    <a:cubicBezTo>
                      <a:pt x="17438" y="15447"/>
                      <a:pt x="17470" y="15311"/>
                      <a:pt x="17581" y="15281"/>
                    </a:cubicBezTo>
                    <a:cubicBezTo>
                      <a:pt x="17694" y="15251"/>
                      <a:pt x="17830" y="15289"/>
                      <a:pt x="17943" y="15222"/>
                    </a:cubicBezTo>
                    <a:cubicBezTo>
                      <a:pt x="17986" y="15196"/>
                      <a:pt x="17998" y="15153"/>
                      <a:pt x="18044" y="15123"/>
                    </a:cubicBezTo>
                    <a:cubicBezTo>
                      <a:pt x="18095" y="15089"/>
                      <a:pt x="18164" y="15084"/>
                      <a:pt x="18216" y="15058"/>
                    </a:cubicBezTo>
                    <a:cubicBezTo>
                      <a:pt x="18302" y="15017"/>
                      <a:pt x="18353" y="14945"/>
                      <a:pt x="18444" y="14902"/>
                    </a:cubicBezTo>
                    <a:cubicBezTo>
                      <a:pt x="18622" y="14819"/>
                      <a:pt x="18678" y="14930"/>
                      <a:pt x="18738" y="15047"/>
                    </a:cubicBezTo>
                    <a:cubicBezTo>
                      <a:pt x="18744" y="15059"/>
                      <a:pt x="18750" y="15070"/>
                      <a:pt x="18756" y="15082"/>
                    </a:cubicBezTo>
                    <a:cubicBezTo>
                      <a:pt x="18771" y="15079"/>
                      <a:pt x="18788" y="15079"/>
                      <a:pt x="18806" y="15072"/>
                    </a:cubicBezTo>
                    <a:cubicBezTo>
                      <a:pt x="18839" y="15060"/>
                      <a:pt x="18869" y="15041"/>
                      <a:pt x="18900" y="15026"/>
                    </a:cubicBezTo>
                    <a:cubicBezTo>
                      <a:pt x="18947" y="15004"/>
                      <a:pt x="18982" y="14990"/>
                      <a:pt x="19009" y="14954"/>
                    </a:cubicBezTo>
                    <a:cubicBezTo>
                      <a:pt x="19027" y="14930"/>
                      <a:pt x="19029" y="14893"/>
                      <a:pt x="19047" y="14869"/>
                    </a:cubicBezTo>
                    <a:cubicBezTo>
                      <a:pt x="19071" y="14839"/>
                      <a:pt x="19120" y="14819"/>
                      <a:pt x="19131" y="14786"/>
                    </a:cubicBezTo>
                    <a:cubicBezTo>
                      <a:pt x="19140" y="14758"/>
                      <a:pt x="19115" y="14734"/>
                      <a:pt x="19134" y="14705"/>
                    </a:cubicBezTo>
                    <a:cubicBezTo>
                      <a:pt x="19143" y="14691"/>
                      <a:pt x="19174" y="14686"/>
                      <a:pt x="19183" y="14675"/>
                    </a:cubicBezTo>
                    <a:cubicBezTo>
                      <a:pt x="19206" y="14641"/>
                      <a:pt x="19181" y="14579"/>
                      <a:pt x="19190" y="14542"/>
                    </a:cubicBezTo>
                    <a:cubicBezTo>
                      <a:pt x="19200" y="14504"/>
                      <a:pt x="19218" y="14492"/>
                      <a:pt x="19217" y="14446"/>
                    </a:cubicBezTo>
                    <a:cubicBezTo>
                      <a:pt x="19216" y="14379"/>
                      <a:pt x="19206" y="14303"/>
                      <a:pt x="19224" y="14238"/>
                    </a:cubicBezTo>
                    <a:cubicBezTo>
                      <a:pt x="19242" y="14171"/>
                      <a:pt x="19301" y="14117"/>
                      <a:pt x="19335" y="14055"/>
                    </a:cubicBezTo>
                    <a:cubicBezTo>
                      <a:pt x="19365" y="14000"/>
                      <a:pt x="19412" y="13961"/>
                      <a:pt x="19423" y="13900"/>
                    </a:cubicBezTo>
                    <a:cubicBezTo>
                      <a:pt x="19437" y="13824"/>
                      <a:pt x="19465" y="13780"/>
                      <a:pt x="19547" y="13750"/>
                    </a:cubicBezTo>
                    <a:cubicBezTo>
                      <a:pt x="19623" y="13723"/>
                      <a:pt x="19672" y="13724"/>
                      <a:pt x="19717" y="13666"/>
                    </a:cubicBezTo>
                    <a:cubicBezTo>
                      <a:pt x="19778" y="13588"/>
                      <a:pt x="19811" y="13587"/>
                      <a:pt x="19924" y="13588"/>
                    </a:cubicBezTo>
                    <a:cubicBezTo>
                      <a:pt x="20011" y="13588"/>
                      <a:pt x="20101" y="13607"/>
                      <a:pt x="20160" y="13536"/>
                    </a:cubicBezTo>
                    <a:cubicBezTo>
                      <a:pt x="20224" y="13460"/>
                      <a:pt x="20157" y="13385"/>
                      <a:pt x="20158" y="13302"/>
                    </a:cubicBezTo>
                    <a:cubicBezTo>
                      <a:pt x="20160" y="13216"/>
                      <a:pt x="20178" y="13128"/>
                      <a:pt x="20059" y="13118"/>
                    </a:cubicBezTo>
                    <a:cubicBezTo>
                      <a:pt x="20013" y="13115"/>
                      <a:pt x="19967" y="13128"/>
                      <a:pt x="19922" y="13114"/>
                    </a:cubicBezTo>
                    <a:cubicBezTo>
                      <a:pt x="19885" y="13103"/>
                      <a:pt x="19853" y="13073"/>
                      <a:pt x="19821" y="13055"/>
                    </a:cubicBezTo>
                    <a:cubicBezTo>
                      <a:pt x="19750" y="13014"/>
                      <a:pt x="19671" y="12987"/>
                      <a:pt x="19599" y="12951"/>
                    </a:cubicBezTo>
                    <a:cubicBezTo>
                      <a:pt x="19434" y="12868"/>
                      <a:pt x="19555" y="12675"/>
                      <a:pt x="19490" y="12547"/>
                    </a:cubicBezTo>
                    <a:cubicBezTo>
                      <a:pt x="19481" y="12528"/>
                      <a:pt x="19469" y="12505"/>
                      <a:pt x="19456" y="12481"/>
                    </a:cubicBezTo>
                    <a:cubicBezTo>
                      <a:pt x="19401" y="12379"/>
                      <a:pt x="19315" y="12246"/>
                      <a:pt x="19201" y="12235"/>
                    </a:cubicBezTo>
                    <a:cubicBezTo>
                      <a:pt x="19299" y="12234"/>
                      <a:pt x="19387" y="12236"/>
                      <a:pt x="19482" y="12267"/>
                    </a:cubicBezTo>
                    <a:cubicBezTo>
                      <a:pt x="19493" y="12270"/>
                      <a:pt x="19503" y="12274"/>
                      <a:pt x="19513" y="12278"/>
                    </a:cubicBezTo>
                    <a:cubicBezTo>
                      <a:pt x="19599" y="12309"/>
                      <a:pt x="19679" y="12347"/>
                      <a:pt x="19771" y="12371"/>
                    </a:cubicBezTo>
                    <a:cubicBezTo>
                      <a:pt x="19814" y="12383"/>
                      <a:pt x="19839" y="12391"/>
                      <a:pt x="19894" y="12391"/>
                    </a:cubicBezTo>
                    <a:cubicBezTo>
                      <a:pt x="19942" y="12391"/>
                      <a:pt x="19960" y="12378"/>
                      <a:pt x="20000" y="12367"/>
                    </a:cubicBezTo>
                    <a:cubicBezTo>
                      <a:pt x="20073" y="12348"/>
                      <a:pt x="20137" y="12323"/>
                      <a:pt x="20213" y="12309"/>
                    </a:cubicBezTo>
                    <a:cubicBezTo>
                      <a:pt x="20237" y="12244"/>
                      <a:pt x="20223" y="12136"/>
                      <a:pt x="20188" y="12077"/>
                    </a:cubicBezTo>
                    <a:cubicBezTo>
                      <a:pt x="20160" y="12030"/>
                      <a:pt x="20096" y="12006"/>
                      <a:pt x="20049" y="11968"/>
                    </a:cubicBezTo>
                    <a:cubicBezTo>
                      <a:pt x="19986" y="11916"/>
                      <a:pt x="19927" y="11877"/>
                      <a:pt x="19951" y="11791"/>
                    </a:cubicBezTo>
                    <a:cubicBezTo>
                      <a:pt x="19958" y="11767"/>
                      <a:pt x="19973" y="11737"/>
                      <a:pt x="19982" y="11714"/>
                    </a:cubicBezTo>
                    <a:cubicBezTo>
                      <a:pt x="19993" y="11686"/>
                      <a:pt x="20006" y="11654"/>
                      <a:pt x="20013" y="11624"/>
                    </a:cubicBezTo>
                    <a:cubicBezTo>
                      <a:pt x="20030" y="11549"/>
                      <a:pt x="20025" y="11474"/>
                      <a:pt x="20062" y="11402"/>
                    </a:cubicBezTo>
                    <a:cubicBezTo>
                      <a:pt x="20079" y="11370"/>
                      <a:pt x="20087" y="11340"/>
                      <a:pt x="20100" y="11310"/>
                    </a:cubicBezTo>
                    <a:cubicBezTo>
                      <a:pt x="20117" y="11267"/>
                      <a:pt x="20116" y="11278"/>
                      <a:pt x="20160" y="11252"/>
                    </a:cubicBezTo>
                    <a:cubicBezTo>
                      <a:pt x="20217" y="11218"/>
                      <a:pt x="20264" y="11170"/>
                      <a:pt x="20317" y="11138"/>
                    </a:cubicBezTo>
                    <a:cubicBezTo>
                      <a:pt x="20374" y="11104"/>
                      <a:pt x="20456" y="11060"/>
                      <a:pt x="20519" y="11043"/>
                    </a:cubicBezTo>
                    <a:cubicBezTo>
                      <a:pt x="20555" y="11033"/>
                      <a:pt x="20593" y="11038"/>
                      <a:pt x="20630" y="11038"/>
                    </a:cubicBezTo>
                    <a:cubicBezTo>
                      <a:pt x="20676" y="11037"/>
                      <a:pt x="20689" y="11049"/>
                      <a:pt x="20725" y="11058"/>
                    </a:cubicBezTo>
                    <a:cubicBezTo>
                      <a:pt x="20760" y="11067"/>
                      <a:pt x="20794" y="11062"/>
                      <a:pt x="20829" y="11069"/>
                    </a:cubicBezTo>
                    <a:cubicBezTo>
                      <a:pt x="20848" y="11074"/>
                      <a:pt x="20888" y="11095"/>
                      <a:pt x="20909" y="11102"/>
                    </a:cubicBezTo>
                    <a:cubicBezTo>
                      <a:pt x="21005" y="11136"/>
                      <a:pt x="21053" y="11168"/>
                      <a:pt x="21159" y="11168"/>
                    </a:cubicBezTo>
                    <a:cubicBezTo>
                      <a:pt x="21228" y="11167"/>
                      <a:pt x="21297" y="11167"/>
                      <a:pt x="21365" y="11168"/>
                    </a:cubicBezTo>
                    <a:cubicBezTo>
                      <a:pt x="21424" y="11168"/>
                      <a:pt x="21541" y="11170"/>
                      <a:pt x="21544" y="11103"/>
                    </a:cubicBezTo>
                    <a:cubicBezTo>
                      <a:pt x="21548" y="11062"/>
                      <a:pt x="21479" y="11018"/>
                      <a:pt x="21450" y="10987"/>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77" name="Shape">
                <a:extLst>
                  <a:ext uri="{FF2B5EF4-FFF2-40B4-BE49-F238E27FC236}">
                    <a16:creationId xmlns:a16="http://schemas.microsoft.com/office/drawing/2014/main" id="{50683C2E-5F6B-CCA8-F032-7914C7CAAC31}"/>
                  </a:ext>
                </a:extLst>
              </p:cNvPr>
              <p:cNvSpPr/>
              <p:nvPr/>
            </p:nvSpPr>
            <p:spPr>
              <a:xfrm>
                <a:off x="7919685" y="3302024"/>
                <a:ext cx="1783604" cy="1703976"/>
              </a:xfrm>
              <a:custGeom>
                <a:avLst/>
                <a:gdLst/>
                <a:ahLst/>
                <a:cxnLst>
                  <a:cxn ang="0">
                    <a:pos x="wd2" y="hd2"/>
                  </a:cxn>
                  <a:cxn ang="5400000">
                    <a:pos x="wd2" y="hd2"/>
                  </a:cxn>
                  <a:cxn ang="10800000">
                    <a:pos x="wd2" y="hd2"/>
                  </a:cxn>
                  <a:cxn ang="16200000">
                    <a:pos x="wd2" y="hd2"/>
                  </a:cxn>
                </a:cxnLst>
                <a:rect l="0" t="0" r="r" b="b"/>
                <a:pathLst>
                  <a:path w="21573" h="21597" extrusionOk="0">
                    <a:moveTo>
                      <a:pt x="21536" y="16631"/>
                    </a:moveTo>
                    <a:cubicBezTo>
                      <a:pt x="21588" y="16559"/>
                      <a:pt x="21572" y="16414"/>
                      <a:pt x="21565" y="16308"/>
                    </a:cubicBezTo>
                    <a:cubicBezTo>
                      <a:pt x="21564" y="16286"/>
                      <a:pt x="21563" y="16265"/>
                      <a:pt x="21563" y="16247"/>
                    </a:cubicBezTo>
                    <a:cubicBezTo>
                      <a:pt x="21564" y="16139"/>
                      <a:pt x="21540" y="16009"/>
                      <a:pt x="21492" y="15915"/>
                    </a:cubicBezTo>
                    <a:cubicBezTo>
                      <a:pt x="21442" y="15815"/>
                      <a:pt x="21369" y="15756"/>
                      <a:pt x="21359" y="15637"/>
                    </a:cubicBezTo>
                    <a:cubicBezTo>
                      <a:pt x="21323" y="15627"/>
                      <a:pt x="21257" y="15621"/>
                      <a:pt x="21219" y="15631"/>
                    </a:cubicBezTo>
                    <a:cubicBezTo>
                      <a:pt x="21193" y="15637"/>
                      <a:pt x="21191" y="15657"/>
                      <a:pt x="21165" y="15664"/>
                    </a:cubicBezTo>
                    <a:cubicBezTo>
                      <a:pt x="21146" y="15668"/>
                      <a:pt x="21125" y="15657"/>
                      <a:pt x="21106" y="15661"/>
                    </a:cubicBezTo>
                    <a:cubicBezTo>
                      <a:pt x="21049" y="15671"/>
                      <a:pt x="21010" y="15689"/>
                      <a:pt x="20949" y="15692"/>
                    </a:cubicBezTo>
                    <a:cubicBezTo>
                      <a:pt x="20897" y="15694"/>
                      <a:pt x="20871" y="15716"/>
                      <a:pt x="20822" y="15723"/>
                    </a:cubicBezTo>
                    <a:cubicBezTo>
                      <a:pt x="20730" y="15735"/>
                      <a:pt x="20629" y="15720"/>
                      <a:pt x="20536" y="15722"/>
                    </a:cubicBezTo>
                    <a:cubicBezTo>
                      <a:pt x="20407" y="15724"/>
                      <a:pt x="20368" y="15635"/>
                      <a:pt x="20301" y="15543"/>
                    </a:cubicBezTo>
                    <a:cubicBezTo>
                      <a:pt x="20245" y="15467"/>
                      <a:pt x="20226" y="15366"/>
                      <a:pt x="20194" y="15274"/>
                    </a:cubicBezTo>
                    <a:cubicBezTo>
                      <a:pt x="20146" y="15137"/>
                      <a:pt x="20056" y="15137"/>
                      <a:pt x="19936" y="15088"/>
                    </a:cubicBezTo>
                    <a:cubicBezTo>
                      <a:pt x="19835" y="15046"/>
                      <a:pt x="19804" y="14948"/>
                      <a:pt x="19852" y="14855"/>
                    </a:cubicBezTo>
                    <a:cubicBezTo>
                      <a:pt x="19875" y="14808"/>
                      <a:pt x="19884" y="14751"/>
                      <a:pt x="19909" y="14704"/>
                    </a:cubicBezTo>
                    <a:cubicBezTo>
                      <a:pt x="19931" y="14661"/>
                      <a:pt x="19952" y="14632"/>
                      <a:pt x="19972" y="14587"/>
                    </a:cubicBezTo>
                    <a:cubicBezTo>
                      <a:pt x="20006" y="14509"/>
                      <a:pt x="20059" y="14416"/>
                      <a:pt x="20073" y="14340"/>
                    </a:cubicBezTo>
                    <a:cubicBezTo>
                      <a:pt x="20082" y="14294"/>
                      <a:pt x="20068" y="14242"/>
                      <a:pt x="20078" y="14196"/>
                    </a:cubicBezTo>
                    <a:cubicBezTo>
                      <a:pt x="20088" y="14152"/>
                      <a:pt x="20125" y="14122"/>
                      <a:pt x="20145" y="14086"/>
                    </a:cubicBezTo>
                    <a:cubicBezTo>
                      <a:pt x="20237" y="13917"/>
                      <a:pt x="20294" y="13732"/>
                      <a:pt x="20337" y="13540"/>
                    </a:cubicBezTo>
                    <a:cubicBezTo>
                      <a:pt x="20357" y="13451"/>
                      <a:pt x="20399" y="13355"/>
                      <a:pt x="20309" y="13294"/>
                    </a:cubicBezTo>
                    <a:cubicBezTo>
                      <a:pt x="20263" y="13262"/>
                      <a:pt x="20216" y="13251"/>
                      <a:pt x="20165" y="13234"/>
                    </a:cubicBezTo>
                    <a:cubicBezTo>
                      <a:pt x="20103" y="13213"/>
                      <a:pt x="20057" y="13224"/>
                      <a:pt x="19995" y="13213"/>
                    </a:cubicBezTo>
                    <a:cubicBezTo>
                      <a:pt x="19924" y="13200"/>
                      <a:pt x="19874" y="13186"/>
                      <a:pt x="19800" y="13182"/>
                    </a:cubicBezTo>
                    <a:cubicBezTo>
                      <a:pt x="19746" y="13179"/>
                      <a:pt x="19706" y="13154"/>
                      <a:pt x="19652" y="13151"/>
                    </a:cubicBezTo>
                    <a:cubicBezTo>
                      <a:pt x="19537" y="13145"/>
                      <a:pt x="19461" y="13114"/>
                      <a:pt x="19365" y="13039"/>
                    </a:cubicBezTo>
                    <a:cubicBezTo>
                      <a:pt x="19290" y="12981"/>
                      <a:pt x="19236" y="12887"/>
                      <a:pt x="19139" y="12882"/>
                    </a:cubicBezTo>
                    <a:cubicBezTo>
                      <a:pt x="19090" y="12880"/>
                      <a:pt x="19043" y="12889"/>
                      <a:pt x="18996" y="12876"/>
                    </a:cubicBezTo>
                    <a:cubicBezTo>
                      <a:pt x="18955" y="12865"/>
                      <a:pt x="18867" y="12862"/>
                      <a:pt x="18851" y="12826"/>
                    </a:cubicBezTo>
                    <a:cubicBezTo>
                      <a:pt x="18844" y="12808"/>
                      <a:pt x="18857" y="12772"/>
                      <a:pt x="18851" y="12751"/>
                    </a:cubicBezTo>
                    <a:cubicBezTo>
                      <a:pt x="18847" y="12733"/>
                      <a:pt x="18827" y="12721"/>
                      <a:pt x="18818" y="12705"/>
                    </a:cubicBezTo>
                    <a:cubicBezTo>
                      <a:pt x="18794" y="12664"/>
                      <a:pt x="18778" y="12641"/>
                      <a:pt x="18747" y="12607"/>
                    </a:cubicBezTo>
                    <a:cubicBezTo>
                      <a:pt x="18668" y="12521"/>
                      <a:pt x="18655" y="12461"/>
                      <a:pt x="18654" y="12345"/>
                    </a:cubicBezTo>
                    <a:cubicBezTo>
                      <a:pt x="18653" y="12252"/>
                      <a:pt x="18691" y="12170"/>
                      <a:pt x="18712" y="12076"/>
                    </a:cubicBezTo>
                    <a:cubicBezTo>
                      <a:pt x="18723" y="12028"/>
                      <a:pt x="18728" y="11975"/>
                      <a:pt x="18739" y="11927"/>
                    </a:cubicBezTo>
                    <a:cubicBezTo>
                      <a:pt x="18745" y="11900"/>
                      <a:pt x="18761" y="11879"/>
                      <a:pt x="18766" y="11852"/>
                    </a:cubicBezTo>
                    <a:cubicBezTo>
                      <a:pt x="18772" y="11819"/>
                      <a:pt x="18758" y="11778"/>
                      <a:pt x="18767" y="11746"/>
                    </a:cubicBezTo>
                    <a:cubicBezTo>
                      <a:pt x="18790" y="11663"/>
                      <a:pt x="18910" y="11674"/>
                      <a:pt x="18961" y="11623"/>
                    </a:cubicBezTo>
                    <a:cubicBezTo>
                      <a:pt x="18990" y="11595"/>
                      <a:pt x="19002" y="11535"/>
                      <a:pt x="19018" y="11501"/>
                    </a:cubicBezTo>
                    <a:cubicBezTo>
                      <a:pt x="19025" y="11486"/>
                      <a:pt x="19034" y="11463"/>
                      <a:pt x="19039" y="11449"/>
                    </a:cubicBezTo>
                    <a:cubicBezTo>
                      <a:pt x="19051" y="11418"/>
                      <a:pt x="19044" y="11390"/>
                      <a:pt x="19052" y="11358"/>
                    </a:cubicBezTo>
                    <a:cubicBezTo>
                      <a:pt x="19062" y="11318"/>
                      <a:pt x="19096" y="11282"/>
                      <a:pt x="19111" y="11240"/>
                    </a:cubicBezTo>
                    <a:cubicBezTo>
                      <a:pt x="19128" y="11189"/>
                      <a:pt x="19146" y="11142"/>
                      <a:pt x="19175" y="11097"/>
                    </a:cubicBezTo>
                    <a:cubicBezTo>
                      <a:pt x="19248" y="10981"/>
                      <a:pt x="19330" y="10971"/>
                      <a:pt x="19453" y="10971"/>
                    </a:cubicBezTo>
                    <a:cubicBezTo>
                      <a:pt x="19500" y="10971"/>
                      <a:pt x="19548" y="10970"/>
                      <a:pt x="19595" y="10971"/>
                    </a:cubicBezTo>
                    <a:cubicBezTo>
                      <a:pt x="19650" y="10972"/>
                      <a:pt x="19661" y="10955"/>
                      <a:pt x="19708" y="10940"/>
                    </a:cubicBezTo>
                    <a:cubicBezTo>
                      <a:pt x="19752" y="10926"/>
                      <a:pt x="19799" y="10923"/>
                      <a:pt x="19846" y="10903"/>
                    </a:cubicBezTo>
                    <a:cubicBezTo>
                      <a:pt x="19903" y="10879"/>
                      <a:pt x="19910" y="10859"/>
                      <a:pt x="19909" y="10791"/>
                    </a:cubicBezTo>
                    <a:cubicBezTo>
                      <a:pt x="19908" y="10744"/>
                      <a:pt x="19918" y="10688"/>
                      <a:pt x="19910" y="10642"/>
                    </a:cubicBezTo>
                    <a:cubicBezTo>
                      <a:pt x="19901" y="10587"/>
                      <a:pt x="19880" y="10552"/>
                      <a:pt x="19881" y="10493"/>
                    </a:cubicBezTo>
                    <a:cubicBezTo>
                      <a:pt x="19881" y="10437"/>
                      <a:pt x="19869" y="10387"/>
                      <a:pt x="19908" y="10342"/>
                    </a:cubicBezTo>
                    <a:cubicBezTo>
                      <a:pt x="19938" y="10307"/>
                      <a:pt x="19996" y="10260"/>
                      <a:pt x="20029" y="10231"/>
                    </a:cubicBezTo>
                    <a:cubicBezTo>
                      <a:pt x="20109" y="10161"/>
                      <a:pt x="20160" y="10098"/>
                      <a:pt x="20166" y="9984"/>
                    </a:cubicBezTo>
                    <a:cubicBezTo>
                      <a:pt x="20172" y="9876"/>
                      <a:pt x="20165" y="9764"/>
                      <a:pt x="20165" y="9656"/>
                    </a:cubicBezTo>
                    <a:cubicBezTo>
                      <a:pt x="20165" y="9544"/>
                      <a:pt x="20155" y="9458"/>
                      <a:pt x="20139" y="9357"/>
                    </a:cubicBezTo>
                    <a:cubicBezTo>
                      <a:pt x="20130" y="9300"/>
                      <a:pt x="20088" y="9238"/>
                      <a:pt x="20106" y="9176"/>
                    </a:cubicBezTo>
                    <a:cubicBezTo>
                      <a:pt x="20123" y="9120"/>
                      <a:pt x="20179" y="9102"/>
                      <a:pt x="20222" y="9081"/>
                    </a:cubicBezTo>
                    <a:cubicBezTo>
                      <a:pt x="20297" y="9045"/>
                      <a:pt x="20339" y="9039"/>
                      <a:pt x="20418" y="9022"/>
                    </a:cubicBezTo>
                    <a:cubicBezTo>
                      <a:pt x="20429" y="9019"/>
                      <a:pt x="20446" y="9001"/>
                      <a:pt x="20464" y="8997"/>
                    </a:cubicBezTo>
                    <a:cubicBezTo>
                      <a:pt x="20467" y="8997"/>
                      <a:pt x="20470" y="8997"/>
                      <a:pt x="20473" y="8997"/>
                    </a:cubicBezTo>
                    <a:cubicBezTo>
                      <a:pt x="20485" y="8996"/>
                      <a:pt x="20497" y="8995"/>
                      <a:pt x="20509" y="8996"/>
                    </a:cubicBezTo>
                    <a:cubicBezTo>
                      <a:pt x="20489" y="8936"/>
                      <a:pt x="20466" y="8877"/>
                      <a:pt x="20443" y="8819"/>
                    </a:cubicBezTo>
                    <a:cubicBezTo>
                      <a:pt x="20433" y="8792"/>
                      <a:pt x="20406" y="8747"/>
                      <a:pt x="20400" y="8723"/>
                    </a:cubicBezTo>
                    <a:cubicBezTo>
                      <a:pt x="20399" y="8717"/>
                      <a:pt x="20399" y="8712"/>
                      <a:pt x="20398" y="8706"/>
                    </a:cubicBezTo>
                    <a:cubicBezTo>
                      <a:pt x="20397" y="8706"/>
                      <a:pt x="20396" y="8707"/>
                      <a:pt x="20394" y="8708"/>
                    </a:cubicBezTo>
                    <a:cubicBezTo>
                      <a:pt x="20391" y="8709"/>
                      <a:pt x="20388" y="8710"/>
                      <a:pt x="20385" y="8711"/>
                    </a:cubicBezTo>
                    <a:cubicBezTo>
                      <a:pt x="20313" y="8743"/>
                      <a:pt x="20230" y="8757"/>
                      <a:pt x="20151" y="8759"/>
                    </a:cubicBezTo>
                    <a:cubicBezTo>
                      <a:pt x="20108" y="8761"/>
                      <a:pt x="20099" y="8778"/>
                      <a:pt x="20064" y="8787"/>
                    </a:cubicBezTo>
                    <a:cubicBezTo>
                      <a:pt x="20029" y="8796"/>
                      <a:pt x="19988" y="8790"/>
                      <a:pt x="19952" y="8790"/>
                    </a:cubicBezTo>
                    <a:cubicBezTo>
                      <a:pt x="19916" y="8790"/>
                      <a:pt x="19875" y="8795"/>
                      <a:pt x="19840" y="8787"/>
                    </a:cubicBezTo>
                    <a:cubicBezTo>
                      <a:pt x="19814" y="8781"/>
                      <a:pt x="19782" y="8754"/>
                      <a:pt x="19752" y="8745"/>
                    </a:cubicBezTo>
                    <a:cubicBezTo>
                      <a:pt x="19687" y="8725"/>
                      <a:pt x="19555" y="8758"/>
                      <a:pt x="19339" y="8640"/>
                    </a:cubicBezTo>
                    <a:cubicBezTo>
                      <a:pt x="19380" y="8632"/>
                      <a:pt x="19381" y="8441"/>
                      <a:pt x="19368" y="8400"/>
                    </a:cubicBezTo>
                    <a:cubicBezTo>
                      <a:pt x="19352" y="8346"/>
                      <a:pt x="19280" y="8290"/>
                      <a:pt x="19240" y="8252"/>
                    </a:cubicBezTo>
                    <a:cubicBezTo>
                      <a:pt x="19192" y="8207"/>
                      <a:pt x="19127" y="8182"/>
                      <a:pt x="19088" y="8126"/>
                    </a:cubicBezTo>
                    <a:cubicBezTo>
                      <a:pt x="19087" y="8124"/>
                      <a:pt x="19086" y="8121"/>
                      <a:pt x="19085" y="8119"/>
                    </a:cubicBezTo>
                    <a:cubicBezTo>
                      <a:pt x="19066" y="8089"/>
                      <a:pt x="19057" y="8054"/>
                      <a:pt x="19048" y="8019"/>
                    </a:cubicBezTo>
                    <a:cubicBezTo>
                      <a:pt x="19023" y="7990"/>
                      <a:pt x="19001" y="7955"/>
                      <a:pt x="18994" y="7923"/>
                    </a:cubicBezTo>
                    <a:cubicBezTo>
                      <a:pt x="18982" y="7862"/>
                      <a:pt x="19009" y="7834"/>
                      <a:pt x="19022" y="7786"/>
                    </a:cubicBezTo>
                    <a:cubicBezTo>
                      <a:pt x="19039" y="7725"/>
                      <a:pt x="19084" y="7602"/>
                      <a:pt x="19055" y="7533"/>
                    </a:cubicBezTo>
                    <a:cubicBezTo>
                      <a:pt x="19032" y="7477"/>
                      <a:pt x="18856" y="7505"/>
                      <a:pt x="18796" y="7505"/>
                    </a:cubicBezTo>
                    <a:cubicBezTo>
                      <a:pt x="18707" y="7505"/>
                      <a:pt x="18644" y="7512"/>
                      <a:pt x="18569" y="7468"/>
                    </a:cubicBezTo>
                    <a:cubicBezTo>
                      <a:pt x="18531" y="7444"/>
                      <a:pt x="18469" y="7404"/>
                      <a:pt x="18425" y="7391"/>
                    </a:cubicBezTo>
                    <a:cubicBezTo>
                      <a:pt x="18359" y="7372"/>
                      <a:pt x="18354" y="7399"/>
                      <a:pt x="18340" y="7326"/>
                    </a:cubicBezTo>
                    <a:cubicBezTo>
                      <a:pt x="18324" y="7245"/>
                      <a:pt x="18280" y="7170"/>
                      <a:pt x="18212" y="7116"/>
                    </a:cubicBezTo>
                    <a:cubicBezTo>
                      <a:pt x="18150" y="7067"/>
                      <a:pt x="18087" y="7042"/>
                      <a:pt x="18026" y="6982"/>
                    </a:cubicBezTo>
                    <a:cubicBezTo>
                      <a:pt x="17974" y="6929"/>
                      <a:pt x="17915" y="6810"/>
                      <a:pt x="17832" y="6853"/>
                    </a:cubicBezTo>
                    <a:cubicBezTo>
                      <a:pt x="17783" y="6880"/>
                      <a:pt x="17696" y="7069"/>
                      <a:pt x="17631" y="6970"/>
                    </a:cubicBezTo>
                    <a:cubicBezTo>
                      <a:pt x="17605" y="6928"/>
                      <a:pt x="17620" y="6752"/>
                      <a:pt x="17634" y="6704"/>
                    </a:cubicBezTo>
                    <a:cubicBezTo>
                      <a:pt x="17641" y="6677"/>
                      <a:pt x="17688" y="6639"/>
                      <a:pt x="17687" y="6608"/>
                    </a:cubicBezTo>
                    <a:cubicBezTo>
                      <a:pt x="17686" y="6582"/>
                      <a:pt x="17637" y="6517"/>
                      <a:pt x="17620" y="6494"/>
                    </a:cubicBezTo>
                    <a:cubicBezTo>
                      <a:pt x="17574" y="6433"/>
                      <a:pt x="17536" y="6371"/>
                      <a:pt x="17484" y="6309"/>
                    </a:cubicBezTo>
                    <a:cubicBezTo>
                      <a:pt x="17432" y="6246"/>
                      <a:pt x="17362" y="6188"/>
                      <a:pt x="17313" y="6130"/>
                    </a:cubicBezTo>
                    <a:cubicBezTo>
                      <a:pt x="17279" y="6092"/>
                      <a:pt x="17280" y="6089"/>
                      <a:pt x="17321" y="6048"/>
                    </a:cubicBezTo>
                    <a:cubicBezTo>
                      <a:pt x="17358" y="6009"/>
                      <a:pt x="17375" y="6017"/>
                      <a:pt x="17427" y="6004"/>
                    </a:cubicBezTo>
                    <a:cubicBezTo>
                      <a:pt x="17455" y="5997"/>
                      <a:pt x="17502" y="5981"/>
                      <a:pt x="17521" y="5959"/>
                    </a:cubicBezTo>
                    <a:cubicBezTo>
                      <a:pt x="17565" y="5910"/>
                      <a:pt x="17515" y="5850"/>
                      <a:pt x="17546" y="5799"/>
                    </a:cubicBezTo>
                    <a:cubicBezTo>
                      <a:pt x="17571" y="5757"/>
                      <a:pt x="17613" y="5782"/>
                      <a:pt x="17649" y="5765"/>
                    </a:cubicBezTo>
                    <a:cubicBezTo>
                      <a:pt x="17703" y="5740"/>
                      <a:pt x="17723" y="5685"/>
                      <a:pt x="17749" y="5635"/>
                    </a:cubicBezTo>
                    <a:cubicBezTo>
                      <a:pt x="17796" y="5545"/>
                      <a:pt x="17826" y="5485"/>
                      <a:pt x="17827" y="5383"/>
                    </a:cubicBezTo>
                    <a:cubicBezTo>
                      <a:pt x="17827" y="5331"/>
                      <a:pt x="17810" y="5318"/>
                      <a:pt x="17801" y="5275"/>
                    </a:cubicBezTo>
                    <a:cubicBezTo>
                      <a:pt x="17792" y="5235"/>
                      <a:pt x="17798" y="5186"/>
                      <a:pt x="17798" y="5143"/>
                    </a:cubicBezTo>
                    <a:cubicBezTo>
                      <a:pt x="17800" y="5088"/>
                      <a:pt x="17795" y="5045"/>
                      <a:pt x="17834" y="5000"/>
                    </a:cubicBezTo>
                    <a:cubicBezTo>
                      <a:pt x="17868" y="4961"/>
                      <a:pt x="17894" y="4970"/>
                      <a:pt x="17941" y="4957"/>
                    </a:cubicBezTo>
                    <a:cubicBezTo>
                      <a:pt x="18047" y="4929"/>
                      <a:pt x="18156" y="4934"/>
                      <a:pt x="18269" y="4934"/>
                    </a:cubicBezTo>
                    <a:cubicBezTo>
                      <a:pt x="18297" y="4934"/>
                      <a:pt x="18372" y="4949"/>
                      <a:pt x="18399" y="4936"/>
                    </a:cubicBezTo>
                    <a:cubicBezTo>
                      <a:pt x="18436" y="4919"/>
                      <a:pt x="18432" y="4867"/>
                      <a:pt x="18456" y="4833"/>
                    </a:cubicBezTo>
                    <a:cubicBezTo>
                      <a:pt x="18484" y="4795"/>
                      <a:pt x="18525" y="4774"/>
                      <a:pt x="18548" y="4725"/>
                    </a:cubicBezTo>
                    <a:cubicBezTo>
                      <a:pt x="18571" y="4675"/>
                      <a:pt x="18572" y="4630"/>
                      <a:pt x="18569" y="4575"/>
                    </a:cubicBezTo>
                    <a:cubicBezTo>
                      <a:pt x="18563" y="4472"/>
                      <a:pt x="18510" y="4383"/>
                      <a:pt x="18511" y="4277"/>
                    </a:cubicBezTo>
                    <a:cubicBezTo>
                      <a:pt x="18513" y="4089"/>
                      <a:pt x="18474" y="3854"/>
                      <a:pt x="18539" y="3679"/>
                    </a:cubicBezTo>
                    <a:cubicBezTo>
                      <a:pt x="18558" y="3629"/>
                      <a:pt x="18562" y="3586"/>
                      <a:pt x="18574" y="3536"/>
                    </a:cubicBezTo>
                    <a:cubicBezTo>
                      <a:pt x="18583" y="3499"/>
                      <a:pt x="18607" y="3479"/>
                      <a:pt x="18594" y="3427"/>
                    </a:cubicBezTo>
                    <a:cubicBezTo>
                      <a:pt x="18585" y="3394"/>
                      <a:pt x="18558" y="3367"/>
                      <a:pt x="18540" y="3343"/>
                    </a:cubicBezTo>
                    <a:cubicBezTo>
                      <a:pt x="18532" y="3332"/>
                      <a:pt x="18514" y="3309"/>
                      <a:pt x="18504" y="3298"/>
                    </a:cubicBezTo>
                    <a:cubicBezTo>
                      <a:pt x="18485" y="3276"/>
                      <a:pt x="18457" y="3233"/>
                      <a:pt x="18437" y="3217"/>
                    </a:cubicBezTo>
                    <a:cubicBezTo>
                      <a:pt x="18397" y="3187"/>
                      <a:pt x="18351" y="3189"/>
                      <a:pt x="18310" y="3148"/>
                    </a:cubicBezTo>
                    <a:cubicBezTo>
                      <a:pt x="18275" y="3114"/>
                      <a:pt x="18250" y="3072"/>
                      <a:pt x="18232" y="3021"/>
                    </a:cubicBezTo>
                    <a:cubicBezTo>
                      <a:pt x="18194" y="2911"/>
                      <a:pt x="18197" y="2810"/>
                      <a:pt x="18197" y="2693"/>
                    </a:cubicBezTo>
                    <a:cubicBezTo>
                      <a:pt x="18197" y="2602"/>
                      <a:pt x="18211" y="2541"/>
                      <a:pt x="18147" y="2476"/>
                    </a:cubicBezTo>
                    <a:cubicBezTo>
                      <a:pt x="18083" y="2411"/>
                      <a:pt x="18018" y="2361"/>
                      <a:pt x="17941" y="2311"/>
                    </a:cubicBezTo>
                    <a:cubicBezTo>
                      <a:pt x="17898" y="2283"/>
                      <a:pt x="17850" y="2280"/>
                      <a:pt x="17812" y="2246"/>
                    </a:cubicBezTo>
                    <a:cubicBezTo>
                      <a:pt x="17770" y="2208"/>
                      <a:pt x="17746" y="2143"/>
                      <a:pt x="17706" y="2102"/>
                    </a:cubicBezTo>
                    <a:cubicBezTo>
                      <a:pt x="17628" y="2020"/>
                      <a:pt x="17551" y="1960"/>
                      <a:pt x="17506" y="1853"/>
                    </a:cubicBezTo>
                    <a:cubicBezTo>
                      <a:pt x="17474" y="1777"/>
                      <a:pt x="17466" y="1600"/>
                      <a:pt x="17383" y="1560"/>
                    </a:cubicBezTo>
                    <a:cubicBezTo>
                      <a:pt x="17310" y="1524"/>
                      <a:pt x="17167" y="1562"/>
                      <a:pt x="17086" y="1558"/>
                    </a:cubicBezTo>
                    <a:cubicBezTo>
                      <a:pt x="17020" y="1555"/>
                      <a:pt x="16942" y="1545"/>
                      <a:pt x="16920" y="1468"/>
                    </a:cubicBezTo>
                    <a:cubicBezTo>
                      <a:pt x="16908" y="1426"/>
                      <a:pt x="16922" y="1353"/>
                      <a:pt x="16880" y="1323"/>
                    </a:cubicBezTo>
                    <a:cubicBezTo>
                      <a:pt x="16837" y="1292"/>
                      <a:pt x="16746" y="1333"/>
                      <a:pt x="16698" y="1319"/>
                    </a:cubicBezTo>
                    <a:cubicBezTo>
                      <a:pt x="16643" y="1304"/>
                      <a:pt x="16637" y="1280"/>
                      <a:pt x="16607" y="1228"/>
                    </a:cubicBezTo>
                    <a:cubicBezTo>
                      <a:pt x="16591" y="1199"/>
                      <a:pt x="16570" y="1144"/>
                      <a:pt x="16545" y="1136"/>
                    </a:cubicBezTo>
                    <a:cubicBezTo>
                      <a:pt x="16514" y="1126"/>
                      <a:pt x="16507" y="1148"/>
                      <a:pt x="16486" y="1154"/>
                    </a:cubicBezTo>
                    <a:cubicBezTo>
                      <a:pt x="16457" y="1163"/>
                      <a:pt x="16437" y="1169"/>
                      <a:pt x="16401" y="1169"/>
                    </a:cubicBezTo>
                    <a:cubicBezTo>
                      <a:pt x="16385" y="1168"/>
                      <a:pt x="16367" y="1168"/>
                      <a:pt x="16350" y="1167"/>
                    </a:cubicBezTo>
                    <a:cubicBezTo>
                      <a:pt x="16271" y="1162"/>
                      <a:pt x="16179" y="1153"/>
                      <a:pt x="16109" y="1170"/>
                    </a:cubicBezTo>
                    <a:cubicBezTo>
                      <a:pt x="16105" y="1171"/>
                      <a:pt x="16100" y="1172"/>
                      <a:pt x="16096" y="1173"/>
                    </a:cubicBezTo>
                    <a:cubicBezTo>
                      <a:pt x="16127" y="1198"/>
                      <a:pt x="16155" y="1243"/>
                      <a:pt x="16154" y="1278"/>
                    </a:cubicBezTo>
                    <a:cubicBezTo>
                      <a:pt x="16152" y="1329"/>
                      <a:pt x="16125" y="1358"/>
                      <a:pt x="16082" y="1384"/>
                    </a:cubicBezTo>
                    <a:cubicBezTo>
                      <a:pt x="16043" y="1407"/>
                      <a:pt x="16039" y="1405"/>
                      <a:pt x="16040" y="1458"/>
                    </a:cubicBezTo>
                    <a:cubicBezTo>
                      <a:pt x="16041" y="1504"/>
                      <a:pt x="16040" y="1550"/>
                      <a:pt x="16040" y="1596"/>
                    </a:cubicBezTo>
                    <a:cubicBezTo>
                      <a:pt x="16040" y="1631"/>
                      <a:pt x="16054" y="1683"/>
                      <a:pt x="16022" y="1698"/>
                    </a:cubicBezTo>
                    <a:cubicBezTo>
                      <a:pt x="15993" y="1712"/>
                      <a:pt x="15934" y="1682"/>
                      <a:pt x="15907" y="1672"/>
                    </a:cubicBezTo>
                    <a:cubicBezTo>
                      <a:pt x="15818" y="1639"/>
                      <a:pt x="15795" y="1582"/>
                      <a:pt x="15769" y="1502"/>
                    </a:cubicBezTo>
                    <a:cubicBezTo>
                      <a:pt x="15744" y="1422"/>
                      <a:pt x="15675" y="1418"/>
                      <a:pt x="15621" y="1477"/>
                    </a:cubicBezTo>
                    <a:cubicBezTo>
                      <a:pt x="15605" y="1494"/>
                      <a:pt x="15590" y="1512"/>
                      <a:pt x="15578" y="1533"/>
                    </a:cubicBezTo>
                    <a:cubicBezTo>
                      <a:pt x="15575" y="1538"/>
                      <a:pt x="15563" y="1572"/>
                      <a:pt x="15561" y="1573"/>
                    </a:cubicBezTo>
                    <a:cubicBezTo>
                      <a:pt x="15538" y="1592"/>
                      <a:pt x="15461" y="1577"/>
                      <a:pt x="15431" y="1577"/>
                    </a:cubicBezTo>
                    <a:cubicBezTo>
                      <a:pt x="15387" y="1577"/>
                      <a:pt x="15358" y="1573"/>
                      <a:pt x="15317" y="1561"/>
                    </a:cubicBezTo>
                    <a:cubicBezTo>
                      <a:pt x="15277" y="1550"/>
                      <a:pt x="15263" y="1553"/>
                      <a:pt x="15241" y="1577"/>
                    </a:cubicBezTo>
                    <a:cubicBezTo>
                      <a:pt x="15191" y="1629"/>
                      <a:pt x="15192" y="1719"/>
                      <a:pt x="15109" y="1738"/>
                    </a:cubicBezTo>
                    <a:cubicBezTo>
                      <a:pt x="15092" y="1741"/>
                      <a:pt x="15073" y="1737"/>
                      <a:pt x="15055" y="1741"/>
                    </a:cubicBezTo>
                    <a:cubicBezTo>
                      <a:pt x="15043" y="1744"/>
                      <a:pt x="15031" y="1755"/>
                      <a:pt x="15013" y="1757"/>
                    </a:cubicBezTo>
                    <a:cubicBezTo>
                      <a:pt x="14997" y="1759"/>
                      <a:pt x="14971" y="1759"/>
                      <a:pt x="14955" y="1757"/>
                    </a:cubicBezTo>
                    <a:cubicBezTo>
                      <a:pt x="14937" y="1755"/>
                      <a:pt x="14927" y="1744"/>
                      <a:pt x="14914" y="1741"/>
                    </a:cubicBezTo>
                    <a:cubicBezTo>
                      <a:pt x="14827" y="1721"/>
                      <a:pt x="14736" y="1740"/>
                      <a:pt x="14651" y="1697"/>
                    </a:cubicBezTo>
                    <a:cubicBezTo>
                      <a:pt x="14616" y="1680"/>
                      <a:pt x="14580" y="1638"/>
                      <a:pt x="14537" y="1636"/>
                    </a:cubicBezTo>
                    <a:cubicBezTo>
                      <a:pt x="14487" y="1633"/>
                      <a:pt x="14506" y="1668"/>
                      <a:pt x="14486" y="1702"/>
                    </a:cubicBezTo>
                    <a:cubicBezTo>
                      <a:pt x="14447" y="1766"/>
                      <a:pt x="14352" y="1756"/>
                      <a:pt x="14291" y="1757"/>
                    </a:cubicBezTo>
                    <a:cubicBezTo>
                      <a:pt x="14253" y="1757"/>
                      <a:pt x="14222" y="1762"/>
                      <a:pt x="14191" y="1743"/>
                    </a:cubicBezTo>
                    <a:cubicBezTo>
                      <a:pt x="14160" y="1723"/>
                      <a:pt x="14135" y="1687"/>
                      <a:pt x="14115" y="1657"/>
                    </a:cubicBezTo>
                    <a:cubicBezTo>
                      <a:pt x="14072" y="1596"/>
                      <a:pt x="14019" y="1535"/>
                      <a:pt x="14004" y="1458"/>
                    </a:cubicBezTo>
                    <a:cubicBezTo>
                      <a:pt x="13995" y="1406"/>
                      <a:pt x="14018" y="1389"/>
                      <a:pt x="13972" y="1352"/>
                    </a:cubicBezTo>
                    <a:cubicBezTo>
                      <a:pt x="13945" y="1331"/>
                      <a:pt x="13905" y="1325"/>
                      <a:pt x="13886" y="1299"/>
                    </a:cubicBezTo>
                    <a:cubicBezTo>
                      <a:pt x="13869" y="1278"/>
                      <a:pt x="13879" y="1259"/>
                      <a:pt x="13873" y="1237"/>
                    </a:cubicBezTo>
                    <a:cubicBezTo>
                      <a:pt x="13868" y="1220"/>
                      <a:pt x="13856" y="1217"/>
                      <a:pt x="13852" y="1199"/>
                    </a:cubicBezTo>
                    <a:cubicBezTo>
                      <a:pt x="13844" y="1164"/>
                      <a:pt x="13873" y="1114"/>
                      <a:pt x="13836" y="1097"/>
                    </a:cubicBezTo>
                    <a:cubicBezTo>
                      <a:pt x="13799" y="1081"/>
                      <a:pt x="13751" y="1106"/>
                      <a:pt x="13721" y="1119"/>
                    </a:cubicBezTo>
                    <a:cubicBezTo>
                      <a:pt x="13705" y="1126"/>
                      <a:pt x="13693" y="1124"/>
                      <a:pt x="13677" y="1133"/>
                    </a:cubicBezTo>
                    <a:cubicBezTo>
                      <a:pt x="13653" y="1147"/>
                      <a:pt x="13658" y="1155"/>
                      <a:pt x="13626" y="1159"/>
                    </a:cubicBezTo>
                    <a:cubicBezTo>
                      <a:pt x="13568" y="1167"/>
                      <a:pt x="13548" y="1158"/>
                      <a:pt x="13534" y="1099"/>
                    </a:cubicBezTo>
                    <a:cubicBezTo>
                      <a:pt x="13527" y="1065"/>
                      <a:pt x="13540" y="1026"/>
                      <a:pt x="13507" y="1003"/>
                    </a:cubicBezTo>
                    <a:cubicBezTo>
                      <a:pt x="13479" y="983"/>
                      <a:pt x="13431" y="1000"/>
                      <a:pt x="13415" y="961"/>
                    </a:cubicBezTo>
                    <a:cubicBezTo>
                      <a:pt x="13409" y="947"/>
                      <a:pt x="13416" y="912"/>
                      <a:pt x="13420" y="899"/>
                    </a:cubicBezTo>
                    <a:cubicBezTo>
                      <a:pt x="13434" y="854"/>
                      <a:pt x="13444" y="874"/>
                      <a:pt x="13474" y="860"/>
                    </a:cubicBezTo>
                    <a:cubicBezTo>
                      <a:pt x="13506" y="846"/>
                      <a:pt x="13526" y="828"/>
                      <a:pt x="13553" y="804"/>
                    </a:cubicBezTo>
                    <a:cubicBezTo>
                      <a:pt x="13571" y="788"/>
                      <a:pt x="13577" y="808"/>
                      <a:pt x="13588" y="781"/>
                    </a:cubicBezTo>
                    <a:cubicBezTo>
                      <a:pt x="13595" y="766"/>
                      <a:pt x="13588" y="720"/>
                      <a:pt x="13584" y="704"/>
                    </a:cubicBezTo>
                    <a:cubicBezTo>
                      <a:pt x="13489" y="685"/>
                      <a:pt x="13399" y="646"/>
                      <a:pt x="13302" y="641"/>
                    </a:cubicBezTo>
                    <a:cubicBezTo>
                      <a:pt x="13263" y="639"/>
                      <a:pt x="13234" y="621"/>
                      <a:pt x="13202" y="606"/>
                    </a:cubicBezTo>
                    <a:cubicBezTo>
                      <a:pt x="13168" y="590"/>
                      <a:pt x="13130" y="585"/>
                      <a:pt x="13102" y="561"/>
                    </a:cubicBezTo>
                    <a:cubicBezTo>
                      <a:pt x="13007" y="480"/>
                      <a:pt x="12919" y="255"/>
                      <a:pt x="12755" y="326"/>
                    </a:cubicBezTo>
                    <a:cubicBezTo>
                      <a:pt x="12713" y="343"/>
                      <a:pt x="12697" y="398"/>
                      <a:pt x="12664" y="421"/>
                    </a:cubicBezTo>
                    <a:cubicBezTo>
                      <a:pt x="12627" y="447"/>
                      <a:pt x="12566" y="474"/>
                      <a:pt x="12522" y="482"/>
                    </a:cubicBezTo>
                    <a:cubicBezTo>
                      <a:pt x="12407" y="502"/>
                      <a:pt x="12369" y="415"/>
                      <a:pt x="12284" y="361"/>
                    </a:cubicBezTo>
                    <a:cubicBezTo>
                      <a:pt x="12245" y="336"/>
                      <a:pt x="12222" y="332"/>
                      <a:pt x="12217" y="282"/>
                    </a:cubicBezTo>
                    <a:cubicBezTo>
                      <a:pt x="12213" y="240"/>
                      <a:pt x="12217" y="194"/>
                      <a:pt x="12218" y="152"/>
                    </a:cubicBezTo>
                    <a:cubicBezTo>
                      <a:pt x="12218" y="111"/>
                      <a:pt x="12221" y="88"/>
                      <a:pt x="12188" y="62"/>
                    </a:cubicBezTo>
                    <a:cubicBezTo>
                      <a:pt x="12155" y="37"/>
                      <a:pt x="12104" y="37"/>
                      <a:pt x="12067" y="27"/>
                    </a:cubicBezTo>
                    <a:cubicBezTo>
                      <a:pt x="12035" y="18"/>
                      <a:pt x="12002" y="21"/>
                      <a:pt x="11970" y="12"/>
                    </a:cubicBezTo>
                    <a:cubicBezTo>
                      <a:pt x="11948" y="7"/>
                      <a:pt x="11926" y="-3"/>
                      <a:pt x="11903" y="1"/>
                    </a:cubicBezTo>
                    <a:cubicBezTo>
                      <a:pt x="11866" y="9"/>
                      <a:pt x="11837" y="50"/>
                      <a:pt x="11814" y="82"/>
                    </a:cubicBezTo>
                    <a:cubicBezTo>
                      <a:pt x="11763" y="150"/>
                      <a:pt x="11710" y="185"/>
                      <a:pt x="11635" y="226"/>
                    </a:cubicBezTo>
                    <a:cubicBezTo>
                      <a:pt x="11586" y="252"/>
                      <a:pt x="11531" y="274"/>
                      <a:pt x="11477" y="282"/>
                    </a:cubicBezTo>
                    <a:cubicBezTo>
                      <a:pt x="11431" y="290"/>
                      <a:pt x="11381" y="300"/>
                      <a:pt x="11334" y="301"/>
                    </a:cubicBezTo>
                    <a:cubicBezTo>
                      <a:pt x="11296" y="303"/>
                      <a:pt x="11258" y="300"/>
                      <a:pt x="11220" y="301"/>
                    </a:cubicBezTo>
                    <a:cubicBezTo>
                      <a:pt x="11173" y="302"/>
                      <a:pt x="11136" y="322"/>
                      <a:pt x="11087" y="321"/>
                    </a:cubicBezTo>
                    <a:cubicBezTo>
                      <a:pt x="11049" y="321"/>
                      <a:pt x="11011" y="323"/>
                      <a:pt x="10973" y="322"/>
                    </a:cubicBezTo>
                    <a:cubicBezTo>
                      <a:pt x="10932" y="320"/>
                      <a:pt x="10904" y="300"/>
                      <a:pt x="10868" y="277"/>
                    </a:cubicBezTo>
                    <a:cubicBezTo>
                      <a:pt x="10830" y="253"/>
                      <a:pt x="10794" y="210"/>
                      <a:pt x="10754" y="191"/>
                    </a:cubicBezTo>
                    <a:cubicBezTo>
                      <a:pt x="10736" y="182"/>
                      <a:pt x="10726" y="186"/>
                      <a:pt x="10707" y="182"/>
                    </a:cubicBezTo>
                    <a:cubicBezTo>
                      <a:pt x="10682" y="178"/>
                      <a:pt x="10661" y="165"/>
                      <a:pt x="10636" y="161"/>
                    </a:cubicBezTo>
                    <a:cubicBezTo>
                      <a:pt x="10594" y="153"/>
                      <a:pt x="10547" y="172"/>
                      <a:pt x="10507" y="181"/>
                    </a:cubicBezTo>
                    <a:cubicBezTo>
                      <a:pt x="10454" y="194"/>
                      <a:pt x="10435" y="197"/>
                      <a:pt x="10431" y="251"/>
                    </a:cubicBezTo>
                    <a:cubicBezTo>
                      <a:pt x="10427" y="302"/>
                      <a:pt x="10392" y="446"/>
                      <a:pt x="10317" y="390"/>
                    </a:cubicBezTo>
                    <a:cubicBezTo>
                      <a:pt x="10272" y="356"/>
                      <a:pt x="10290" y="315"/>
                      <a:pt x="10280" y="270"/>
                    </a:cubicBezTo>
                    <a:cubicBezTo>
                      <a:pt x="10274" y="241"/>
                      <a:pt x="10278" y="249"/>
                      <a:pt x="10251" y="240"/>
                    </a:cubicBezTo>
                    <a:cubicBezTo>
                      <a:pt x="10236" y="236"/>
                      <a:pt x="10190" y="235"/>
                      <a:pt x="10176" y="242"/>
                    </a:cubicBezTo>
                    <a:cubicBezTo>
                      <a:pt x="10144" y="259"/>
                      <a:pt x="10145" y="318"/>
                      <a:pt x="10137" y="351"/>
                    </a:cubicBezTo>
                    <a:cubicBezTo>
                      <a:pt x="10120" y="413"/>
                      <a:pt x="10105" y="393"/>
                      <a:pt x="10052" y="405"/>
                    </a:cubicBezTo>
                    <a:cubicBezTo>
                      <a:pt x="10005" y="416"/>
                      <a:pt x="9966" y="417"/>
                      <a:pt x="9918" y="420"/>
                    </a:cubicBezTo>
                    <a:cubicBezTo>
                      <a:pt x="9872" y="423"/>
                      <a:pt x="9833" y="438"/>
                      <a:pt x="9785" y="440"/>
                    </a:cubicBezTo>
                    <a:cubicBezTo>
                      <a:pt x="9755" y="441"/>
                      <a:pt x="9701" y="448"/>
                      <a:pt x="9688" y="479"/>
                    </a:cubicBezTo>
                    <a:cubicBezTo>
                      <a:pt x="9675" y="512"/>
                      <a:pt x="9695" y="573"/>
                      <a:pt x="9691" y="610"/>
                    </a:cubicBezTo>
                    <a:cubicBezTo>
                      <a:pt x="9685" y="658"/>
                      <a:pt x="9640" y="673"/>
                      <a:pt x="9595" y="680"/>
                    </a:cubicBezTo>
                    <a:cubicBezTo>
                      <a:pt x="9557" y="687"/>
                      <a:pt x="9528" y="692"/>
                      <a:pt x="9491" y="698"/>
                    </a:cubicBezTo>
                    <a:cubicBezTo>
                      <a:pt x="9428" y="710"/>
                      <a:pt x="9429" y="751"/>
                      <a:pt x="9414" y="810"/>
                    </a:cubicBezTo>
                    <a:cubicBezTo>
                      <a:pt x="9403" y="855"/>
                      <a:pt x="9389" y="878"/>
                      <a:pt x="9349" y="899"/>
                    </a:cubicBezTo>
                    <a:cubicBezTo>
                      <a:pt x="9278" y="934"/>
                      <a:pt x="9202" y="955"/>
                      <a:pt x="9134" y="993"/>
                    </a:cubicBezTo>
                    <a:cubicBezTo>
                      <a:pt x="9103" y="1010"/>
                      <a:pt x="9074" y="1024"/>
                      <a:pt x="9044" y="1043"/>
                    </a:cubicBezTo>
                    <a:cubicBezTo>
                      <a:pt x="9007" y="1066"/>
                      <a:pt x="8982" y="1069"/>
                      <a:pt x="9005" y="1108"/>
                    </a:cubicBezTo>
                    <a:cubicBezTo>
                      <a:pt x="9014" y="1123"/>
                      <a:pt x="9025" y="1132"/>
                      <a:pt x="9037" y="1138"/>
                    </a:cubicBezTo>
                    <a:cubicBezTo>
                      <a:pt x="9056" y="1147"/>
                      <a:pt x="9077" y="1151"/>
                      <a:pt x="9096" y="1162"/>
                    </a:cubicBezTo>
                    <a:cubicBezTo>
                      <a:pt x="9144" y="1190"/>
                      <a:pt x="9133" y="1220"/>
                      <a:pt x="9138" y="1267"/>
                    </a:cubicBezTo>
                    <a:cubicBezTo>
                      <a:pt x="9141" y="1298"/>
                      <a:pt x="9159" y="1328"/>
                      <a:pt x="9184" y="1357"/>
                    </a:cubicBezTo>
                    <a:cubicBezTo>
                      <a:pt x="9225" y="1404"/>
                      <a:pt x="9285" y="1446"/>
                      <a:pt x="9321" y="1476"/>
                    </a:cubicBezTo>
                    <a:cubicBezTo>
                      <a:pt x="9363" y="1510"/>
                      <a:pt x="9361" y="1548"/>
                      <a:pt x="9395" y="1585"/>
                    </a:cubicBezTo>
                    <a:cubicBezTo>
                      <a:pt x="9428" y="1619"/>
                      <a:pt x="9462" y="1609"/>
                      <a:pt x="9500" y="1630"/>
                    </a:cubicBezTo>
                    <a:cubicBezTo>
                      <a:pt x="9543" y="1653"/>
                      <a:pt x="9554" y="1673"/>
                      <a:pt x="9543" y="1716"/>
                    </a:cubicBezTo>
                    <a:cubicBezTo>
                      <a:pt x="9531" y="1762"/>
                      <a:pt x="9520" y="1784"/>
                      <a:pt x="9519" y="1835"/>
                    </a:cubicBezTo>
                    <a:cubicBezTo>
                      <a:pt x="9519" y="1895"/>
                      <a:pt x="9529" y="1886"/>
                      <a:pt x="9572" y="1919"/>
                    </a:cubicBezTo>
                    <a:cubicBezTo>
                      <a:pt x="9604" y="1944"/>
                      <a:pt x="9613" y="1966"/>
                      <a:pt x="9615" y="2006"/>
                    </a:cubicBezTo>
                    <a:cubicBezTo>
                      <a:pt x="9616" y="2060"/>
                      <a:pt x="9595" y="2100"/>
                      <a:pt x="9595" y="2154"/>
                    </a:cubicBezTo>
                    <a:cubicBezTo>
                      <a:pt x="9596" y="2195"/>
                      <a:pt x="9599" y="2237"/>
                      <a:pt x="9586" y="2273"/>
                    </a:cubicBezTo>
                    <a:cubicBezTo>
                      <a:pt x="9574" y="2308"/>
                      <a:pt x="9564" y="2326"/>
                      <a:pt x="9558" y="2363"/>
                    </a:cubicBezTo>
                    <a:cubicBezTo>
                      <a:pt x="9550" y="2408"/>
                      <a:pt x="9537" y="2471"/>
                      <a:pt x="9519" y="2514"/>
                    </a:cubicBezTo>
                    <a:cubicBezTo>
                      <a:pt x="9492" y="2580"/>
                      <a:pt x="9438" y="2622"/>
                      <a:pt x="9423" y="2691"/>
                    </a:cubicBezTo>
                    <a:cubicBezTo>
                      <a:pt x="9417" y="2718"/>
                      <a:pt x="9417" y="2785"/>
                      <a:pt x="9423" y="2812"/>
                    </a:cubicBezTo>
                    <a:cubicBezTo>
                      <a:pt x="9431" y="2848"/>
                      <a:pt x="9465" y="2875"/>
                      <a:pt x="9477" y="2910"/>
                    </a:cubicBezTo>
                    <a:cubicBezTo>
                      <a:pt x="9500" y="2979"/>
                      <a:pt x="9442" y="3032"/>
                      <a:pt x="9393" y="3068"/>
                    </a:cubicBezTo>
                    <a:cubicBezTo>
                      <a:pt x="9367" y="3087"/>
                      <a:pt x="9334" y="3097"/>
                      <a:pt x="9309" y="3121"/>
                    </a:cubicBezTo>
                    <a:cubicBezTo>
                      <a:pt x="9271" y="3159"/>
                      <a:pt x="9268" y="3212"/>
                      <a:pt x="9253" y="3260"/>
                    </a:cubicBezTo>
                    <a:cubicBezTo>
                      <a:pt x="9230" y="3331"/>
                      <a:pt x="9209" y="3412"/>
                      <a:pt x="9191" y="3489"/>
                    </a:cubicBezTo>
                    <a:cubicBezTo>
                      <a:pt x="9187" y="3507"/>
                      <a:pt x="9166" y="3528"/>
                      <a:pt x="9175" y="3550"/>
                    </a:cubicBezTo>
                    <a:cubicBezTo>
                      <a:pt x="9185" y="3577"/>
                      <a:pt x="9192" y="3560"/>
                      <a:pt x="9214" y="3568"/>
                    </a:cubicBezTo>
                    <a:cubicBezTo>
                      <a:pt x="9260" y="3583"/>
                      <a:pt x="9310" y="3603"/>
                      <a:pt x="9352" y="3623"/>
                    </a:cubicBezTo>
                    <a:cubicBezTo>
                      <a:pt x="9390" y="3641"/>
                      <a:pt x="9400" y="3642"/>
                      <a:pt x="9405" y="3687"/>
                    </a:cubicBezTo>
                    <a:cubicBezTo>
                      <a:pt x="9411" y="3736"/>
                      <a:pt x="9405" y="3789"/>
                      <a:pt x="9405" y="3837"/>
                    </a:cubicBezTo>
                    <a:cubicBezTo>
                      <a:pt x="9405" y="3918"/>
                      <a:pt x="9390" y="4018"/>
                      <a:pt x="9406" y="4096"/>
                    </a:cubicBezTo>
                    <a:cubicBezTo>
                      <a:pt x="9411" y="4118"/>
                      <a:pt x="9422" y="4133"/>
                      <a:pt x="9425" y="4156"/>
                    </a:cubicBezTo>
                    <a:cubicBezTo>
                      <a:pt x="9427" y="4176"/>
                      <a:pt x="9419" y="4196"/>
                      <a:pt x="9425" y="4216"/>
                    </a:cubicBezTo>
                    <a:cubicBezTo>
                      <a:pt x="9431" y="4239"/>
                      <a:pt x="9453" y="4255"/>
                      <a:pt x="9462" y="4277"/>
                    </a:cubicBezTo>
                    <a:cubicBezTo>
                      <a:pt x="9475" y="4305"/>
                      <a:pt x="9470" y="4336"/>
                      <a:pt x="9499" y="4347"/>
                    </a:cubicBezTo>
                    <a:cubicBezTo>
                      <a:pt x="9575" y="4376"/>
                      <a:pt x="9652" y="4291"/>
                      <a:pt x="9726" y="4287"/>
                    </a:cubicBezTo>
                    <a:cubicBezTo>
                      <a:pt x="9729" y="4363"/>
                      <a:pt x="9785" y="4421"/>
                      <a:pt x="9828" y="4481"/>
                    </a:cubicBezTo>
                    <a:cubicBezTo>
                      <a:pt x="9845" y="4504"/>
                      <a:pt x="9879" y="4533"/>
                      <a:pt x="9904" y="4540"/>
                    </a:cubicBezTo>
                    <a:cubicBezTo>
                      <a:pt x="9944" y="4552"/>
                      <a:pt x="9989" y="4535"/>
                      <a:pt x="10030" y="4548"/>
                    </a:cubicBezTo>
                    <a:cubicBezTo>
                      <a:pt x="10027" y="4569"/>
                      <a:pt x="10017" y="4564"/>
                      <a:pt x="10004" y="4582"/>
                    </a:cubicBezTo>
                    <a:cubicBezTo>
                      <a:pt x="9984" y="4611"/>
                      <a:pt x="9975" y="4633"/>
                      <a:pt x="9961" y="4665"/>
                    </a:cubicBezTo>
                    <a:cubicBezTo>
                      <a:pt x="9946" y="4699"/>
                      <a:pt x="9910" y="4738"/>
                      <a:pt x="9929" y="4772"/>
                    </a:cubicBezTo>
                    <a:cubicBezTo>
                      <a:pt x="9947" y="4805"/>
                      <a:pt x="9991" y="4805"/>
                      <a:pt x="10010" y="4843"/>
                    </a:cubicBezTo>
                    <a:cubicBezTo>
                      <a:pt x="10021" y="4866"/>
                      <a:pt x="10011" y="4873"/>
                      <a:pt x="10031" y="4889"/>
                    </a:cubicBezTo>
                    <a:cubicBezTo>
                      <a:pt x="10046" y="4901"/>
                      <a:pt x="10069" y="4901"/>
                      <a:pt x="10085" y="4908"/>
                    </a:cubicBezTo>
                    <a:cubicBezTo>
                      <a:pt x="10133" y="4927"/>
                      <a:pt x="10115" y="4938"/>
                      <a:pt x="10131" y="4983"/>
                    </a:cubicBezTo>
                    <a:cubicBezTo>
                      <a:pt x="10138" y="5002"/>
                      <a:pt x="10159" y="5012"/>
                      <a:pt x="10165" y="5033"/>
                    </a:cubicBezTo>
                    <a:cubicBezTo>
                      <a:pt x="10170" y="5051"/>
                      <a:pt x="10166" y="5073"/>
                      <a:pt x="10166" y="5092"/>
                    </a:cubicBezTo>
                    <a:cubicBezTo>
                      <a:pt x="10165" y="5132"/>
                      <a:pt x="10170" y="5152"/>
                      <a:pt x="10185" y="5186"/>
                    </a:cubicBezTo>
                    <a:cubicBezTo>
                      <a:pt x="10198" y="5217"/>
                      <a:pt x="10187" y="5224"/>
                      <a:pt x="10221" y="5238"/>
                    </a:cubicBezTo>
                    <a:cubicBezTo>
                      <a:pt x="10248" y="5249"/>
                      <a:pt x="10288" y="5242"/>
                      <a:pt x="10315" y="5242"/>
                    </a:cubicBezTo>
                    <a:cubicBezTo>
                      <a:pt x="10352" y="5241"/>
                      <a:pt x="10407" y="5231"/>
                      <a:pt x="10442" y="5242"/>
                    </a:cubicBezTo>
                    <a:cubicBezTo>
                      <a:pt x="10470" y="5252"/>
                      <a:pt x="10514" y="5296"/>
                      <a:pt x="10532" y="5321"/>
                    </a:cubicBezTo>
                    <a:cubicBezTo>
                      <a:pt x="10556" y="5354"/>
                      <a:pt x="10581" y="5394"/>
                      <a:pt x="10603" y="5426"/>
                    </a:cubicBezTo>
                    <a:cubicBezTo>
                      <a:pt x="10625" y="5457"/>
                      <a:pt x="10622" y="5491"/>
                      <a:pt x="10636" y="5524"/>
                    </a:cubicBezTo>
                    <a:cubicBezTo>
                      <a:pt x="10651" y="5561"/>
                      <a:pt x="10662" y="5615"/>
                      <a:pt x="10681" y="5648"/>
                    </a:cubicBezTo>
                    <a:cubicBezTo>
                      <a:pt x="10701" y="5684"/>
                      <a:pt x="10753" y="5694"/>
                      <a:pt x="10772" y="5724"/>
                    </a:cubicBezTo>
                    <a:cubicBezTo>
                      <a:pt x="10787" y="5749"/>
                      <a:pt x="10774" y="5814"/>
                      <a:pt x="10774" y="5844"/>
                    </a:cubicBezTo>
                    <a:cubicBezTo>
                      <a:pt x="10774" y="5883"/>
                      <a:pt x="10765" y="5938"/>
                      <a:pt x="10777" y="5975"/>
                    </a:cubicBezTo>
                    <a:cubicBezTo>
                      <a:pt x="10809" y="5979"/>
                      <a:pt x="10851" y="6000"/>
                      <a:pt x="10878" y="6019"/>
                    </a:cubicBezTo>
                    <a:cubicBezTo>
                      <a:pt x="10911" y="6042"/>
                      <a:pt x="10906" y="6070"/>
                      <a:pt x="10930" y="6100"/>
                    </a:cubicBezTo>
                    <a:cubicBezTo>
                      <a:pt x="10955" y="6130"/>
                      <a:pt x="10974" y="6129"/>
                      <a:pt x="10965" y="6178"/>
                    </a:cubicBezTo>
                    <a:cubicBezTo>
                      <a:pt x="10960" y="6207"/>
                      <a:pt x="10943" y="6228"/>
                      <a:pt x="10929" y="6250"/>
                    </a:cubicBezTo>
                    <a:cubicBezTo>
                      <a:pt x="10904" y="6289"/>
                      <a:pt x="10846" y="6330"/>
                      <a:pt x="10833" y="6379"/>
                    </a:cubicBezTo>
                    <a:cubicBezTo>
                      <a:pt x="10817" y="6439"/>
                      <a:pt x="10812" y="6491"/>
                      <a:pt x="10812" y="6557"/>
                    </a:cubicBezTo>
                    <a:cubicBezTo>
                      <a:pt x="10812" y="6585"/>
                      <a:pt x="10818" y="6620"/>
                      <a:pt x="10813" y="6647"/>
                    </a:cubicBezTo>
                    <a:cubicBezTo>
                      <a:pt x="10807" y="6677"/>
                      <a:pt x="10794" y="6676"/>
                      <a:pt x="10778" y="6700"/>
                    </a:cubicBezTo>
                    <a:cubicBezTo>
                      <a:pt x="10765" y="6720"/>
                      <a:pt x="10753" y="6762"/>
                      <a:pt x="10745" y="6786"/>
                    </a:cubicBezTo>
                    <a:cubicBezTo>
                      <a:pt x="10735" y="6817"/>
                      <a:pt x="10745" y="6847"/>
                      <a:pt x="10737" y="6876"/>
                    </a:cubicBezTo>
                    <a:cubicBezTo>
                      <a:pt x="10730" y="6906"/>
                      <a:pt x="10702" y="6921"/>
                      <a:pt x="10697" y="6955"/>
                    </a:cubicBezTo>
                    <a:cubicBezTo>
                      <a:pt x="10692" y="6990"/>
                      <a:pt x="10693" y="6994"/>
                      <a:pt x="10679" y="7025"/>
                    </a:cubicBezTo>
                    <a:cubicBezTo>
                      <a:pt x="10658" y="7070"/>
                      <a:pt x="10635" y="7147"/>
                      <a:pt x="10713" y="7152"/>
                    </a:cubicBezTo>
                    <a:cubicBezTo>
                      <a:pt x="10737" y="7107"/>
                      <a:pt x="10766" y="7065"/>
                      <a:pt x="10791" y="7023"/>
                    </a:cubicBezTo>
                    <a:cubicBezTo>
                      <a:pt x="10807" y="6995"/>
                      <a:pt x="10797" y="6987"/>
                      <a:pt x="10830" y="6969"/>
                    </a:cubicBezTo>
                    <a:cubicBezTo>
                      <a:pt x="10855" y="6956"/>
                      <a:pt x="10887" y="6960"/>
                      <a:pt x="10905" y="6941"/>
                    </a:cubicBezTo>
                    <a:cubicBezTo>
                      <a:pt x="10895" y="6937"/>
                      <a:pt x="10890" y="6930"/>
                      <a:pt x="10890" y="6919"/>
                    </a:cubicBezTo>
                    <a:cubicBezTo>
                      <a:pt x="10928" y="6907"/>
                      <a:pt x="10994" y="6907"/>
                      <a:pt x="11021" y="6938"/>
                    </a:cubicBezTo>
                    <a:cubicBezTo>
                      <a:pt x="11054" y="6976"/>
                      <a:pt x="11075" y="7027"/>
                      <a:pt x="11092" y="7074"/>
                    </a:cubicBezTo>
                    <a:cubicBezTo>
                      <a:pt x="11106" y="7113"/>
                      <a:pt x="11128" y="7156"/>
                      <a:pt x="11136" y="7193"/>
                    </a:cubicBezTo>
                    <a:cubicBezTo>
                      <a:pt x="11141" y="7214"/>
                      <a:pt x="11134" y="7242"/>
                      <a:pt x="11134" y="7265"/>
                    </a:cubicBezTo>
                    <a:cubicBezTo>
                      <a:pt x="11136" y="7299"/>
                      <a:pt x="11148" y="7329"/>
                      <a:pt x="11153" y="7363"/>
                    </a:cubicBezTo>
                    <a:cubicBezTo>
                      <a:pt x="11165" y="7446"/>
                      <a:pt x="11134" y="7538"/>
                      <a:pt x="11177" y="7612"/>
                    </a:cubicBezTo>
                    <a:cubicBezTo>
                      <a:pt x="11181" y="7618"/>
                      <a:pt x="11184" y="7624"/>
                      <a:pt x="11187" y="7629"/>
                    </a:cubicBezTo>
                    <a:cubicBezTo>
                      <a:pt x="11212" y="7668"/>
                      <a:pt x="11233" y="7692"/>
                      <a:pt x="11229" y="7745"/>
                    </a:cubicBezTo>
                    <a:cubicBezTo>
                      <a:pt x="11223" y="7818"/>
                      <a:pt x="11193" y="7873"/>
                      <a:pt x="11159" y="7933"/>
                    </a:cubicBezTo>
                    <a:cubicBezTo>
                      <a:pt x="11115" y="8007"/>
                      <a:pt x="11071" y="8092"/>
                      <a:pt x="11059" y="8180"/>
                    </a:cubicBezTo>
                    <a:cubicBezTo>
                      <a:pt x="11052" y="8227"/>
                      <a:pt x="11076" y="8272"/>
                      <a:pt x="11036" y="8305"/>
                    </a:cubicBezTo>
                    <a:cubicBezTo>
                      <a:pt x="11009" y="8328"/>
                      <a:pt x="10945" y="8343"/>
                      <a:pt x="10911" y="8355"/>
                    </a:cubicBezTo>
                    <a:cubicBezTo>
                      <a:pt x="10864" y="8372"/>
                      <a:pt x="10834" y="8390"/>
                      <a:pt x="10783" y="8390"/>
                    </a:cubicBezTo>
                    <a:cubicBezTo>
                      <a:pt x="10736" y="8389"/>
                      <a:pt x="10688" y="8390"/>
                      <a:pt x="10641" y="8389"/>
                    </a:cubicBezTo>
                    <a:cubicBezTo>
                      <a:pt x="10588" y="8389"/>
                      <a:pt x="10544" y="8396"/>
                      <a:pt x="10492" y="8405"/>
                    </a:cubicBezTo>
                    <a:cubicBezTo>
                      <a:pt x="10425" y="8417"/>
                      <a:pt x="10345" y="8390"/>
                      <a:pt x="10281" y="8412"/>
                    </a:cubicBezTo>
                    <a:cubicBezTo>
                      <a:pt x="10285" y="8478"/>
                      <a:pt x="10212" y="8542"/>
                      <a:pt x="10156" y="8520"/>
                    </a:cubicBezTo>
                    <a:cubicBezTo>
                      <a:pt x="10108" y="8501"/>
                      <a:pt x="10028" y="8435"/>
                      <a:pt x="10014" y="8379"/>
                    </a:cubicBezTo>
                    <a:cubicBezTo>
                      <a:pt x="10004" y="8336"/>
                      <a:pt x="10030" y="8268"/>
                      <a:pt x="9976" y="8248"/>
                    </a:cubicBezTo>
                    <a:cubicBezTo>
                      <a:pt x="9943" y="8236"/>
                      <a:pt x="9825" y="8239"/>
                      <a:pt x="9807" y="8268"/>
                    </a:cubicBezTo>
                    <a:cubicBezTo>
                      <a:pt x="9790" y="8297"/>
                      <a:pt x="9813" y="8328"/>
                      <a:pt x="9819" y="8354"/>
                    </a:cubicBezTo>
                    <a:cubicBezTo>
                      <a:pt x="9827" y="8388"/>
                      <a:pt x="9826" y="8429"/>
                      <a:pt x="9824" y="8465"/>
                    </a:cubicBezTo>
                    <a:cubicBezTo>
                      <a:pt x="9820" y="8534"/>
                      <a:pt x="9785" y="8521"/>
                      <a:pt x="9732" y="8533"/>
                    </a:cubicBezTo>
                    <a:cubicBezTo>
                      <a:pt x="9712" y="8538"/>
                      <a:pt x="9699" y="8549"/>
                      <a:pt x="9669" y="8549"/>
                    </a:cubicBezTo>
                    <a:cubicBezTo>
                      <a:pt x="9620" y="8548"/>
                      <a:pt x="9571" y="8548"/>
                      <a:pt x="9522" y="8548"/>
                    </a:cubicBezTo>
                    <a:cubicBezTo>
                      <a:pt x="9454" y="8548"/>
                      <a:pt x="9386" y="8548"/>
                      <a:pt x="9319" y="8548"/>
                    </a:cubicBezTo>
                    <a:cubicBezTo>
                      <a:pt x="9264" y="8548"/>
                      <a:pt x="9209" y="8548"/>
                      <a:pt x="9154" y="8548"/>
                    </a:cubicBezTo>
                    <a:cubicBezTo>
                      <a:pt x="9078" y="8549"/>
                      <a:pt x="9037" y="8620"/>
                      <a:pt x="8959" y="8629"/>
                    </a:cubicBezTo>
                    <a:cubicBezTo>
                      <a:pt x="8892" y="8637"/>
                      <a:pt x="8836" y="8638"/>
                      <a:pt x="8774" y="8667"/>
                    </a:cubicBezTo>
                    <a:cubicBezTo>
                      <a:pt x="8716" y="8694"/>
                      <a:pt x="8675" y="8739"/>
                      <a:pt x="8615" y="8766"/>
                    </a:cubicBezTo>
                    <a:cubicBezTo>
                      <a:pt x="8568" y="8786"/>
                      <a:pt x="8537" y="8809"/>
                      <a:pt x="8503" y="8850"/>
                    </a:cubicBezTo>
                    <a:cubicBezTo>
                      <a:pt x="8473" y="8888"/>
                      <a:pt x="8442" y="8918"/>
                      <a:pt x="8434" y="8968"/>
                    </a:cubicBezTo>
                    <a:cubicBezTo>
                      <a:pt x="8427" y="9008"/>
                      <a:pt x="8437" y="9038"/>
                      <a:pt x="8403" y="9074"/>
                    </a:cubicBezTo>
                    <a:cubicBezTo>
                      <a:pt x="8379" y="9098"/>
                      <a:pt x="8347" y="9104"/>
                      <a:pt x="8321" y="9126"/>
                    </a:cubicBezTo>
                    <a:cubicBezTo>
                      <a:pt x="8284" y="9157"/>
                      <a:pt x="8269" y="9172"/>
                      <a:pt x="8218" y="9187"/>
                    </a:cubicBezTo>
                    <a:cubicBezTo>
                      <a:pt x="8159" y="9205"/>
                      <a:pt x="8102" y="9210"/>
                      <a:pt x="8046" y="9227"/>
                    </a:cubicBezTo>
                    <a:cubicBezTo>
                      <a:pt x="8034" y="9230"/>
                      <a:pt x="8022" y="9223"/>
                      <a:pt x="8009" y="9228"/>
                    </a:cubicBezTo>
                    <a:cubicBezTo>
                      <a:pt x="7980" y="9238"/>
                      <a:pt x="7942" y="9282"/>
                      <a:pt x="7915" y="9302"/>
                    </a:cubicBezTo>
                    <a:cubicBezTo>
                      <a:pt x="7884" y="9325"/>
                      <a:pt x="7854" y="9350"/>
                      <a:pt x="7824" y="9373"/>
                    </a:cubicBezTo>
                    <a:cubicBezTo>
                      <a:pt x="7773" y="9412"/>
                      <a:pt x="7708" y="9447"/>
                      <a:pt x="7670" y="9489"/>
                    </a:cubicBezTo>
                    <a:cubicBezTo>
                      <a:pt x="7641" y="9522"/>
                      <a:pt x="7629" y="9530"/>
                      <a:pt x="7587" y="9546"/>
                    </a:cubicBezTo>
                    <a:cubicBezTo>
                      <a:pt x="7539" y="9563"/>
                      <a:pt x="7534" y="9547"/>
                      <a:pt x="7518" y="9501"/>
                    </a:cubicBezTo>
                    <a:cubicBezTo>
                      <a:pt x="7507" y="9469"/>
                      <a:pt x="7498" y="9435"/>
                      <a:pt x="7481" y="9406"/>
                    </a:cubicBezTo>
                    <a:cubicBezTo>
                      <a:pt x="7460" y="9372"/>
                      <a:pt x="7383" y="9311"/>
                      <a:pt x="7390" y="9269"/>
                    </a:cubicBezTo>
                    <a:cubicBezTo>
                      <a:pt x="7425" y="9250"/>
                      <a:pt x="7447" y="9251"/>
                      <a:pt x="7486" y="9245"/>
                    </a:cubicBezTo>
                    <a:cubicBezTo>
                      <a:pt x="7526" y="9239"/>
                      <a:pt x="7555" y="9206"/>
                      <a:pt x="7595" y="9203"/>
                    </a:cubicBezTo>
                    <a:cubicBezTo>
                      <a:pt x="7601" y="9170"/>
                      <a:pt x="7597" y="9157"/>
                      <a:pt x="7620" y="9132"/>
                    </a:cubicBezTo>
                    <a:cubicBezTo>
                      <a:pt x="7658" y="9092"/>
                      <a:pt x="7720" y="9088"/>
                      <a:pt x="7771" y="9086"/>
                    </a:cubicBezTo>
                    <a:cubicBezTo>
                      <a:pt x="7798" y="9085"/>
                      <a:pt x="7829" y="9082"/>
                      <a:pt x="7854" y="9089"/>
                    </a:cubicBezTo>
                    <a:cubicBezTo>
                      <a:pt x="7888" y="9097"/>
                      <a:pt x="7899" y="9118"/>
                      <a:pt x="7944" y="9105"/>
                    </a:cubicBezTo>
                    <a:cubicBezTo>
                      <a:pt x="7955" y="9076"/>
                      <a:pt x="7919" y="9020"/>
                      <a:pt x="7912" y="8986"/>
                    </a:cubicBezTo>
                    <a:cubicBezTo>
                      <a:pt x="7904" y="8947"/>
                      <a:pt x="7887" y="8882"/>
                      <a:pt x="7916" y="8846"/>
                    </a:cubicBezTo>
                    <a:cubicBezTo>
                      <a:pt x="7952" y="8800"/>
                      <a:pt x="8053" y="8796"/>
                      <a:pt x="8104" y="8766"/>
                    </a:cubicBezTo>
                    <a:cubicBezTo>
                      <a:pt x="8159" y="8735"/>
                      <a:pt x="8206" y="8686"/>
                      <a:pt x="8252" y="8651"/>
                    </a:cubicBezTo>
                    <a:cubicBezTo>
                      <a:pt x="8294" y="8620"/>
                      <a:pt x="8353" y="8606"/>
                      <a:pt x="8399" y="8588"/>
                    </a:cubicBezTo>
                    <a:cubicBezTo>
                      <a:pt x="8441" y="8572"/>
                      <a:pt x="8451" y="8547"/>
                      <a:pt x="8476" y="8510"/>
                    </a:cubicBezTo>
                    <a:cubicBezTo>
                      <a:pt x="8505" y="8467"/>
                      <a:pt x="8545" y="8427"/>
                      <a:pt x="8588" y="8400"/>
                    </a:cubicBezTo>
                    <a:cubicBezTo>
                      <a:pt x="8611" y="8386"/>
                      <a:pt x="8636" y="8382"/>
                      <a:pt x="8645" y="8351"/>
                    </a:cubicBezTo>
                    <a:cubicBezTo>
                      <a:pt x="8655" y="8318"/>
                      <a:pt x="8638" y="8274"/>
                      <a:pt x="8643" y="8239"/>
                    </a:cubicBezTo>
                    <a:cubicBezTo>
                      <a:pt x="8649" y="8204"/>
                      <a:pt x="8671" y="8173"/>
                      <a:pt x="8665" y="8135"/>
                    </a:cubicBezTo>
                    <a:cubicBezTo>
                      <a:pt x="8653" y="8054"/>
                      <a:pt x="8552" y="7995"/>
                      <a:pt x="8484" y="7972"/>
                    </a:cubicBezTo>
                    <a:cubicBezTo>
                      <a:pt x="8445" y="7959"/>
                      <a:pt x="8418" y="7945"/>
                      <a:pt x="8381" y="7922"/>
                    </a:cubicBezTo>
                    <a:cubicBezTo>
                      <a:pt x="8334" y="7892"/>
                      <a:pt x="8275" y="7880"/>
                      <a:pt x="8231" y="7854"/>
                    </a:cubicBezTo>
                    <a:cubicBezTo>
                      <a:pt x="8200" y="7898"/>
                      <a:pt x="8122" y="7912"/>
                      <a:pt x="8074" y="7911"/>
                    </a:cubicBezTo>
                    <a:cubicBezTo>
                      <a:pt x="8063" y="7855"/>
                      <a:pt x="7930" y="7864"/>
                      <a:pt x="7892" y="7852"/>
                    </a:cubicBezTo>
                    <a:cubicBezTo>
                      <a:pt x="7860" y="7842"/>
                      <a:pt x="7870" y="7827"/>
                      <a:pt x="7847" y="7802"/>
                    </a:cubicBezTo>
                    <a:cubicBezTo>
                      <a:pt x="7823" y="7774"/>
                      <a:pt x="7779" y="7764"/>
                      <a:pt x="7755" y="7733"/>
                    </a:cubicBezTo>
                    <a:cubicBezTo>
                      <a:pt x="7724" y="7692"/>
                      <a:pt x="7716" y="7658"/>
                      <a:pt x="7660" y="7651"/>
                    </a:cubicBezTo>
                    <a:cubicBezTo>
                      <a:pt x="7626" y="7646"/>
                      <a:pt x="7586" y="7652"/>
                      <a:pt x="7551" y="7652"/>
                    </a:cubicBezTo>
                    <a:cubicBezTo>
                      <a:pt x="7519" y="7652"/>
                      <a:pt x="7482" y="7661"/>
                      <a:pt x="7455" y="7641"/>
                    </a:cubicBezTo>
                    <a:cubicBezTo>
                      <a:pt x="7427" y="7621"/>
                      <a:pt x="7426" y="7583"/>
                      <a:pt x="7403" y="7557"/>
                    </a:cubicBezTo>
                    <a:cubicBezTo>
                      <a:pt x="7361" y="7508"/>
                      <a:pt x="7292" y="7500"/>
                      <a:pt x="7237" y="7483"/>
                    </a:cubicBezTo>
                    <a:cubicBezTo>
                      <a:pt x="7209" y="7474"/>
                      <a:pt x="7182" y="7456"/>
                      <a:pt x="7152" y="7452"/>
                    </a:cubicBezTo>
                    <a:cubicBezTo>
                      <a:pt x="7118" y="7447"/>
                      <a:pt x="7081" y="7452"/>
                      <a:pt x="7047" y="7452"/>
                    </a:cubicBezTo>
                    <a:cubicBezTo>
                      <a:pt x="6980" y="7452"/>
                      <a:pt x="6933" y="7465"/>
                      <a:pt x="6886" y="7413"/>
                    </a:cubicBezTo>
                    <a:cubicBezTo>
                      <a:pt x="6842" y="7364"/>
                      <a:pt x="6801" y="7366"/>
                      <a:pt x="6747" y="7355"/>
                    </a:cubicBezTo>
                    <a:cubicBezTo>
                      <a:pt x="6740" y="7353"/>
                      <a:pt x="6732" y="7351"/>
                      <a:pt x="6724" y="7349"/>
                    </a:cubicBezTo>
                    <a:cubicBezTo>
                      <a:pt x="6646" y="7327"/>
                      <a:pt x="6643" y="7212"/>
                      <a:pt x="6584" y="7161"/>
                    </a:cubicBezTo>
                    <a:cubicBezTo>
                      <a:pt x="6528" y="7113"/>
                      <a:pt x="6496" y="7114"/>
                      <a:pt x="6420" y="7114"/>
                    </a:cubicBezTo>
                    <a:cubicBezTo>
                      <a:pt x="6353" y="7114"/>
                      <a:pt x="6287" y="7113"/>
                      <a:pt x="6220" y="7114"/>
                    </a:cubicBezTo>
                    <a:cubicBezTo>
                      <a:pt x="6144" y="7115"/>
                      <a:pt x="6107" y="7071"/>
                      <a:pt x="6039" y="7038"/>
                    </a:cubicBezTo>
                    <a:cubicBezTo>
                      <a:pt x="6007" y="7023"/>
                      <a:pt x="5970" y="7018"/>
                      <a:pt x="5935" y="7014"/>
                    </a:cubicBezTo>
                    <a:cubicBezTo>
                      <a:pt x="5901" y="7011"/>
                      <a:pt x="5873" y="6999"/>
                      <a:pt x="5840" y="6994"/>
                    </a:cubicBezTo>
                    <a:cubicBezTo>
                      <a:pt x="5771" y="6983"/>
                      <a:pt x="5691" y="6995"/>
                      <a:pt x="5621" y="6994"/>
                    </a:cubicBezTo>
                    <a:cubicBezTo>
                      <a:pt x="5576" y="6994"/>
                      <a:pt x="5550" y="6985"/>
                      <a:pt x="5523" y="7022"/>
                    </a:cubicBezTo>
                    <a:cubicBezTo>
                      <a:pt x="5505" y="7046"/>
                      <a:pt x="5506" y="7079"/>
                      <a:pt x="5489" y="7105"/>
                    </a:cubicBezTo>
                    <a:cubicBezTo>
                      <a:pt x="5479" y="7119"/>
                      <a:pt x="5462" y="7126"/>
                      <a:pt x="5454" y="7139"/>
                    </a:cubicBezTo>
                    <a:cubicBezTo>
                      <a:pt x="5447" y="7149"/>
                      <a:pt x="5448" y="7163"/>
                      <a:pt x="5441" y="7173"/>
                    </a:cubicBezTo>
                    <a:cubicBezTo>
                      <a:pt x="5419" y="7206"/>
                      <a:pt x="5398" y="7238"/>
                      <a:pt x="5376" y="7270"/>
                    </a:cubicBezTo>
                    <a:cubicBezTo>
                      <a:pt x="5373" y="7275"/>
                      <a:pt x="5369" y="7279"/>
                      <a:pt x="5366" y="7284"/>
                    </a:cubicBezTo>
                    <a:cubicBezTo>
                      <a:pt x="5332" y="7334"/>
                      <a:pt x="5272" y="7405"/>
                      <a:pt x="5206" y="7369"/>
                    </a:cubicBezTo>
                    <a:cubicBezTo>
                      <a:pt x="5180" y="7354"/>
                      <a:pt x="5171" y="7323"/>
                      <a:pt x="5160" y="7298"/>
                    </a:cubicBezTo>
                    <a:cubicBezTo>
                      <a:pt x="5153" y="7284"/>
                      <a:pt x="5143" y="7270"/>
                      <a:pt x="5133" y="7255"/>
                    </a:cubicBezTo>
                    <a:cubicBezTo>
                      <a:pt x="5124" y="7242"/>
                      <a:pt x="5116" y="7228"/>
                      <a:pt x="5111" y="7214"/>
                    </a:cubicBezTo>
                    <a:cubicBezTo>
                      <a:pt x="5099" y="7177"/>
                      <a:pt x="5096" y="7137"/>
                      <a:pt x="5084" y="7098"/>
                    </a:cubicBezTo>
                    <a:cubicBezTo>
                      <a:pt x="5081" y="7090"/>
                      <a:pt x="5071" y="7086"/>
                      <a:pt x="5068" y="7075"/>
                    </a:cubicBezTo>
                    <a:cubicBezTo>
                      <a:pt x="5069" y="7061"/>
                      <a:pt x="5070" y="7047"/>
                      <a:pt x="5070" y="7033"/>
                    </a:cubicBezTo>
                    <a:cubicBezTo>
                      <a:pt x="5069" y="7022"/>
                      <a:pt x="5064" y="7014"/>
                      <a:pt x="5054" y="7010"/>
                    </a:cubicBezTo>
                    <a:cubicBezTo>
                      <a:pt x="5047" y="6973"/>
                      <a:pt x="5055" y="6935"/>
                      <a:pt x="5046" y="6899"/>
                    </a:cubicBezTo>
                    <a:cubicBezTo>
                      <a:pt x="5038" y="6864"/>
                      <a:pt x="5006" y="6829"/>
                      <a:pt x="4988" y="6797"/>
                    </a:cubicBezTo>
                    <a:cubicBezTo>
                      <a:pt x="4976" y="6801"/>
                      <a:pt x="4971" y="6816"/>
                      <a:pt x="4961" y="6820"/>
                    </a:cubicBezTo>
                    <a:cubicBezTo>
                      <a:pt x="4952" y="6823"/>
                      <a:pt x="4909" y="6846"/>
                      <a:pt x="4902" y="6850"/>
                    </a:cubicBezTo>
                    <a:cubicBezTo>
                      <a:pt x="4876" y="6864"/>
                      <a:pt x="4865" y="6888"/>
                      <a:pt x="4842" y="6905"/>
                    </a:cubicBezTo>
                    <a:cubicBezTo>
                      <a:pt x="4819" y="6922"/>
                      <a:pt x="4801" y="6927"/>
                      <a:pt x="4780" y="6950"/>
                    </a:cubicBezTo>
                    <a:cubicBezTo>
                      <a:pt x="4747" y="6983"/>
                      <a:pt x="4751" y="6989"/>
                      <a:pt x="4747" y="7035"/>
                    </a:cubicBezTo>
                    <a:cubicBezTo>
                      <a:pt x="4740" y="7107"/>
                      <a:pt x="4687" y="7145"/>
                      <a:pt x="4642" y="7194"/>
                    </a:cubicBezTo>
                    <a:cubicBezTo>
                      <a:pt x="4628" y="7208"/>
                      <a:pt x="4619" y="7217"/>
                      <a:pt x="4608" y="7223"/>
                    </a:cubicBezTo>
                    <a:cubicBezTo>
                      <a:pt x="4600" y="7227"/>
                      <a:pt x="4590" y="7231"/>
                      <a:pt x="4575" y="7233"/>
                    </a:cubicBezTo>
                    <a:cubicBezTo>
                      <a:pt x="4522" y="7244"/>
                      <a:pt x="4518" y="7256"/>
                      <a:pt x="4481" y="7294"/>
                    </a:cubicBezTo>
                    <a:cubicBezTo>
                      <a:pt x="4427" y="7348"/>
                      <a:pt x="4354" y="7381"/>
                      <a:pt x="4289" y="7418"/>
                    </a:cubicBezTo>
                    <a:cubicBezTo>
                      <a:pt x="4230" y="7451"/>
                      <a:pt x="4180" y="7484"/>
                      <a:pt x="4113" y="7476"/>
                    </a:cubicBezTo>
                    <a:cubicBezTo>
                      <a:pt x="4103" y="7474"/>
                      <a:pt x="4092" y="7472"/>
                      <a:pt x="4080" y="7469"/>
                    </a:cubicBezTo>
                    <a:cubicBezTo>
                      <a:pt x="4064" y="7464"/>
                      <a:pt x="4049" y="7456"/>
                      <a:pt x="4036" y="7448"/>
                    </a:cubicBezTo>
                    <a:cubicBezTo>
                      <a:pt x="4026" y="7442"/>
                      <a:pt x="4019" y="7434"/>
                      <a:pt x="4011" y="7427"/>
                    </a:cubicBezTo>
                    <a:cubicBezTo>
                      <a:pt x="4014" y="7422"/>
                      <a:pt x="4017" y="7417"/>
                      <a:pt x="4019" y="7412"/>
                    </a:cubicBezTo>
                    <a:cubicBezTo>
                      <a:pt x="4024" y="7400"/>
                      <a:pt x="4029" y="7387"/>
                      <a:pt x="4034" y="7373"/>
                    </a:cubicBezTo>
                    <a:cubicBezTo>
                      <a:pt x="4024" y="7373"/>
                      <a:pt x="4014" y="7373"/>
                      <a:pt x="4005" y="7373"/>
                    </a:cubicBezTo>
                    <a:cubicBezTo>
                      <a:pt x="3991" y="7373"/>
                      <a:pt x="3980" y="7375"/>
                      <a:pt x="3970" y="7378"/>
                    </a:cubicBezTo>
                    <a:cubicBezTo>
                      <a:pt x="3938" y="7387"/>
                      <a:pt x="3917" y="7411"/>
                      <a:pt x="3880" y="7430"/>
                    </a:cubicBezTo>
                    <a:cubicBezTo>
                      <a:pt x="3812" y="7466"/>
                      <a:pt x="3741" y="7523"/>
                      <a:pt x="3663" y="7533"/>
                    </a:cubicBezTo>
                    <a:cubicBezTo>
                      <a:pt x="3609" y="7539"/>
                      <a:pt x="3586" y="7521"/>
                      <a:pt x="3544" y="7497"/>
                    </a:cubicBezTo>
                    <a:cubicBezTo>
                      <a:pt x="3503" y="7473"/>
                      <a:pt x="3463" y="7478"/>
                      <a:pt x="3452" y="7423"/>
                    </a:cubicBezTo>
                    <a:cubicBezTo>
                      <a:pt x="3444" y="7378"/>
                      <a:pt x="3464" y="7335"/>
                      <a:pt x="3439" y="7292"/>
                    </a:cubicBezTo>
                    <a:cubicBezTo>
                      <a:pt x="3429" y="7275"/>
                      <a:pt x="3408" y="7265"/>
                      <a:pt x="3400" y="7249"/>
                    </a:cubicBezTo>
                    <a:cubicBezTo>
                      <a:pt x="3389" y="7228"/>
                      <a:pt x="3395" y="7209"/>
                      <a:pt x="3383" y="7189"/>
                    </a:cubicBezTo>
                    <a:cubicBezTo>
                      <a:pt x="3364" y="7155"/>
                      <a:pt x="3323" y="7135"/>
                      <a:pt x="3301" y="7103"/>
                    </a:cubicBezTo>
                    <a:cubicBezTo>
                      <a:pt x="3272" y="7064"/>
                      <a:pt x="3274" y="7012"/>
                      <a:pt x="3226" y="6993"/>
                    </a:cubicBezTo>
                    <a:cubicBezTo>
                      <a:pt x="3180" y="6975"/>
                      <a:pt x="3122" y="6967"/>
                      <a:pt x="3072" y="6973"/>
                    </a:cubicBezTo>
                    <a:cubicBezTo>
                      <a:pt x="3044" y="6977"/>
                      <a:pt x="3039" y="6975"/>
                      <a:pt x="3024" y="7003"/>
                    </a:cubicBezTo>
                    <a:cubicBezTo>
                      <a:pt x="3013" y="7023"/>
                      <a:pt x="3020" y="7070"/>
                      <a:pt x="2989" y="7071"/>
                    </a:cubicBezTo>
                    <a:cubicBezTo>
                      <a:pt x="2962" y="7072"/>
                      <a:pt x="2933" y="6988"/>
                      <a:pt x="2893" y="7014"/>
                    </a:cubicBezTo>
                    <a:cubicBezTo>
                      <a:pt x="2874" y="7025"/>
                      <a:pt x="2863" y="7107"/>
                      <a:pt x="2863" y="7133"/>
                    </a:cubicBezTo>
                    <a:cubicBezTo>
                      <a:pt x="2864" y="7178"/>
                      <a:pt x="2857" y="7229"/>
                      <a:pt x="2868" y="7273"/>
                    </a:cubicBezTo>
                    <a:cubicBezTo>
                      <a:pt x="2879" y="7318"/>
                      <a:pt x="2900" y="7367"/>
                      <a:pt x="2853" y="7401"/>
                    </a:cubicBezTo>
                    <a:cubicBezTo>
                      <a:pt x="2820" y="7424"/>
                      <a:pt x="2774" y="7410"/>
                      <a:pt x="2738" y="7430"/>
                    </a:cubicBezTo>
                    <a:cubicBezTo>
                      <a:pt x="2706" y="7447"/>
                      <a:pt x="2685" y="7469"/>
                      <a:pt x="2659" y="7497"/>
                    </a:cubicBezTo>
                    <a:cubicBezTo>
                      <a:pt x="2631" y="7528"/>
                      <a:pt x="2595" y="7547"/>
                      <a:pt x="2559" y="7568"/>
                    </a:cubicBezTo>
                    <a:cubicBezTo>
                      <a:pt x="2539" y="7580"/>
                      <a:pt x="2533" y="7572"/>
                      <a:pt x="2516" y="7591"/>
                    </a:cubicBezTo>
                    <a:cubicBezTo>
                      <a:pt x="2499" y="7610"/>
                      <a:pt x="2490" y="7639"/>
                      <a:pt x="2471" y="7659"/>
                    </a:cubicBezTo>
                    <a:cubicBezTo>
                      <a:pt x="2435" y="7699"/>
                      <a:pt x="2431" y="7717"/>
                      <a:pt x="2427" y="7771"/>
                    </a:cubicBezTo>
                    <a:cubicBezTo>
                      <a:pt x="2422" y="7821"/>
                      <a:pt x="2386" y="7858"/>
                      <a:pt x="2346" y="7885"/>
                    </a:cubicBezTo>
                    <a:cubicBezTo>
                      <a:pt x="2308" y="7911"/>
                      <a:pt x="2262" y="7930"/>
                      <a:pt x="2228" y="7962"/>
                    </a:cubicBezTo>
                    <a:cubicBezTo>
                      <a:pt x="2200" y="7989"/>
                      <a:pt x="2174" y="8030"/>
                      <a:pt x="2137" y="8046"/>
                    </a:cubicBezTo>
                    <a:cubicBezTo>
                      <a:pt x="2118" y="8053"/>
                      <a:pt x="2094" y="8051"/>
                      <a:pt x="2074" y="8050"/>
                    </a:cubicBezTo>
                    <a:cubicBezTo>
                      <a:pt x="2049" y="8048"/>
                      <a:pt x="2040" y="8038"/>
                      <a:pt x="2023" y="8034"/>
                    </a:cubicBezTo>
                    <a:cubicBezTo>
                      <a:pt x="1968" y="8022"/>
                      <a:pt x="1922" y="8034"/>
                      <a:pt x="1912" y="7960"/>
                    </a:cubicBezTo>
                    <a:cubicBezTo>
                      <a:pt x="1906" y="7915"/>
                      <a:pt x="1933" y="7854"/>
                      <a:pt x="1885" y="7831"/>
                    </a:cubicBezTo>
                    <a:cubicBezTo>
                      <a:pt x="1853" y="7816"/>
                      <a:pt x="1777" y="7828"/>
                      <a:pt x="1742" y="7830"/>
                    </a:cubicBezTo>
                    <a:cubicBezTo>
                      <a:pt x="1661" y="7833"/>
                      <a:pt x="1620" y="7922"/>
                      <a:pt x="1561" y="7970"/>
                    </a:cubicBezTo>
                    <a:cubicBezTo>
                      <a:pt x="1529" y="7996"/>
                      <a:pt x="1485" y="8016"/>
                      <a:pt x="1447" y="8032"/>
                    </a:cubicBezTo>
                    <a:cubicBezTo>
                      <a:pt x="1428" y="8040"/>
                      <a:pt x="1407" y="8046"/>
                      <a:pt x="1394" y="8064"/>
                    </a:cubicBezTo>
                    <a:cubicBezTo>
                      <a:pt x="1377" y="8086"/>
                      <a:pt x="1387" y="8104"/>
                      <a:pt x="1377" y="8129"/>
                    </a:cubicBezTo>
                    <a:cubicBezTo>
                      <a:pt x="1358" y="8179"/>
                      <a:pt x="1288" y="8209"/>
                      <a:pt x="1246" y="8228"/>
                    </a:cubicBezTo>
                    <a:cubicBezTo>
                      <a:pt x="1201" y="8249"/>
                      <a:pt x="1166" y="8248"/>
                      <a:pt x="1114" y="8248"/>
                    </a:cubicBezTo>
                    <a:cubicBezTo>
                      <a:pt x="1055" y="8248"/>
                      <a:pt x="1026" y="8242"/>
                      <a:pt x="989" y="8188"/>
                    </a:cubicBezTo>
                    <a:cubicBezTo>
                      <a:pt x="970" y="8159"/>
                      <a:pt x="954" y="8111"/>
                      <a:pt x="920" y="8093"/>
                    </a:cubicBezTo>
                    <a:cubicBezTo>
                      <a:pt x="886" y="8074"/>
                      <a:pt x="804" y="8085"/>
                      <a:pt x="767" y="8093"/>
                    </a:cubicBezTo>
                    <a:cubicBezTo>
                      <a:pt x="701" y="8108"/>
                      <a:pt x="640" y="8108"/>
                      <a:pt x="572" y="8108"/>
                    </a:cubicBezTo>
                    <a:cubicBezTo>
                      <a:pt x="547" y="8108"/>
                      <a:pt x="520" y="8112"/>
                      <a:pt x="496" y="8109"/>
                    </a:cubicBezTo>
                    <a:cubicBezTo>
                      <a:pt x="466" y="8106"/>
                      <a:pt x="449" y="8089"/>
                      <a:pt x="420" y="8078"/>
                    </a:cubicBezTo>
                    <a:cubicBezTo>
                      <a:pt x="400" y="8070"/>
                      <a:pt x="375" y="8062"/>
                      <a:pt x="350" y="8056"/>
                    </a:cubicBezTo>
                    <a:cubicBezTo>
                      <a:pt x="319" y="8048"/>
                      <a:pt x="287" y="8045"/>
                      <a:pt x="262" y="8052"/>
                    </a:cubicBezTo>
                    <a:cubicBezTo>
                      <a:pt x="258" y="8096"/>
                      <a:pt x="239" y="8122"/>
                      <a:pt x="240" y="8168"/>
                    </a:cubicBezTo>
                    <a:cubicBezTo>
                      <a:pt x="240" y="8180"/>
                      <a:pt x="240" y="8192"/>
                      <a:pt x="240" y="8204"/>
                    </a:cubicBezTo>
                    <a:cubicBezTo>
                      <a:pt x="240" y="8239"/>
                      <a:pt x="239" y="8273"/>
                      <a:pt x="240" y="8308"/>
                    </a:cubicBezTo>
                    <a:cubicBezTo>
                      <a:pt x="240" y="8362"/>
                      <a:pt x="216" y="8368"/>
                      <a:pt x="201" y="8411"/>
                    </a:cubicBezTo>
                    <a:cubicBezTo>
                      <a:pt x="205" y="8429"/>
                      <a:pt x="203" y="8447"/>
                      <a:pt x="198" y="8464"/>
                    </a:cubicBezTo>
                    <a:cubicBezTo>
                      <a:pt x="188" y="8468"/>
                      <a:pt x="183" y="8475"/>
                      <a:pt x="182" y="8486"/>
                    </a:cubicBezTo>
                    <a:cubicBezTo>
                      <a:pt x="178" y="8504"/>
                      <a:pt x="181" y="8530"/>
                      <a:pt x="187" y="8547"/>
                    </a:cubicBezTo>
                    <a:cubicBezTo>
                      <a:pt x="195" y="8571"/>
                      <a:pt x="216" y="8582"/>
                      <a:pt x="222" y="8605"/>
                    </a:cubicBezTo>
                    <a:cubicBezTo>
                      <a:pt x="227" y="8623"/>
                      <a:pt x="220" y="8648"/>
                      <a:pt x="221" y="8666"/>
                    </a:cubicBezTo>
                    <a:cubicBezTo>
                      <a:pt x="224" y="8725"/>
                      <a:pt x="252" y="8748"/>
                      <a:pt x="227" y="8806"/>
                    </a:cubicBezTo>
                    <a:cubicBezTo>
                      <a:pt x="206" y="8852"/>
                      <a:pt x="193" y="8897"/>
                      <a:pt x="179" y="8945"/>
                    </a:cubicBezTo>
                    <a:cubicBezTo>
                      <a:pt x="163" y="8995"/>
                      <a:pt x="175" y="9035"/>
                      <a:pt x="165" y="9085"/>
                    </a:cubicBezTo>
                    <a:cubicBezTo>
                      <a:pt x="162" y="9105"/>
                      <a:pt x="148" y="9118"/>
                      <a:pt x="144" y="9139"/>
                    </a:cubicBezTo>
                    <a:cubicBezTo>
                      <a:pt x="140" y="9164"/>
                      <a:pt x="145" y="9198"/>
                      <a:pt x="145" y="9224"/>
                    </a:cubicBezTo>
                    <a:cubicBezTo>
                      <a:pt x="146" y="9276"/>
                      <a:pt x="137" y="9283"/>
                      <a:pt x="102" y="9319"/>
                    </a:cubicBezTo>
                    <a:cubicBezTo>
                      <a:pt x="76" y="9347"/>
                      <a:pt x="55" y="9371"/>
                      <a:pt x="36" y="9404"/>
                    </a:cubicBezTo>
                    <a:cubicBezTo>
                      <a:pt x="27" y="9420"/>
                      <a:pt x="16" y="9425"/>
                      <a:pt x="11" y="9442"/>
                    </a:cubicBezTo>
                    <a:cubicBezTo>
                      <a:pt x="5" y="9468"/>
                      <a:pt x="15" y="9496"/>
                      <a:pt x="8" y="9523"/>
                    </a:cubicBezTo>
                    <a:cubicBezTo>
                      <a:pt x="-12" y="9601"/>
                      <a:pt x="3" y="9574"/>
                      <a:pt x="69" y="9562"/>
                    </a:cubicBezTo>
                    <a:cubicBezTo>
                      <a:pt x="109" y="9555"/>
                      <a:pt x="162" y="9561"/>
                      <a:pt x="202" y="9563"/>
                    </a:cubicBezTo>
                    <a:cubicBezTo>
                      <a:pt x="246" y="9565"/>
                      <a:pt x="280" y="9584"/>
                      <a:pt x="326" y="9583"/>
                    </a:cubicBezTo>
                    <a:cubicBezTo>
                      <a:pt x="374" y="9582"/>
                      <a:pt x="440" y="9571"/>
                      <a:pt x="485" y="9586"/>
                    </a:cubicBezTo>
                    <a:cubicBezTo>
                      <a:pt x="490" y="9612"/>
                      <a:pt x="486" y="9637"/>
                      <a:pt x="487" y="9663"/>
                    </a:cubicBezTo>
                    <a:cubicBezTo>
                      <a:pt x="488" y="9693"/>
                      <a:pt x="502" y="9713"/>
                      <a:pt x="507" y="9742"/>
                    </a:cubicBezTo>
                    <a:cubicBezTo>
                      <a:pt x="518" y="9798"/>
                      <a:pt x="509" y="9872"/>
                      <a:pt x="487" y="9923"/>
                    </a:cubicBezTo>
                    <a:cubicBezTo>
                      <a:pt x="471" y="9963"/>
                      <a:pt x="455" y="10008"/>
                      <a:pt x="436" y="10046"/>
                    </a:cubicBezTo>
                    <a:cubicBezTo>
                      <a:pt x="409" y="10099"/>
                      <a:pt x="380" y="10147"/>
                      <a:pt x="392" y="10211"/>
                    </a:cubicBezTo>
                    <a:cubicBezTo>
                      <a:pt x="409" y="10306"/>
                      <a:pt x="556" y="10335"/>
                      <a:pt x="628" y="10363"/>
                    </a:cubicBezTo>
                    <a:cubicBezTo>
                      <a:pt x="665" y="10377"/>
                      <a:pt x="710" y="10394"/>
                      <a:pt x="754" y="10377"/>
                    </a:cubicBezTo>
                    <a:cubicBezTo>
                      <a:pt x="794" y="10361"/>
                      <a:pt x="861" y="10300"/>
                      <a:pt x="878" y="10261"/>
                    </a:cubicBezTo>
                    <a:cubicBezTo>
                      <a:pt x="889" y="10236"/>
                      <a:pt x="880" y="10201"/>
                      <a:pt x="896" y="10179"/>
                    </a:cubicBezTo>
                    <a:cubicBezTo>
                      <a:pt x="909" y="10160"/>
                      <a:pt x="934" y="10159"/>
                      <a:pt x="954" y="10151"/>
                    </a:cubicBezTo>
                    <a:cubicBezTo>
                      <a:pt x="976" y="10142"/>
                      <a:pt x="998" y="10127"/>
                      <a:pt x="1020" y="10116"/>
                    </a:cubicBezTo>
                    <a:cubicBezTo>
                      <a:pt x="1053" y="10099"/>
                      <a:pt x="1068" y="10077"/>
                      <a:pt x="1096" y="10056"/>
                    </a:cubicBezTo>
                    <a:cubicBezTo>
                      <a:pt x="1120" y="10037"/>
                      <a:pt x="1193" y="9986"/>
                      <a:pt x="1193" y="10051"/>
                    </a:cubicBezTo>
                    <a:cubicBezTo>
                      <a:pt x="1193" y="10081"/>
                      <a:pt x="1167" y="10087"/>
                      <a:pt x="1152" y="10110"/>
                    </a:cubicBezTo>
                    <a:cubicBezTo>
                      <a:pt x="1143" y="10124"/>
                      <a:pt x="1123" y="10169"/>
                      <a:pt x="1119" y="10185"/>
                    </a:cubicBezTo>
                    <a:cubicBezTo>
                      <a:pt x="1104" y="10246"/>
                      <a:pt x="1116" y="10288"/>
                      <a:pt x="1163" y="10328"/>
                    </a:cubicBezTo>
                    <a:cubicBezTo>
                      <a:pt x="1180" y="10342"/>
                      <a:pt x="1199" y="10350"/>
                      <a:pt x="1208" y="10371"/>
                    </a:cubicBezTo>
                    <a:cubicBezTo>
                      <a:pt x="1220" y="10395"/>
                      <a:pt x="1223" y="10431"/>
                      <a:pt x="1234" y="10459"/>
                    </a:cubicBezTo>
                    <a:cubicBezTo>
                      <a:pt x="1253" y="10502"/>
                      <a:pt x="1281" y="10555"/>
                      <a:pt x="1286" y="10598"/>
                    </a:cubicBezTo>
                    <a:cubicBezTo>
                      <a:pt x="1293" y="10651"/>
                      <a:pt x="1279" y="10693"/>
                      <a:pt x="1267" y="10738"/>
                    </a:cubicBezTo>
                    <a:cubicBezTo>
                      <a:pt x="1241" y="10832"/>
                      <a:pt x="1217" y="10925"/>
                      <a:pt x="1195" y="11021"/>
                    </a:cubicBezTo>
                    <a:cubicBezTo>
                      <a:pt x="1182" y="11077"/>
                      <a:pt x="1201" y="11142"/>
                      <a:pt x="1168" y="11192"/>
                    </a:cubicBezTo>
                    <a:cubicBezTo>
                      <a:pt x="1141" y="11233"/>
                      <a:pt x="1086" y="11247"/>
                      <a:pt x="1058" y="11288"/>
                    </a:cubicBezTo>
                    <a:cubicBezTo>
                      <a:pt x="1040" y="11313"/>
                      <a:pt x="1030" y="11325"/>
                      <a:pt x="1010" y="11347"/>
                    </a:cubicBezTo>
                    <a:cubicBezTo>
                      <a:pt x="989" y="11372"/>
                      <a:pt x="977" y="11380"/>
                      <a:pt x="985" y="11415"/>
                    </a:cubicBezTo>
                    <a:cubicBezTo>
                      <a:pt x="1000" y="11476"/>
                      <a:pt x="1065" y="11508"/>
                      <a:pt x="1105" y="11547"/>
                    </a:cubicBezTo>
                    <a:cubicBezTo>
                      <a:pt x="1188" y="11628"/>
                      <a:pt x="1262" y="11695"/>
                      <a:pt x="1320" y="11799"/>
                    </a:cubicBezTo>
                    <a:cubicBezTo>
                      <a:pt x="1339" y="11834"/>
                      <a:pt x="1371" y="11883"/>
                      <a:pt x="1380" y="11923"/>
                    </a:cubicBezTo>
                    <a:cubicBezTo>
                      <a:pt x="1393" y="11984"/>
                      <a:pt x="1375" y="12033"/>
                      <a:pt x="1433" y="12079"/>
                    </a:cubicBezTo>
                    <a:cubicBezTo>
                      <a:pt x="1472" y="12110"/>
                      <a:pt x="1525" y="12109"/>
                      <a:pt x="1570" y="12122"/>
                    </a:cubicBezTo>
                    <a:cubicBezTo>
                      <a:pt x="1630" y="12140"/>
                      <a:pt x="1684" y="12176"/>
                      <a:pt x="1743" y="12197"/>
                    </a:cubicBezTo>
                    <a:cubicBezTo>
                      <a:pt x="1781" y="12209"/>
                      <a:pt x="1789" y="12227"/>
                      <a:pt x="1805" y="12262"/>
                    </a:cubicBezTo>
                    <a:cubicBezTo>
                      <a:pt x="1820" y="12297"/>
                      <a:pt x="1833" y="12305"/>
                      <a:pt x="1857" y="12332"/>
                    </a:cubicBezTo>
                    <a:cubicBezTo>
                      <a:pt x="1871" y="12347"/>
                      <a:pt x="1882" y="12367"/>
                      <a:pt x="1893" y="12384"/>
                    </a:cubicBezTo>
                    <a:cubicBezTo>
                      <a:pt x="1904" y="12402"/>
                      <a:pt x="1917" y="12418"/>
                      <a:pt x="1929" y="12436"/>
                    </a:cubicBezTo>
                    <a:cubicBezTo>
                      <a:pt x="1941" y="12455"/>
                      <a:pt x="1946" y="12489"/>
                      <a:pt x="1957" y="12511"/>
                    </a:cubicBezTo>
                    <a:cubicBezTo>
                      <a:pt x="1971" y="12541"/>
                      <a:pt x="1989" y="12552"/>
                      <a:pt x="2005" y="12575"/>
                    </a:cubicBezTo>
                    <a:cubicBezTo>
                      <a:pt x="2018" y="12595"/>
                      <a:pt x="2023" y="12621"/>
                      <a:pt x="2042" y="12637"/>
                    </a:cubicBezTo>
                    <a:cubicBezTo>
                      <a:pt x="2064" y="12656"/>
                      <a:pt x="2093" y="12653"/>
                      <a:pt x="2119" y="12670"/>
                    </a:cubicBezTo>
                    <a:cubicBezTo>
                      <a:pt x="2131" y="12678"/>
                      <a:pt x="2146" y="12701"/>
                      <a:pt x="2162" y="12708"/>
                    </a:cubicBezTo>
                    <a:cubicBezTo>
                      <a:pt x="2177" y="12715"/>
                      <a:pt x="2201" y="12711"/>
                      <a:pt x="2218" y="12715"/>
                    </a:cubicBezTo>
                    <a:cubicBezTo>
                      <a:pt x="2243" y="12721"/>
                      <a:pt x="2268" y="12729"/>
                      <a:pt x="2294" y="12735"/>
                    </a:cubicBezTo>
                    <a:cubicBezTo>
                      <a:pt x="2357" y="12750"/>
                      <a:pt x="2390" y="12802"/>
                      <a:pt x="2445" y="12830"/>
                    </a:cubicBezTo>
                    <a:cubicBezTo>
                      <a:pt x="2502" y="12859"/>
                      <a:pt x="2565" y="12849"/>
                      <a:pt x="2627" y="12850"/>
                    </a:cubicBezTo>
                    <a:cubicBezTo>
                      <a:pt x="2657" y="12850"/>
                      <a:pt x="2685" y="12856"/>
                      <a:pt x="2712" y="12841"/>
                    </a:cubicBezTo>
                    <a:cubicBezTo>
                      <a:pt x="2741" y="12826"/>
                      <a:pt x="2768" y="12788"/>
                      <a:pt x="2797" y="12769"/>
                    </a:cubicBezTo>
                    <a:cubicBezTo>
                      <a:pt x="2821" y="12754"/>
                      <a:pt x="2846" y="12742"/>
                      <a:pt x="2872" y="12732"/>
                    </a:cubicBezTo>
                    <a:cubicBezTo>
                      <a:pt x="2898" y="12723"/>
                      <a:pt x="2924" y="12715"/>
                      <a:pt x="2950" y="12709"/>
                    </a:cubicBezTo>
                    <a:cubicBezTo>
                      <a:pt x="3021" y="12690"/>
                      <a:pt x="3091" y="12653"/>
                      <a:pt x="3159" y="12628"/>
                    </a:cubicBezTo>
                    <a:cubicBezTo>
                      <a:pt x="3226" y="12604"/>
                      <a:pt x="3273" y="12575"/>
                      <a:pt x="3331" y="12531"/>
                    </a:cubicBezTo>
                    <a:cubicBezTo>
                      <a:pt x="3357" y="12511"/>
                      <a:pt x="3374" y="12490"/>
                      <a:pt x="3396" y="12467"/>
                    </a:cubicBezTo>
                    <a:cubicBezTo>
                      <a:pt x="3411" y="12451"/>
                      <a:pt x="3453" y="12396"/>
                      <a:pt x="3470" y="12393"/>
                    </a:cubicBezTo>
                    <a:cubicBezTo>
                      <a:pt x="3481" y="12436"/>
                      <a:pt x="3474" y="12488"/>
                      <a:pt x="3473" y="12532"/>
                    </a:cubicBezTo>
                    <a:cubicBezTo>
                      <a:pt x="3473" y="12548"/>
                      <a:pt x="3470" y="12567"/>
                      <a:pt x="3473" y="12582"/>
                    </a:cubicBezTo>
                    <a:cubicBezTo>
                      <a:pt x="3476" y="12596"/>
                      <a:pt x="3486" y="12605"/>
                      <a:pt x="3488" y="12615"/>
                    </a:cubicBezTo>
                    <a:cubicBezTo>
                      <a:pt x="3503" y="12669"/>
                      <a:pt x="3504" y="12790"/>
                      <a:pt x="3482" y="12839"/>
                    </a:cubicBezTo>
                    <a:cubicBezTo>
                      <a:pt x="3460" y="12886"/>
                      <a:pt x="3434" y="12938"/>
                      <a:pt x="3420" y="12990"/>
                    </a:cubicBezTo>
                    <a:cubicBezTo>
                      <a:pt x="3407" y="13040"/>
                      <a:pt x="3423" y="13052"/>
                      <a:pt x="3388" y="13089"/>
                    </a:cubicBezTo>
                    <a:cubicBezTo>
                      <a:pt x="3360" y="13118"/>
                      <a:pt x="3342" y="13148"/>
                      <a:pt x="3303" y="13164"/>
                    </a:cubicBezTo>
                    <a:cubicBezTo>
                      <a:pt x="3254" y="13184"/>
                      <a:pt x="3218" y="13211"/>
                      <a:pt x="3173" y="13240"/>
                    </a:cubicBezTo>
                    <a:cubicBezTo>
                      <a:pt x="3159" y="13227"/>
                      <a:pt x="3143" y="13228"/>
                      <a:pt x="3131" y="13249"/>
                    </a:cubicBezTo>
                    <a:cubicBezTo>
                      <a:pt x="3132" y="13243"/>
                      <a:pt x="3152" y="13317"/>
                      <a:pt x="3154" y="13311"/>
                    </a:cubicBezTo>
                    <a:cubicBezTo>
                      <a:pt x="3239" y="13304"/>
                      <a:pt x="3285" y="13465"/>
                      <a:pt x="3283" y="13528"/>
                    </a:cubicBezTo>
                    <a:cubicBezTo>
                      <a:pt x="3282" y="13583"/>
                      <a:pt x="3302" y="13616"/>
                      <a:pt x="3327" y="13663"/>
                    </a:cubicBezTo>
                    <a:cubicBezTo>
                      <a:pt x="3349" y="13706"/>
                      <a:pt x="3365" y="13748"/>
                      <a:pt x="3381" y="13797"/>
                    </a:cubicBezTo>
                    <a:cubicBezTo>
                      <a:pt x="3399" y="13852"/>
                      <a:pt x="3410" y="13888"/>
                      <a:pt x="3459" y="13922"/>
                    </a:cubicBezTo>
                    <a:cubicBezTo>
                      <a:pt x="3507" y="13954"/>
                      <a:pt x="3546" y="13981"/>
                      <a:pt x="3584" y="14027"/>
                    </a:cubicBezTo>
                    <a:cubicBezTo>
                      <a:pt x="3603" y="14051"/>
                      <a:pt x="3647" y="14084"/>
                      <a:pt x="3646" y="14116"/>
                    </a:cubicBezTo>
                    <a:cubicBezTo>
                      <a:pt x="3644" y="14167"/>
                      <a:pt x="3568" y="14166"/>
                      <a:pt x="3530" y="14166"/>
                    </a:cubicBezTo>
                    <a:cubicBezTo>
                      <a:pt x="3486" y="14166"/>
                      <a:pt x="3442" y="14166"/>
                      <a:pt x="3397" y="14166"/>
                    </a:cubicBezTo>
                    <a:cubicBezTo>
                      <a:pt x="3329" y="14166"/>
                      <a:pt x="3298" y="14142"/>
                      <a:pt x="3235" y="14116"/>
                    </a:cubicBezTo>
                    <a:cubicBezTo>
                      <a:pt x="3222" y="14110"/>
                      <a:pt x="3196" y="14094"/>
                      <a:pt x="3184" y="14091"/>
                    </a:cubicBezTo>
                    <a:cubicBezTo>
                      <a:pt x="3161" y="14085"/>
                      <a:pt x="3139" y="14088"/>
                      <a:pt x="3116" y="14082"/>
                    </a:cubicBezTo>
                    <a:cubicBezTo>
                      <a:pt x="3094" y="14075"/>
                      <a:pt x="3085" y="14066"/>
                      <a:pt x="3055" y="14066"/>
                    </a:cubicBezTo>
                    <a:cubicBezTo>
                      <a:pt x="3031" y="14067"/>
                      <a:pt x="3007" y="14063"/>
                      <a:pt x="2984" y="14070"/>
                    </a:cubicBezTo>
                    <a:cubicBezTo>
                      <a:pt x="2943" y="14084"/>
                      <a:pt x="2890" y="14118"/>
                      <a:pt x="2853" y="14143"/>
                    </a:cubicBezTo>
                    <a:cubicBezTo>
                      <a:pt x="2819" y="14168"/>
                      <a:pt x="2788" y="14205"/>
                      <a:pt x="2751" y="14231"/>
                    </a:cubicBezTo>
                    <a:cubicBezTo>
                      <a:pt x="2723" y="14250"/>
                      <a:pt x="2724" y="14242"/>
                      <a:pt x="2712" y="14275"/>
                    </a:cubicBezTo>
                    <a:cubicBezTo>
                      <a:pt x="2704" y="14298"/>
                      <a:pt x="2699" y="14321"/>
                      <a:pt x="2688" y="14345"/>
                    </a:cubicBezTo>
                    <a:cubicBezTo>
                      <a:pt x="2664" y="14400"/>
                      <a:pt x="2667" y="14458"/>
                      <a:pt x="2656" y="14515"/>
                    </a:cubicBezTo>
                    <a:cubicBezTo>
                      <a:pt x="2652" y="14538"/>
                      <a:pt x="2644" y="14563"/>
                      <a:pt x="2636" y="14584"/>
                    </a:cubicBezTo>
                    <a:cubicBezTo>
                      <a:pt x="2630" y="14602"/>
                      <a:pt x="2621" y="14625"/>
                      <a:pt x="2616" y="14643"/>
                    </a:cubicBezTo>
                    <a:cubicBezTo>
                      <a:pt x="2600" y="14709"/>
                      <a:pt x="2639" y="14739"/>
                      <a:pt x="2680" y="14779"/>
                    </a:cubicBezTo>
                    <a:cubicBezTo>
                      <a:pt x="2710" y="14808"/>
                      <a:pt x="2751" y="14826"/>
                      <a:pt x="2769" y="14862"/>
                    </a:cubicBezTo>
                    <a:cubicBezTo>
                      <a:pt x="2792" y="14907"/>
                      <a:pt x="2801" y="14990"/>
                      <a:pt x="2786" y="15040"/>
                    </a:cubicBezTo>
                    <a:cubicBezTo>
                      <a:pt x="2736" y="15050"/>
                      <a:pt x="2695" y="15070"/>
                      <a:pt x="2648" y="15084"/>
                    </a:cubicBezTo>
                    <a:cubicBezTo>
                      <a:pt x="2622" y="15092"/>
                      <a:pt x="2611" y="15103"/>
                      <a:pt x="2579" y="15102"/>
                    </a:cubicBezTo>
                    <a:cubicBezTo>
                      <a:pt x="2544" y="15102"/>
                      <a:pt x="2528" y="15096"/>
                      <a:pt x="2500" y="15088"/>
                    </a:cubicBezTo>
                    <a:cubicBezTo>
                      <a:pt x="2440" y="15069"/>
                      <a:pt x="2389" y="15039"/>
                      <a:pt x="2333" y="15016"/>
                    </a:cubicBezTo>
                    <a:cubicBezTo>
                      <a:pt x="2326" y="15013"/>
                      <a:pt x="2320" y="15010"/>
                      <a:pt x="2313" y="15007"/>
                    </a:cubicBezTo>
                    <a:cubicBezTo>
                      <a:pt x="2252" y="14984"/>
                      <a:pt x="2195" y="14983"/>
                      <a:pt x="2131" y="14983"/>
                    </a:cubicBezTo>
                    <a:cubicBezTo>
                      <a:pt x="2205" y="14992"/>
                      <a:pt x="2261" y="15093"/>
                      <a:pt x="2296" y="15172"/>
                    </a:cubicBezTo>
                    <a:cubicBezTo>
                      <a:pt x="2305" y="15190"/>
                      <a:pt x="2312" y="15208"/>
                      <a:pt x="2318" y="15222"/>
                    </a:cubicBezTo>
                    <a:cubicBezTo>
                      <a:pt x="2360" y="15320"/>
                      <a:pt x="2282" y="15468"/>
                      <a:pt x="2389" y="15532"/>
                    </a:cubicBezTo>
                    <a:cubicBezTo>
                      <a:pt x="2435" y="15559"/>
                      <a:pt x="2486" y="15580"/>
                      <a:pt x="2532" y="15611"/>
                    </a:cubicBezTo>
                    <a:cubicBezTo>
                      <a:pt x="2553" y="15625"/>
                      <a:pt x="2573" y="15648"/>
                      <a:pt x="2598" y="15656"/>
                    </a:cubicBezTo>
                    <a:cubicBezTo>
                      <a:pt x="2627" y="15667"/>
                      <a:pt x="2656" y="15657"/>
                      <a:pt x="2686" y="15660"/>
                    </a:cubicBezTo>
                    <a:cubicBezTo>
                      <a:pt x="2763" y="15667"/>
                      <a:pt x="2751" y="15734"/>
                      <a:pt x="2750" y="15800"/>
                    </a:cubicBezTo>
                    <a:cubicBezTo>
                      <a:pt x="2750" y="15864"/>
                      <a:pt x="2793" y="15921"/>
                      <a:pt x="2751" y="15980"/>
                    </a:cubicBezTo>
                    <a:cubicBezTo>
                      <a:pt x="2713" y="16034"/>
                      <a:pt x="2655" y="16019"/>
                      <a:pt x="2599" y="16019"/>
                    </a:cubicBezTo>
                    <a:cubicBezTo>
                      <a:pt x="2526" y="16019"/>
                      <a:pt x="2504" y="16019"/>
                      <a:pt x="2465" y="16079"/>
                    </a:cubicBezTo>
                    <a:cubicBezTo>
                      <a:pt x="2435" y="16123"/>
                      <a:pt x="2404" y="16123"/>
                      <a:pt x="2355" y="16143"/>
                    </a:cubicBezTo>
                    <a:cubicBezTo>
                      <a:pt x="2302" y="16166"/>
                      <a:pt x="2284" y="16200"/>
                      <a:pt x="2275" y="16258"/>
                    </a:cubicBezTo>
                    <a:cubicBezTo>
                      <a:pt x="2268" y="16304"/>
                      <a:pt x="2237" y="16334"/>
                      <a:pt x="2218" y="16376"/>
                    </a:cubicBezTo>
                    <a:cubicBezTo>
                      <a:pt x="2196" y="16424"/>
                      <a:pt x="2158" y="16465"/>
                      <a:pt x="2146" y="16517"/>
                    </a:cubicBezTo>
                    <a:cubicBezTo>
                      <a:pt x="2135" y="16566"/>
                      <a:pt x="2141" y="16626"/>
                      <a:pt x="2142" y="16676"/>
                    </a:cubicBezTo>
                    <a:cubicBezTo>
                      <a:pt x="2143" y="16712"/>
                      <a:pt x="2131" y="16721"/>
                      <a:pt x="2124" y="16750"/>
                    </a:cubicBezTo>
                    <a:cubicBezTo>
                      <a:pt x="2118" y="16778"/>
                      <a:pt x="2134" y="16825"/>
                      <a:pt x="2120" y="16851"/>
                    </a:cubicBezTo>
                    <a:cubicBezTo>
                      <a:pt x="2115" y="16860"/>
                      <a:pt x="2094" y="16864"/>
                      <a:pt x="2088" y="16875"/>
                    </a:cubicBezTo>
                    <a:cubicBezTo>
                      <a:pt x="2076" y="16896"/>
                      <a:pt x="2092" y="16915"/>
                      <a:pt x="2086" y="16936"/>
                    </a:cubicBezTo>
                    <a:cubicBezTo>
                      <a:pt x="2079" y="16962"/>
                      <a:pt x="2047" y="16977"/>
                      <a:pt x="2032" y="17000"/>
                    </a:cubicBezTo>
                    <a:cubicBezTo>
                      <a:pt x="2020" y="17019"/>
                      <a:pt x="2018" y="17047"/>
                      <a:pt x="2007" y="17065"/>
                    </a:cubicBezTo>
                    <a:cubicBezTo>
                      <a:pt x="1990" y="17093"/>
                      <a:pt x="1967" y="17104"/>
                      <a:pt x="1937" y="17120"/>
                    </a:cubicBezTo>
                    <a:cubicBezTo>
                      <a:pt x="1917" y="17131"/>
                      <a:pt x="1898" y="17146"/>
                      <a:pt x="1876" y="17155"/>
                    </a:cubicBezTo>
                    <a:cubicBezTo>
                      <a:pt x="1864" y="17160"/>
                      <a:pt x="1853" y="17161"/>
                      <a:pt x="1844" y="17163"/>
                    </a:cubicBezTo>
                    <a:cubicBezTo>
                      <a:pt x="1857" y="17192"/>
                      <a:pt x="1871" y="17220"/>
                      <a:pt x="1889" y="17242"/>
                    </a:cubicBezTo>
                    <a:cubicBezTo>
                      <a:pt x="2012" y="17389"/>
                      <a:pt x="2138" y="17274"/>
                      <a:pt x="2285" y="17275"/>
                    </a:cubicBezTo>
                    <a:cubicBezTo>
                      <a:pt x="2482" y="17276"/>
                      <a:pt x="2544" y="17332"/>
                      <a:pt x="2541" y="17543"/>
                    </a:cubicBezTo>
                    <a:cubicBezTo>
                      <a:pt x="2540" y="17627"/>
                      <a:pt x="2524" y="17680"/>
                      <a:pt x="2581" y="17735"/>
                    </a:cubicBezTo>
                    <a:cubicBezTo>
                      <a:pt x="2628" y="17780"/>
                      <a:pt x="2738" y="17820"/>
                      <a:pt x="2796" y="17846"/>
                    </a:cubicBezTo>
                    <a:cubicBezTo>
                      <a:pt x="2989" y="17934"/>
                      <a:pt x="3185" y="18049"/>
                      <a:pt x="3384" y="18114"/>
                    </a:cubicBezTo>
                    <a:cubicBezTo>
                      <a:pt x="3537" y="18163"/>
                      <a:pt x="3675" y="18258"/>
                      <a:pt x="3805" y="18361"/>
                    </a:cubicBezTo>
                    <a:cubicBezTo>
                      <a:pt x="3871" y="18415"/>
                      <a:pt x="3838" y="18431"/>
                      <a:pt x="3870" y="18503"/>
                    </a:cubicBezTo>
                    <a:cubicBezTo>
                      <a:pt x="3902" y="18572"/>
                      <a:pt x="3979" y="18590"/>
                      <a:pt x="4029" y="18629"/>
                    </a:cubicBezTo>
                    <a:cubicBezTo>
                      <a:pt x="4091" y="18677"/>
                      <a:pt x="4141" y="18704"/>
                      <a:pt x="4211" y="18741"/>
                    </a:cubicBezTo>
                    <a:cubicBezTo>
                      <a:pt x="4256" y="18766"/>
                      <a:pt x="4293" y="18814"/>
                      <a:pt x="4338" y="18835"/>
                    </a:cubicBezTo>
                    <a:cubicBezTo>
                      <a:pt x="4363" y="18846"/>
                      <a:pt x="4401" y="18839"/>
                      <a:pt x="4426" y="18852"/>
                    </a:cubicBezTo>
                    <a:cubicBezTo>
                      <a:pt x="4484" y="18884"/>
                      <a:pt x="4537" y="18980"/>
                      <a:pt x="4595" y="19024"/>
                    </a:cubicBezTo>
                    <a:cubicBezTo>
                      <a:pt x="4671" y="19082"/>
                      <a:pt x="4750" y="19148"/>
                      <a:pt x="4828" y="19202"/>
                    </a:cubicBezTo>
                    <a:cubicBezTo>
                      <a:pt x="4866" y="19228"/>
                      <a:pt x="4905" y="19247"/>
                      <a:pt x="4938" y="19275"/>
                    </a:cubicBezTo>
                    <a:cubicBezTo>
                      <a:pt x="4969" y="19301"/>
                      <a:pt x="4994" y="19354"/>
                      <a:pt x="5032" y="19372"/>
                    </a:cubicBezTo>
                    <a:cubicBezTo>
                      <a:pt x="5116" y="19411"/>
                      <a:pt x="5201" y="19366"/>
                      <a:pt x="5279" y="19346"/>
                    </a:cubicBezTo>
                    <a:cubicBezTo>
                      <a:pt x="5298" y="19342"/>
                      <a:pt x="5357" y="19343"/>
                      <a:pt x="5366" y="19339"/>
                    </a:cubicBezTo>
                    <a:cubicBezTo>
                      <a:pt x="5425" y="19312"/>
                      <a:pt x="5404" y="19264"/>
                      <a:pt x="5448" y="19227"/>
                    </a:cubicBezTo>
                    <a:cubicBezTo>
                      <a:pt x="5503" y="19180"/>
                      <a:pt x="5634" y="19191"/>
                      <a:pt x="5709" y="19201"/>
                    </a:cubicBezTo>
                    <a:cubicBezTo>
                      <a:pt x="5824" y="19217"/>
                      <a:pt x="5867" y="19303"/>
                      <a:pt x="5973" y="19350"/>
                    </a:cubicBezTo>
                    <a:cubicBezTo>
                      <a:pt x="6069" y="19392"/>
                      <a:pt x="6161" y="19381"/>
                      <a:pt x="6262" y="19381"/>
                    </a:cubicBezTo>
                    <a:cubicBezTo>
                      <a:pt x="6357" y="19381"/>
                      <a:pt x="6474" y="19358"/>
                      <a:pt x="6564" y="19379"/>
                    </a:cubicBezTo>
                    <a:cubicBezTo>
                      <a:pt x="6674" y="19404"/>
                      <a:pt x="6743" y="19424"/>
                      <a:pt x="6861" y="19426"/>
                    </a:cubicBezTo>
                    <a:cubicBezTo>
                      <a:pt x="6908" y="19427"/>
                      <a:pt x="7053" y="19459"/>
                      <a:pt x="7097" y="19450"/>
                    </a:cubicBezTo>
                    <a:cubicBezTo>
                      <a:pt x="7131" y="19442"/>
                      <a:pt x="7179" y="19414"/>
                      <a:pt x="7218" y="19403"/>
                    </a:cubicBezTo>
                    <a:cubicBezTo>
                      <a:pt x="7325" y="19374"/>
                      <a:pt x="7430" y="19408"/>
                      <a:pt x="7533" y="19345"/>
                    </a:cubicBezTo>
                    <a:cubicBezTo>
                      <a:pt x="7588" y="19311"/>
                      <a:pt x="7636" y="19242"/>
                      <a:pt x="7681" y="19195"/>
                    </a:cubicBezTo>
                    <a:cubicBezTo>
                      <a:pt x="7731" y="19142"/>
                      <a:pt x="7758" y="19076"/>
                      <a:pt x="7809" y="19031"/>
                    </a:cubicBezTo>
                    <a:cubicBezTo>
                      <a:pt x="7889" y="18960"/>
                      <a:pt x="7975" y="18979"/>
                      <a:pt x="8073" y="18978"/>
                    </a:cubicBezTo>
                    <a:cubicBezTo>
                      <a:pt x="8126" y="18978"/>
                      <a:pt x="8153" y="18976"/>
                      <a:pt x="8195" y="19000"/>
                    </a:cubicBezTo>
                    <a:cubicBezTo>
                      <a:pt x="8231" y="19020"/>
                      <a:pt x="8262" y="19057"/>
                      <a:pt x="8300" y="19076"/>
                    </a:cubicBezTo>
                    <a:cubicBezTo>
                      <a:pt x="8389" y="19122"/>
                      <a:pt x="8469" y="19176"/>
                      <a:pt x="8560" y="19217"/>
                    </a:cubicBezTo>
                    <a:cubicBezTo>
                      <a:pt x="8598" y="19235"/>
                      <a:pt x="8624" y="19261"/>
                      <a:pt x="8673" y="19249"/>
                    </a:cubicBezTo>
                    <a:cubicBezTo>
                      <a:pt x="8753" y="19230"/>
                      <a:pt x="8722" y="19186"/>
                      <a:pt x="8707" y="19128"/>
                    </a:cubicBezTo>
                    <a:cubicBezTo>
                      <a:pt x="8686" y="19043"/>
                      <a:pt x="8625" y="18924"/>
                      <a:pt x="8758" y="18918"/>
                    </a:cubicBezTo>
                    <a:cubicBezTo>
                      <a:pt x="8796" y="18916"/>
                      <a:pt x="8896" y="18898"/>
                      <a:pt x="8932" y="18916"/>
                    </a:cubicBezTo>
                    <a:cubicBezTo>
                      <a:pt x="8972" y="18937"/>
                      <a:pt x="8975" y="19023"/>
                      <a:pt x="9015" y="19062"/>
                    </a:cubicBezTo>
                    <a:cubicBezTo>
                      <a:pt x="9053" y="19100"/>
                      <a:pt x="9081" y="19089"/>
                      <a:pt x="9129" y="19104"/>
                    </a:cubicBezTo>
                    <a:cubicBezTo>
                      <a:pt x="9175" y="19118"/>
                      <a:pt x="9226" y="19147"/>
                      <a:pt x="9272" y="19164"/>
                    </a:cubicBezTo>
                    <a:cubicBezTo>
                      <a:pt x="9367" y="19200"/>
                      <a:pt x="9450" y="19256"/>
                      <a:pt x="9543" y="19188"/>
                    </a:cubicBezTo>
                    <a:cubicBezTo>
                      <a:pt x="9612" y="19137"/>
                      <a:pt x="9674" y="19030"/>
                      <a:pt x="9694" y="18948"/>
                    </a:cubicBezTo>
                    <a:cubicBezTo>
                      <a:pt x="9704" y="18906"/>
                      <a:pt x="9721" y="18869"/>
                      <a:pt x="9729" y="18830"/>
                    </a:cubicBezTo>
                    <a:cubicBezTo>
                      <a:pt x="9741" y="18775"/>
                      <a:pt x="9715" y="18729"/>
                      <a:pt x="9784" y="18708"/>
                    </a:cubicBezTo>
                    <a:cubicBezTo>
                      <a:pt x="9864" y="18683"/>
                      <a:pt x="9985" y="18711"/>
                      <a:pt x="10070" y="18710"/>
                    </a:cubicBezTo>
                    <a:cubicBezTo>
                      <a:pt x="10080" y="18709"/>
                      <a:pt x="10117" y="18703"/>
                      <a:pt x="10129" y="18707"/>
                    </a:cubicBezTo>
                    <a:cubicBezTo>
                      <a:pt x="10163" y="18719"/>
                      <a:pt x="10153" y="18747"/>
                      <a:pt x="10183" y="18765"/>
                    </a:cubicBezTo>
                    <a:cubicBezTo>
                      <a:pt x="10202" y="18776"/>
                      <a:pt x="10225" y="18763"/>
                      <a:pt x="10243" y="18769"/>
                    </a:cubicBezTo>
                    <a:cubicBezTo>
                      <a:pt x="10270" y="18777"/>
                      <a:pt x="10283" y="18793"/>
                      <a:pt x="10312" y="18800"/>
                    </a:cubicBezTo>
                    <a:cubicBezTo>
                      <a:pt x="10349" y="18810"/>
                      <a:pt x="10402" y="18800"/>
                      <a:pt x="10441" y="18799"/>
                    </a:cubicBezTo>
                    <a:cubicBezTo>
                      <a:pt x="10498" y="18799"/>
                      <a:pt x="10533" y="18808"/>
                      <a:pt x="10584" y="18823"/>
                    </a:cubicBezTo>
                    <a:cubicBezTo>
                      <a:pt x="10679" y="18849"/>
                      <a:pt x="10799" y="18829"/>
                      <a:pt x="10897" y="18829"/>
                    </a:cubicBezTo>
                    <a:cubicBezTo>
                      <a:pt x="10996" y="18829"/>
                      <a:pt x="11059" y="18845"/>
                      <a:pt x="11133" y="18777"/>
                    </a:cubicBezTo>
                    <a:cubicBezTo>
                      <a:pt x="11157" y="18754"/>
                      <a:pt x="11187" y="18725"/>
                      <a:pt x="11217" y="18717"/>
                    </a:cubicBezTo>
                    <a:cubicBezTo>
                      <a:pt x="11292" y="18696"/>
                      <a:pt x="11285" y="18726"/>
                      <a:pt x="11325" y="18782"/>
                    </a:cubicBezTo>
                    <a:cubicBezTo>
                      <a:pt x="11350" y="18817"/>
                      <a:pt x="11367" y="18835"/>
                      <a:pt x="11385" y="18873"/>
                    </a:cubicBezTo>
                    <a:cubicBezTo>
                      <a:pt x="11402" y="18909"/>
                      <a:pt x="11419" y="18946"/>
                      <a:pt x="11439" y="18979"/>
                    </a:cubicBezTo>
                    <a:cubicBezTo>
                      <a:pt x="11458" y="19008"/>
                      <a:pt x="11473" y="19060"/>
                      <a:pt x="11519" y="19034"/>
                    </a:cubicBezTo>
                    <a:cubicBezTo>
                      <a:pt x="11518" y="19034"/>
                      <a:pt x="11542" y="18976"/>
                      <a:pt x="11544" y="18973"/>
                    </a:cubicBezTo>
                    <a:cubicBezTo>
                      <a:pt x="11563" y="18937"/>
                      <a:pt x="11584" y="18900"/>
                      <a:pt x="11603" y="18865"/>
                    </a:cubicBezTo>
                    <a:cubicBezTo>
                      <a:pt x="11710" y="18670"/>
                      <a:pt x="11917" y="18694"/>
                      <a:pt x="12095" y="18755"/>
                    </a:cubicBezTo>
                    <a:cubicBezTo>
                      <a:pt x="12172" y="18781"/>
                      <a:pt x="12229" y="18756"/>
                      <a:pt x="12294" y="18704"/>
                    </a:cubicBezTo>
                    <a:cubicBezTo>
                      <a:pt x="12331" y="18673"/>
                      <a:pt x="12378" y="18628"/>
                      <a:pt x="12410" y="18592"/>
                    </a:cubicBezTo>
                    <a:cubicBezTo>
                      <a:pt x="12461" y="18533"/>
                      <a:pt x="12418" y="18483"/>
                      <a:pt x="12486" y="18432"/>
                    </a:cubicBezTo>
                    <a:cubicBezTo>
                      <a:pt x="12691" y="18279"/>
                      <a:pt x="12855" y="18489"/>
                      <a:pt x="13050" y="18527"/>
                    </a:cubicBezTo>
                    <a:cubicBezTo>
                      <a:pt x="13134" y="18544"/>
                      <a:pt x="13235" y="18530"/>
                      <a:pt x="13321" y="18530"/>
                    </a:cubicBezTo>
                    <a:cubicBezTo>
                      <a:pt x="13376" y="18530"/>
                      <a:pt x="13431" y="18531"/>
                      <a:pt x="13486" y="18530"/>
                    </a:cubicBezTo>
                    <a:cubicBezTo>
                      <a:pt x="13563" y="18529"/>
                      <a:pt x="13592" y="18546"/>
                      <a:pt x="13629" y="18620"/>
                    </a:cubicBezTo>
                    <a:cubicBezTo>
                      <a:pt x="13672" y="18703"/>
                      <a:pt x="13664" y="18793"/>
                      <a:pt x="13663" y="18889"/>
                    </a:cubicBezTo>
                    <a:cubicBezTo>
                      <a:pt x="13663" y="18934"/>
                      <a:pt x="13647" y="18991"/>
                      <a:pt x="13690" y="19010"/>
                    </a:cubicBezTo>
                    <a:cubicBezTo>
                      <a:pt x="13706" y="19018"/>
                      <a:pt x="13733" y="19003"/>
                      <a:pt x="13751" y="19007"/>
                    </a:cubicBezTo>
                    <a:cubicBezTo>
                      <a:pt x="13772" y="19011"/>
                      <a:pt x="13800" y="19030"/>
                      <a:pt x="13819" y="19038"/>
                    </a:cubicBezTo>
                    <a:cubicBezTo>
                      <a:pt x="13871" y="19060"/>
                      <a:pt x="13919" y="19074"/>
                      <a:pt x="13957" y="19127"/>
                    </a:cubicBezTo>
                    <a:cubicBezTo>
                      <a:pt x="13994" y="19180"/>
                      <a:pt x="14006" y="19213"/>
                      <a:pt x="14006" y="19277"/>
                    </a:cubicBezTo>
                    <a:cubicBezTo>
                      <a:pt x="14006" y="19300"/>
                      <a:pt x="14012" y="19331"/>
                      <a:pt x="14007" y="19353"/>
                    </a:cubicBezTo>
                    <a:cubicBezTo>
                      <a:pt x="14000" y="19382"/>
                      <a:pt x="13982" y="19397"/>
                      <a:pt x="13976" y="19425"/>
                    </a:cubicBezTo>
                    <a:cubicBezTo>
                      <a:pt x="13965" y="19471"/>
                      <a:pt x="13975" y="19544"/>
                      <a:pt x="13977" y="19591"/>
                    </a:cubicBezTo>
                    <a:cubicBezTo>
                      <a:pt x="13979" y="19626"/>
                      <a:pt x="13987" y="19700"/>
                      <a:pt x="14011" y="19727"/>
                    </a:cubicBezTo>
                    <a:cubicBezTo>
                      <a:pt x="14047" y="19768"/>
                      <a:pt x="14125" y="19765"/>
                      <a:pt x="14177" y="19793"/>
                    </a:cubicBezTo>
                    <a:cubicBezTo>
                      <a:pt x="14235" y="19824"/>
                      <a:pt x="14249" y="19866"/>
                      <a:pt x="14257" y="19935"/>
                    </a:cubicBezTo>
                    <a:cubicBezTo>
                      <a:pt x="14260" y="19966"/>
                      <a:pt x="14270" y="19963"/>
                      <a:pt x="14258" y="19988"/>
                    </a:cubicBezTo>
                    <a:cubicBezTo>
                      <a:pt x="14239" y="19995"/>
                      <a:pt x="14223" y="20007"/>
                      <a:pt x="14211" y="20023"/>
                    </a:cubicBezTo>
                    <a:cubicBezTo>
                      <a:pt x="14209" y="20038"/>
                      <a:pt x="14206" y="20052"/>
                      <a:pt x="14203" y="20066"/>
                    </a:cubicBezTo>
                    <a:cubicBezTo>
                      <a:pt x="14138" y="20156"/>
                      <a:pt x="14091" y="20228"/>
                      <a:pt x="14091" y="20353"/>
                    </a:cubicBezTo>
                    <a:cubicBezTo>
                      <a:pt x="14092" y="20408"/>
                      <a:pt x="14102" y="20479"/>
                      <a:pt x="14093" y="20532"/>
                    </a:cubicBezTo>
                    <a:cubicBezTo>
                      <a:pt x="14082" y="20593"/>
                      <a:pt x="14062" y="20631"/>
                      <a:pt x="14063" y="20697"/>
                    </a:cubicBezTo>
                    <a:cubicBezTo>
                      <a:pt x="14065" y="20839"/>
                      <a:pt x="14031" y="20862"/>
                      <a:pt x="13949" y="20957"/>
                    </a:cubicBezTo>
                    <a:cubicBezTo>
                      <a:pt x="13913" y="20998"/>
                      <a:pt x="13879" y="21036"/>
                      <a:pt x="13842" y="21078"/>
                    </a:cubicBezTo>
                    <a:cubicBezTo>
                      <a:pt x="13812" y="21112"/>
                      <a:pt x="13807" y="21170"/>
                      <a:pt x="13753" y="21166"/>
                    </a:cubicBezTo>
                    <a:cubicBezTo>
                      <a:pt x="13766" y="21220"/>
                      <a:pt x="13847" y="21253"/>
                      <a:pt x="13892" y="21280"/>
                    </a:cubicBezTo>
                    <a:cubicBezTo>
                      <a:pt x="13942" y="21311"/>
                      <a:pt x="13953" y="21297"/>
                      <a:pt x="14006" y="21307"/>
                    </a:cubicBezTo>
                    <a:cubicBezTo>
                      <a:pt x="14045" y="21314"/>
                      <a:pt x="14059" y="21341"/>
                      <a:pt x="14092" y="21362"/>
                    </a:cubicBezTo>
                    <a:cubicBezTo>
                      <a:pt x="14210" y="21440"/>
                      <a:pt x="14358" y="21466"/>
                      <a:pt x="14470" y="21540"/>
                    </a:cubicBezTo>
                    <a:cubicBezTo>
                      <a:pt x="14507" y="21564"/>
                      <a:pt x="14498" y="21572"/>
                      <a:pt x="14547" y="21579"/>
                    </a:cubicBezTo>
                    <a:cubicBezTo>
                      <a:pt x="14575" y="21582"/>
                      <a:pt x="14606" y="21578"/>
                      <a:pt x="14633" y="21578"/>
                    </a:cubicBezTo>
                    <a:cubicBezTo>
                      <a:pt x="14689" y="21577"/>
                      <a:pt x="14713" y="21579"/>
                      <a:pt x="14741" y="21597"/>
                    </a:cubicBezTo>
                    <a:cubicBezTo>
                      <a:pt x="14746" y="21573"/>
                      <a:pt x="14747" y="21550"/>
                      <a:pt x="14754" y="21525"/>
                    </a:cubicBezTo>
                    <a:cubicBezTo>
                      <a:pt x="14767" y="21478"/>
                      <a:pt x="14791" y="21415"/>
                      <a:pt x="14818" y="21369"/>
                    </a:cubicBezTo>
                    <a:cubicBezTo>
                      <a:pt x="14869" y="21282"/>
                      <a:pt x="14927" y="21263"/>
                      <a:pt x="15006" y="21219"/>
                    </a:cubicBezTo>
                    <a:cubicBezTo>
                      <a:pt x="15111" y="21161"/>
                      <a:pt x="15195" y="21050"/>
                      <a:pt x="15276" y="20951"/>
                    </a:cubicBezTo>
                    <a:cubicBezTo>
                      <a:pt x="15326" y="20891"/>
                      <a:pt x="15334" y="20829"/>
                      <a:pt x="15346" y="20756"/>
                    </a:cubicBezTo>
                    <a:cubicBezTo>
                      <a:pt x="15357" y="20683"/>
                      <a:pt x="15387" y="20598"/>
                      <a:pt x="15417" y="20532"/>
                    </a:cubicBezTo>
                    <a:cubicBezTo>
                      <a:pt x="15472" y="20414"/>
                      <a:pt x="15639" y="20324"/>
                      <a:pt x="15763" y="20323"/>
                    </a:cubicBezTo>
                    <a:cubicBezTo>
                      <a:pt x="15812" y="20322"/>
                      <a:pt x="15844" y="20319"/>
                      <a:pt x="15890" y="20300"/>
                    </a:cubicBezTo>
                    <a:cubicBezTo>
                      <a:pt x="15946" y="20277"/>
                      <a:pt x="15935" y="20295"/>
                      <a:pt x="15946" y="20235"/>
                    </a:cubicBezTo>
                    <a:cubicBezTo>
                      <a:pt x="15959" y="20163"/>
                      <a:pt x="15957" y="20057"/>
                      <a:pt x="15987" y="19993"/>
                    </a:cubicBezTo>
                    <a:cubicBezTo>
                      <a:pt x="16057" y="19846"/>
                      <a:pt x="16231" y="19874"/>
                      <a:pt x="16359" y="19874"/>
                    </a:cubicBezTo>
                    <a:cubicBezTo>
                      <a:pt x="16392" y="19874"/>
                      <a:pt x="16428" y="19878"/>
                      <a:pt x="16460" y="19875"/>
                    </a:cubicBezTo>
                    <a:cubicBezTo>
                      <a:pt x="16502" y="19870"/>
                      <a:pt x="16507" y="19851"/>
                      <a:pt x="16543" y="19843"/>
                    </a:cubicBezTo>
                    <a:cubicBezTo>
                      <a:pt x="16574" y="19835"/>
                      <a:pt x="16601" y="19839"/>
                      <a:pt x="16630" y="19830"/>
                    </a:cubicBezTo>
                    <a:cubicBezTo>
                      <a:pt x="16662" y="19819"/>
                      <a:pt x="16696" y="19796"/>
                      <a:pt x="16730" y="19787"/>
                    </a:cubicBezTo>
                    <a:cubicBezTo>
                      <a:pt x="16773" y="19777"/>
                      <a:pt x="16782" y="19770"/>
                      <a:pt x="16818" y="19754"/>
                    </a:cubicBezTo>
                    <a:cubicBezTo>
                      <a:pt x="16852" y="19740"/>
                      <a:pt x="16883" y="19735"/>
                      <a:pt x="16917" y="19725"/>
                    </a:cubicBezTo>
                    <a:cubicBezTo>
                      <a:pt x="16966" y="19711"/>
                      <a:pt x="17020" y="19669"/>
                      <a:pt x="17065" y="19643"/>
                    </a:cubicBezTo>
                    <a:cubicBezTo>
                      <a:pt x="17120" y="19611"/>
                      <a:pt x="17173" y="19585"/>
                      <a:pt x="17228" y="19553"/>
                    </a:cubicBezTo>
                    <a:cubicBezTo>
                      <a:pt x="17261" y="19534"/>
                      <a:pt x="17296" y="19519"/>
                      <a:pt x="17329" y="19501"/>
                    </a:cubicBezTo>
                    <a:cubicBezTo>
                      <a:pt x="17385" y="19470"/>
                      <a:pt x="17410" y="19435"/>
                      <a:pt x="17457" y="19394"/>
                    </a:cubicBezTo>
                    <a:cubicBezTo>
                      <a:pt x="17532" y="19330"/>
                      <a:pt x="17811" y="19223"/>
                      <a:pt x="17859" y="19365"/>
                    </a:cubicBezTo>
                    <a:cubicBezTo>
                      <a:pt x="17878" y="19422"/>
                      <a:pt x="17849" y="19514"/>
                      <a:pt x="17856" y="19576"/>
                    </a:cubicBezTo>
                    <a:cubicBezTo>
                      <a:pt x="17863" y="19637"/>
                      <a:pt x="17854" y="19628"/>
                      <a:pt x="17913" y="19635"/>
                    </a:cubicBezTo>
                    <a:cubicBezTo>
                      <a:pt x="17950" y="19640"/>
                      <a:pt x="17990" y="19635"/>
                      <a:pt x="18028" y="19635"/>
                    </a:cubicBezTo>
                    <a:cubicBezTo>
                      <a:pt x="18090" y="19635"/>
                      <a:pt x="18161" y="19645"/>
                      <a:pt x="18221" y="19628"/>
                    </a:cubicBezTo>
                    <a:cubicBezTo>
                      <a:pt x="18228" y="19626"/>
                      <a:pt x="18241" y="19607"/>
                      <a:pt x="18253" y="19603"/>
                    </a:cubicBezTo>
                    <a:cubicBezTo>
                      <a:pt x="18277" y="19596"/>
                      <a:pt x="18312" y="19612"/>
                      <a:pt x="18336" y="19606"/>
                    </a:cubicBezTo>
                    <a:cubicBezTo>
                      <a:pt x="18371" y="19599"/>
                      <a:pt x="18390" y="19581"/>
                      <a:pt x="18426" y="19575"/>
                    </a:cubicBezTo>
                    <a:cubicBezTo>
                      <a:pt x="18557" y="19551"/>
                      <a:pt x="18666" y="19436"/>
                      <a:pt x="18712" y="19309"/>
                    </a:cubicBezTo>
                    <a:cubicBezTo>
                      <a:pt x="18742" y="19224"/>
                      <a:pt x="18735" y="19136"/>
                      <a:pt x="18755" y="19052"/>
                    </a:cubicBezTo>
                    <a:cubicBezTo>
                      <a:pt x="18772" y="18978"/>
                      <a:pt x="18769" y="18905"/>
                      <a:pt x="18769" y="18828"/>
                    </a:cubicBezTo>
                    <a:cubicBezTo>
                      <a:pt x="18769" y="18753"/>
                      <a:pt x="18769" y="18678"/>
                      <a:pt x="18769" y="18603"/>
                    </a:cubicBezTo>
                    <a:cubicBezTo>
                      <a:pt x="18769" y="18521"/>
                      <a:pt x="18744" y="18457"/>
                      <a:pt x="18740" y="18379"/>
                    </a:cubicBezTo>
                    <a:cubicBezTo>
                      <a:pt x="18736" y="18306"/>
                      <a:pt x="18737" y="18228"/>
                      <a:pt x="18740" y="18155"/>
                    </a:cubicBezTo>
                    <a:cubicBezTo>
                      <a:pt x="18744" y="18072"/>
                      <a:pt x="18774" y="18050"/>
                      <a:pt x="18840" y="18021"/>
                    </a:cubicBezTo>
                    <a:cubicBezTo>
                      <a:pt x="18880" y="18003"/>
                      <a:pt x="18956" y="17978"/>
                      <a:pt x="18984" y="17932"/>
                    </a:cubicBezTo>
                    <a:cubicBezTo>
                      <a:pt x="19021" y="17871"/>
                      <a:pt x="18983" y="17778"/>
                      <a:pt x="18999" y="17710"/>
                    </a:cubicBezTo>
                    <a:cubicBezTo>
                      <a:pt x="19028" y="17591"/>
                      <a:pt x="19133" y="17478"/>
                      <a:pt x="19197" y="17375"/>
                    </a:cubicBezTo>
                    <a:cubicBezTo>
                      <a:pt x="19247" y="17294"/>
                      <a:pt x="19272" y="17275"/>
                      <a:pt x="19368" y="17274"/>
                    </a:cubicBezTo>
                    <a:cubicBezTo>
                      <a:pt x="19439" y="17273"/>
                      <a:pt x="19510" y="17275"/>
                      <a:pt x="19582" y="17274"/>
                    </a:cubicBezTo>
                    <a:cubicBezTo>
                      <a:pt x="19662" y="17273"/>
                      <a:pt x="19713" y="17221"/>
                      <a:pt x="19761" y="17155"/>
                    </a:cubicBezTo>
                    <a:cubicBezTo>
                      <a:pt x="19781" y="17126"/>
                      <a:pt x="19779" y="17075"/>
                      <a:pt x="19798" y="17050"/>
                    </a:cubicBezTo>
                    <a:cubicBezTo>
                      <a:pt x="19813" y="17031"/>
                      <a:pt x="19845" y="17023"/>
                      <a:pt x="19867" y="17004"/>
                    </a:cubicBezTo>
                    <a:cubicBezTo>
                      <a:pt x="19922" y="16959"/>
                      <a:pt x="19953" y="16942"/>
                      <a:pt x="20018" y="16914"/>
                    </a:cubicBezTo>
                    <a:cubicBezTo>
                      <a:pt x="20088" y="16884"/>
                      <a:pt x="20144" y="16884"/>
                      <a:pt x="20224" y="16884"/>
                    </a:cubicBezTo>
                    <a:cubicBezTo>
                      <a:pt x="20290" y="16884"/>
                      <a:pt x="20357" y="16885"/>
                      <a:pt x="20423" y="16884"/>
                    </a:cubicBezTo>
                    <a:cubicBezTo>
                      <a:pt x="20448" y="16884"/>
                      <a:pt x="20502" y="16871"/>
                      <a:pt x="20522" y="16886"/>
                    </a:cubicBezTo>
                    <a:cubicBezTo>
                      <a:pt x="20531" y="16893"/>
                      <a:pt x="20565" y="16955"/>
                      <a:pt x="20573" y="16973"/>
                    </a:cubicBezTo>
                    <a:cubicBezTo>
                      <a:pt x="20650" y="17125"/>
                      <a:pt x="20782" y="17191"/>
                      <a:pt x="20910" y="17284"/>
                    </a:cubicBezTo>
                    <a:cubicBezTo>
                      <a:pt x="20919" y="17290"/>
                      <a:pt x="20928" y="17296"/>
                      <a:pt x="20937" y="17303"/>
                    </a:cubicBezTo>
                    <a:cubicBezTo>
                      <a:pt x="20992" y="17345"/>
                      <a:pt x="21068" y="17391"/>
                      <a:pt x="21110" y="17446"/>
                    </a:cubicBezTo>
                    <a:cubicBezTo>
                      <a:pt x="21118" y="17456"/>
                      <a:pt x="21124" y="17468"/>
                      <a:pt x="21128" y="17481"/>
                    </a:cubicBezTo>
                    <a:cubicBezTo>
                      <a:pt x="21177" y="17482"/>
                      <a:pt x="21226" y="17487"/>
                      <a:pt x="21274" y="17476"/>
                    </a:cubicBezTo>
                    <a:cubicBezTo>
                      <a:pt x="21292" y="17472"/>
                      <a:pt x="21310" y="17455"/>
                      <a:pt x="21335" y="17452"/>
                    </a:cubicBezTo>
                    <a:cubicBezTo>
                      <a:pt x="21362" y="17448"/>
                      <a:pt x="21396" y="17461"/>
                      <a:pt x="21423" y="17454"/>
                    </a:cubicBezTo>
                    <a:cubicBezTo>
                      <a:pt x="21559" y="17415"/>
                      <a:pt x="21534" y="17305"/>
                      <a:pt x="21535" y="17183"/>
                    </a:cubicBezTo>
                    <a:cubicBezTo>
                      <a:pt x="21537" y="17094"/>
                      <a:pt x="21514" y="17065"/>
                      <a:pt x="21450" y="17003"/>
                    </a:cubicBezTo>
                    <a:cubicBezTo>
                      <a:pt x="21403" y="16959"/>
                      <a:pt x="21350" y="16934"/>
                      <a:pt x="21335" y="16871"/>
                    </a:cubicBezTo>
                    <a:cubicBezTo>
                      <a:pt x="21297" y="16721"/>
                      <a:pt x="21469" y="16722"/>
                      <a:pt x="21536" y="16631"/>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7378" name="Group 7377">
                <a:extLst>
                  <a:ext uri="{FF2B5EF4-FFF2-40B4-BE49-F238E27FC236}">
                    <a16:creationId xmlns:a16="http://schemas.microsoft.com/office/drawing/2014/main" id="{CFAAE5C7-28F4-46CB-10CE-036131B4F1AC}"/>
                  </a:ext>
                </a:extLst>
              </p:cNvPr>
              <p:cNvGrpSpPr/>
              <p:nvPr/>
            </p:nvGrpSpPr>
            <p:grpSpPr>
              <a:xfrm>
                <a:off x="9461385" y="3585956"/>
                <a:ext cx="801140" cy="1512329"/>
                <a:chOff x="8727600" y="3019896"/>
                <a:chExt cx="951601" cy="1796358"/>
              </a:xfrm>
            </p:grpSpPr>
            <p:sp>
              <p:nvSpPr>
                <p:cNvPr id="7424" name="Shape">
                  <a:extLst>
                    <a:ext uri="{FF2B5EF4-FFF2-40B4-BE49-F238E27FC236}">
                      <a16:creationId xmlns:a16="http://schemas.microsoft.com/office/drawing/2014/main" id="{61439F4E-F9E4-058D-D11C-C64E8AF9D42A}"/>
                    </a:ext>
                  </a:extLst>
                </p:cNvPr>
                <p:cNvSpPr/>
                <p:nvPr/>
              </p:nvSpPr>
              <p:spPr>
                <a:xfrm>
                  <a:off x="8766060" y="3383778"/>
                  <a:ext cx="176143" cy="123857"/>
                </a:xfrm>
                <a:custGeom>
                  <a:avLst/>
                  <a:gdLst/>
                  <a:ahLst/>
                  <a:cxnLst>
                    <a:cxn ang="0">
                      <a:pos x="wd2" y="hd2"/>
                    </a:cxn>
                    <a:cxn ang="5400000">
                      <a:pos x="wd2" y="hd2"/>
                    </a:cxn>
                    <a:cxn ang="10800000">
                      <a:pos x="wd2" y="hd2"/>
                    </a:cxn>
                    <a:cxn ang="16200000">
                      <a:pos x="wd2" y="hd2"/>
                    </a:cxn>
                  </a:cxnLst>
                  <a:rect l="0" t="0" r="r" b="b"/>
                  <a:pathLst>
                    <a:path w="21567" h="21419" extrusionOk="0">
                      <a:moveTo>
                        <a:pt x="677" y="10509"/>
                      </a:moveTo>
                      <a:cubicBezTo>
                        <a:pt x="696" y="10545"/>
                        <a:pt x="703" y="10591"/>
                        <a:pt x="721" y="10627"/>
                      </a:cubicBezTo>
                      <a:cubicBezTo>
                        <a:pt x="1192" y="11542"/>
                        <a:pt x="1971" y="11936"/>
                        <a:pt x="2543" y="12678"/>
                      </a:cubicBezTo>
                      <a:cubicBezTo>
                        <a:pt x="3018" y="13292"/>
                        <a:pt x="3898" y="14193"/>
                        <a:pt x="4090" y="15067"/>
                      </a:cubicBezTo>
                      <a:cubicBezTo>
                        <a:pt x="4238" y="15743"/>
                        <a:pt x="4227" y="18833"/>
                        <a:pt x="3731" y="18966"/>
                      </a:cubicBezTo>
                      <a:cubicBezTo>
                        <a:pt x="6339" y="20879"/>
                        <a:pt x="7922" y="20342"/>
                        <a:pt x="8708" y="20654"/>
                      </a:cubicBezTo>
                      <a:cubicBezTo>
                        <a:pt x="9067" y="20798"/>
                        <a:pt x="9444" y="21243"/>
                        <a:pt x="9762" y="21345"/>
                      </a:cubicBezTo>
                      <a:cubicBezTo>
                        <a:pt x="10179" y="21478"/>
                        <a:pt x="10671" y="21386"/>
                        <a:pt x="11106" y="21386"/>
                      </a:cubicBezTo>
                      <a:cubicBezTo>
                        <a:pt x="11537" y="21386"/>
                        <a:pt x="12033" y="21483"/>
                        <a:pt x="12450" y="21345"/>
                      </a:cubicBezTo>
                      <a:cubicBezTo>
                        <a:pt x="12870" y="21207"/>
                        <a:pt x="12986" y="20920"/>
                        <a:pt x="13504" y="20895"/>
                      </a:cubicBezTo>
                      <a:cubicBezTo>
                        <a:pt x="14453" y="20854"/>
                        <a:pt x="15442" y="20634"/>
                        <a:pt x="16319" y="20117"/>
                      </a:cubicBezTo>
                      <a:cubicBezTo>
                        <a:pt x="16351" y="20097"/>
                        <a:pt x="16391" y="20086"/>
                        <a:pt x="16424" y="20061"/>
                      </a:cubicBezTo>
                      <a:cubicBezTo>
                        <a:pt x="16442" y="20051"/>
                        <a:pt x="16456" y="20035"/>
                        <a:pt x="16474" y="20025"/>
                      </a:cubicBezTo>
                      <a:cubicBezTo>
                        <a:pt x="17166" y="19585"/>
                        <a:pt x="17869" y="19033"/>
                        <a:pt x="18481" y="18475"/>
                      </a:cubicBezTo>
                      <a:cubicBezTo>
                        <a:pt x="19144" y="17871"/>
                        <a:pt x="19724" y="17733"/>
                        <a:pt x="20463" y="17400"/>
                      </a:cubicBezTo>
                      <a:cubicBezTo>
                        <a:pt x="21448" y="16955"/>
                        <a:pt x="21571" y="16280"/>
                        <a:pt x="21567" y="14848"/>
                      </a:cubicBezTo>
                      <a:cubicBezTo>
                        <a:pt x="21564" y="13789"/>
                        <a:pt x="21600" y="13042"/>
                        <a:pt x="20894" y="12412"/>
                      </a:cubicBezTo>
                      <a:cubicBezTo>
                        <a:pt x="19481" y="11154"/>
                        <a:pt x="17619" y="10228"/>
                        <a:pt x="16079" y="9153"/>
                      </a:cubicBezTo>
                      <a:cubicBezTo>
                        <a:pt x="15609" y="8826"/>
                        <a:pt x="15167" y="8151"/>
                        <a:pt x="14707" y="7905"/>
                      </a:cubicBezTo>
                      <a:cubicBezTo>
                        <a:pt x="14323" y="7700"/>
                        <a:pt x="13906" y="7833"/>
                        <a:pt x="13508" y="7828"/>
                      </a:cubicBezTo>
                      <a:cubicBezTo>
                        <a:pt x="13091" y="7818"/>
                        <a:pt x="12635" y="7879"/>
                        <a:pt x="12283" y="7480"/>
                      </a:cubicBezTo>
                      <a:cubicBezTo>
                        <a:pt x="11961" y="7117"/>
                        <a:pt x="12037" y="6805"/>
                        <a:pt x="11805" y="6355"/>
                      </a:cubicBezTo>
                      <a:cubicBezTo>
                        <a:pt x="11497" y="5761"/>
                        <a:pt x="10900" y="4927"/>
                        <a:pt x="10450" y="4549"/>
                      </a:cubicBezTo>
                      <a:cubicBezTo>
                        <a:pt x="10099" y="4252"/>
                        <a:pt x="9585" y="4273"/>
                        <a:pt x="9280" y="3848"/>
                      </a:cubicBezTo>
                      <a:cubicBezTo>
                        <a:pt x="9041" y="3515"/>
                        <a:pt x="8824" y="2774"/>
                        <a:pt x="8621" y="2369"/>
                      </a:cubicBezTo>
                      <a:cubicBezTo>
                        <a:pt x="8357" y="1848"/>
                        <a:pt x="7897" y="88"/>
                        <a:pt x="7516" y="6"/>
                      </a:cubicBezTo>
                      <a:cubicBezTo>
                        <a:pt x="6940" y="-117"/>
                        <a:pt x="6618" y="1730"/>
                        <a:pt x="6553" y="2108"/>
                      </a:cubicBezTo>
                      <a:cubicBezTo>
                        <a:pt x="6357" y="3285"/>
                        <a:pt x="6125" y="4395"/>
                        <a:pt x="6136" y="5633"/>
                      </a:cubicBezTo>
                      <a:cubicBezTo>
                        <a:pt x="6140" y="5997"/>
                        <a:pt x="6270" y="7020"/>
                        <a:pt x="6162" y="7363"/>
                      </a:cubicBezTo>
                      <a:cubicBezTo>
                        <a:pt x="5962" y="7982"/>
                        <a:pt x="5741" y="7792"/>
                        <a:pt x="5296" y="7818"/>
                      </a:cubicBezTo>
                      <a:cubicBezTo>
                        <a:pt x="4325" y="7874"/>
                        <a:pt x="3340" y="7813"/>
                        <a:pt x="2365" y="7813"/>
                      </a:cubicBezTo>
                      <a:cubicBezTo>
                        <a:pt x="1666" y="7813"/>
                        <a:pt x="656" y="7572"/>
                        <a:pt x="0" y="7910"/>
                      </a:cubicBezTo>
                      <a:cubicBezTo>
                        <a:pt x="101" y="8202"/>
                        <a:pt x="170" y="8534"/>
                        <a:pt x="239" y="8877"/>
                      </a:cubicBezTo>
                      <a:cubicBezTo>
                        <a:pt x="344" y="9450"/>
                        <a:pt x="460" y="10028"/>
                        <a:pt x="677" y="10509"/>
                      </a:cubicBezTo>
                      <a:close/>
                    </a:path>
                  </a:pathLst>
                </a:custGeom>
                <a:solidFill>
                  <a:srgbClr val="7F7F7F"/>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425" name="Shape">
                  <a:extLst>
                    <a:ext uri="{FF2B5EF4-FFF2-40B4-BE49-F238E27FC236}">
                      <a16:creationId xmlns:a16="http://schemas.microsoft.com/office/drawing/2014/main" id="{ED1CB4A1-74C1-5151-6A2B-5BA31E16E7E8}"/>
                    </a:ext>
                  </a:extLst>
                </p:cNvPr>
                <p:cNvSpPr/>
                <p:nvPr/>
              </p:nvSpPr>
              <p:spPr>
                <a:xfrm>
                  <a:off x="8727600" y="3019896"/>
                  <a:ext cx="951601" cy="1796358"/>
                </a:xfrm>
                <a:custGeom>
                  <a:avLst/>
                  <a:gdLst/>
                  <a:ahLst/>
                  <a:cxnLst>
                    <a:cxn ang="0">
                      <a:pos x="wd2" y="hd2"/>
                    </a:cxn>
                    <a:cxn ang="5400000">
                      <a:pos x="wd2" y="hd2"/>
                    </a:cxn>
                    <a:cxn ang="10800000">
                      <a:pos x="wd2" y="hd2"/>
                    </a:cxn>
                    <a:cxn ang="16200000">
                      <a:pos x="wd2" y="hd2"/>
                    </a:cxn>
                  </a:cxnLst>
                  <a:rect l="0" t="0" r="r" b="b"/>
                  <a:pathLst>
                    <a:path w="21598" h="21585" extrusionOk="0">
                      <a:moveTo>
                        <a:pt x="21331" y="2061"/>
                      </a:moveTo>
                      <a:cubicBezTo>
                        <a:pt x="21239" y="2024"/>
                        <a:pt x="21121" y="1956"/>
                        <a:pt x="21105" y="1892"/>
                      </a:cubicBezTo>
                      <a:cubicBezTo>
                        <a:pt x="21089" y="1829"/>
                        <a:pt x="21118" y="1818"/>
                        <a:pt x="21046" y="1765"/>
                      </a:cubicBezTo>
                      <a:cubicBezTo>
                        <a:pt x="21012" y="1739"/>
                        <a:pt x="20969" y="1721"/>
                        <a:pt x="20934" y="1689"/>
                      </a:cubicBezTo>
                      <a:cubicBezTo>
                        <a:pt x="20859" y="1624"/>
                        <a:pt x="20840" y="1565"/>
                        <a:pt x="20804" y="1488"/>
                      </a:cubicBezTo>
                      <a:cubicBezTo>
                        <a:pt x="20776" y="1428"/>
                        <a:pt x="20781" y="1335"/>
                        <a:pt x="20730" y="1284"/>
                      </a:cubicBezTo>
                      <a:cubicBezTo>
                        <a:pt x="20673" y="1227"/>
                        <a:pt x="20468" y="1253"/>
                        <a:pt x="20345" y="1253"/>
                      </a:cubicBezTo>
                      <a:cubicBezTo>
                        <a:pt x="20274" y="1253"/>
                        <a:pt x="20155" y="1240"/>
                        <a:pt x="20088" y="1251"/>
                      </a:cubicBezTo>
                      <a:cubicBezTo>
                        <a:pt x="20026" y="1261"/>
                        <a:pt x="20030" y="1281"/>
                        <a:pt x="19981" y="1295"/>
                      </a:cubicBezTo>
                      <a:cubicBezTo>
                        <a:pt x="19879" y="1326"/>
                        <a:pt x="19755" y="1332"/>
                        <a:pt x="19632" y="1314"/>
                      </a:cubicBezTo>
                      <a:cubicBezTo>
                        <a:pt x="19240" y="1258"/>
                        <a:pt x="19328" y="1047"/>
                        <a:pt x="19328" y="882"/>
                      </a:cubicBezTo>
                      <a:cubicBezTo>
                        <a:pt x="19328" y="817"/>
                        <a:pt x="19346" y="744"/>
                        <a:pt x="19329" y="680"/>
                      </a:cubicBezTo>
                      <a:cubicBezTo>
                        <a:pt x="19311" y="610"/>
                        <a:pt x="19333" y="622"/>
                        <a:pt x="19202" y="613"/>
                      </a:cubicBezTo>
                      <a:cubicBezTo>
                        <a:pt x="19142" y="608"/>
                        <a:pt x="19071" y="613"/>
                        <a:pt x="19010" y="613"/>
                      </a:cubicBezTo>
                      <a:cubicBezTo>
                        <a:pt x="18958" y="614"/>
                        <a:pt x="18805" y="629"/>
                        <a:pt x="18766" y="608"/>
                      </a:cubicBezTo>
                      <a:cubicBezTo>
                        <a:pt x="18727" y="588"/>
                        <a:pt x="18763" y="536"/>
                        <a:pt x="18758" y="512"/>
                      </a:cubicBezTo>
                      <a:cubicBezTo>
                        <a:pt x="18736" y="411"/>
                        <a:pt x="18619" y="445"/>
                        <a:pt x="18435" y="445"/>
                      </a:cubicBezTo>
                      <a:cubicBezTo>
                        <a:pt x="18377" y="445"/>
                        <a:pt x="18321" y="447"/>
                        <a:pt x="18264" y="450"/>
                      </a:cubicBezTo>
                      <a:cubicBezTo>
                        <a:pt x="18240" y="452"/>
                        <a:pt x="18217" y="455"/>
                        <a:pt x="18193" y="457"/>
                      </a:cubicBezTo>
                      <a:cubicBezTo>
                        <a:pt x="17824" y="490"/>
                        <a:pt x="17498" y="590"/>
                        <a:pt x="17170" y="689"/>
                      </a:cubicBezTo>
                      <a:cubicBezTo>
                        <a:pt x="16947" y="757"/>
                        <a:pt x="16900" y="749"/>
                        <a:pt x="16735" y="645"/>
                      </a:cubicBezTo>
                      <a:cubicBezTo>
                        <a:pt x="16663" y="600"/>
                        <a:pt x="16580" y="561"/>
                        <a:pt x="16506" y="517"/>
                      </a:cubicBezTo>
                      <a:cubicBezTo>
                        <a:pt x="16339" y="416"/>
                        <a:pt x="16152" y="345"/>
                        <a:pt x="15895" y="344"/>
                      </a:cubicBezTo>
                      <a:cubicBezTo>
                        <a:pt x="15725" y="343"/>
                        <a:pt x="15611" y="304"/>
                        <a:pt x="15451" y="284"/>
                      </a:cubicBezTo>
                      <a:cubicBezTo>
                        <a:pt x="15310" y="267"/>
                        <a:pt x="15303" y="275"/>
                        <a:pt x="15196" y="217"/>
                      </a:cubicBezTo>
                      <a:cubicBezTo>
                        <a:pt x="15032" y="127"/>
                        <a:pt x="14945" y="29"/>
                        <a:pt x="14687" y="6"/>
                      </a:cubicBezTo>
                      <a:cubicBezTo>
                        <a:pt x="14577" y="-4"/>
                        <a:pt x="14386" y="-7"/>
                        <a:pt x="14301" y="39"/>
                      </a:cubicBezTo>
                      <a:cubicBezTo>
                        <a:pt x="14211" y="88"/>
                        <a:pt x="14209" y="164"/>
                        <a:pt x="14117" y="217"/>
                      </a:cubicBezTo>
                      <a:cubicBezTo>
                        <a:pt x="13949" y="314"/>
                        <a:pt x="13827" y="383"/>
                        <a:pt x="13796" y="512"/>
                      </a:cubicBezTo>
                      <a:cubicBezTo>
                        <a:pt x="13764" y="643"/>
                        <a:pt x="13759" y="773"/>
                        <a:pt x="13479" y="808"/>
                      </a:cubicBezTo>
                      <a:cubicBezTo>
                        <a:pt x="13293" y="831"/>
                        <a:pt x="13072" y="815"/>
                        <a:pt x="12883" y="815"/>
                      </a:cubicBezTo>
                      <a:cubicBezTo>
                        <a:pt x="12770" y="815"/>
                        <a:pt x="12637" y="824"/>
                        <a:pt x="12524" y="816"/>
                      </a:cubicBezTo>
                      <a:cubicBezTo>
                        <a:pt x="12371" y="805"/>
                        <a:pt x="12299" y="739"/>
                        <a:pt x="12270" y="848"/>
                      </a:cubicBezTo>
                      <a:cubicBezTo>
                        <a:pt x="12253" y="913"/>
                        <a:pt x="12272" y="986"/>
                        <a:pt x="12271" y="1051"/>
                      </a:cubicBezTo>
                      <a:cubicBezTo>
                        <a:pt x="12271" y="1128"/>
                        <a:pt x="12251" y="1180"/>
                        <a:pt x="12365" y="1237"/>
                      </a:cubicBezTo>
                      <a:cubicBezTo>
                        <a:pt x="12439" y="1274"/>
                        <a:pt x="12558" y="1344"/>
                        <a:pt x="12652" y="1356"/>
                      </a:cubicBezTo>
                      <a:cubicBezTo>
                        <a:pt x="12790" y="1374"/>
                        <a:pt x="12964" y="1332"/>
                        <a:pt x="13101" y="1352"/>
                      </a:cubicBezTo>
                      <a:cubicBezTo>
                        <a:pt x="13272" y="1378"/>
                        <a:pt x="13182" y="1425"/>
                        <a:pt x="13158" y="1488"/>
                      </a:cubicBezTo>
                      <a:cubicBezTo>
                        <a:pt x="13121" y="1586"/>
                        <a:pt x="13126" y="1762"/>
                        <a:pt x="13158" y="1859"/>
                      </a:cubicBezTo>
                      <a:cubicBezTo>
                        <a:pt x="13175" y="1909"/>
                        <a:pt x="13221" y="1941"/>
                        <a:pt x="13226" y="1993"/>
                      </a:cubicBezTo>
                      <a:cubicBezTo>
                        <a:pt x="13230" y="2026"/>
                        <a:pt x="13225" y="2061"/>
                        <a:pt x="13225" y="2094"/>
                      </a:cubicBezTo>
                      <a:cubicBezTo>
                        <a:pt x="13225" y="2147"/>
                        <a:pt x="13246" y="2211"/>
                        <a:pt x="13228" y="2262"/>
                      </a:cubicBezTo>
                      <a:cubicBezTo>
                        <a:pt x="13191" y="2370"/>
                        <a:pt x="13128" y="2348"/>
                        <a:pt x="12969" y="2362"/>
                      </a:cubicBezTo>
                      <a:cubicBezTo>
                        <a:pt x="12876" y="2370"/>
                        <a:pt x="12679" y="2418"/>
                        <a:pt x="12649" y="2462"/>
                      </a:cubicBezTo>
                      <a:cubicBezTo>
                        <a:pt x="12586" y="2559"/>
                        <a:pt x="12805" y="2701"/>
                        <a:pt x="12920" y="2766"/>
                      </a:cubicBezTo>
                      <a:cubicBezTo>
                        <a:pt x="13089" y="2861"/>
                        <a:pt x="13280" y="2979"/>
                        <a:pt x="13338" y="3111"/>
                      </a:cubicBezTo>
                      <a:cubicBezTo>
                        <a:pt x="13399" y="3252"/>
                        <a:pt x="13135" y="3330"/>
                        <a:pt x="12957" y="3406"/>
                      </a:cubicBezTo>
                      <a:cubicBezTo>
                        <a:pt x="12771" y="3486"/>
                        <a:pt x="12561" y="3528"/>
                        <a:pt x="12351" y="3583"/>
                      </a:cubicBezTo>
                      <a:cubicBezTo>
                        <a:pt x="12270" y="3604"/>
                        <a:pt x="12172" y="3623"/>
                        <a:pt x="12142" y="3674"/>
                      </a:cubicBezTo>
                      <a:cubicBezTo>
                        <a:pt x="12097" y="3750"/>
                        <a:pt x="12239" y="3807"/>
                        <a:pt x="12214" y="3878"/>
                      </a:cubicBezTo>
                      <a:cubicBezTo>
                        <a:pt x="12184" y="3966"/>
                        <a:pt x="11852" y="4075"/>
                        <a:pt x="11699" y="4080"/>
                      </a:cubicBezTo>
                      <a:cubicBezTo>
                        <a:pt x="11628" y="4082"/>
                        <a:pt x="11511" y="4090"/>
                        <a:pt x="11442" y="4081"/>
                      </a:cubicBezTo>
                      <a:cubicBezTo>
                        <a:pt x="11384" y="4074"/>
                        <a:pt x="11378" y="4051"/>
                        <a:pt x="11321" y="4044"/>
                      </a:cubicBezTo>
                      <a:cubicBezTo>
                        <a:pt x="11205" y="4029"/>
                        <a:pt x="11069" y="4052"/>
                        <a:pt x="10950" y="4039"/>
                      </a:cubicBezTo>
                      <a:cubicBezTo>
                        <a:pt x="10867" y="4029"/>
                        <a:pt x="10765" y="3988"/>
                        <a:pt x="10655" y="4015"/>
                      </a:cubicBezTo>
                      <a:cubicBezTo>
                        <a:pt x="10545" y="4042"/>
                        <a:pt x="10566" y="4087"/>
                        <a:pt x="10540" y="4140"/>
                      </a:cubicBezTo>
                      <a:cubicBezTo>
                        <a:pt x="10510" y="4148"/>
                        <a:pt x="10491" y="4161"/>
                        <a:pt x="10487" y="4179"/>
                      </a:cubicBezTo>
                      <a:cubicBezTo>
                        <a:pt x="10489" y="4203"/>
                        <a:pt x="10492" y="4226"/>
                        <a:pt x="10494" y="4249"/>
                      </a:cubicBezTo>
                      <a:cubicBezTo>
                        <a:pt x="10483" y="4286"/>
                        <a:pt x="10436" y="4312"/>
                        <a:pt x="10424" y="4350"/>
                      </a:cubicBezTo>
                      <a:cubicBezTo>
                        <a:pt x="10403" y="4411"/>
                        <a:pt x="10426" y="4489"/>
                        <a:pt x="10427" y="4552"/>
                      </a:cubicBezTo>
                      <a:cubicBezTo>
                        <a:pt x="10428" y="4669"/>
                        <a:pt x="10416" y="4740"/>
                        <a:pt x="10222" y="4813"/>
                      </a:cubicBezTo>
                      <a:cubicBezTo>
                        <a:pt x="10091" y="4863"/>
                        <a:pt x="9991" y="4849"/>
                        <a:pt x="9981" y="4955"/>
                      </a:cubicBezTo>
                      <a:cubicBezTo>
                        <a:pt x="9976" y="5010"/>
                        <a:pt x="9976" y="5069"/>
                        <a:pt x="9981" y="5124"/>
                      </a:cubicBezTo>
                      <a:cubicBezTo>
                        <a:pt x="9987" y="5179"/>
                        <a:pt x="9996" y="5172"/>
                        <a:pt x="10046" y="5215"/>
                      </a:cubicBezTo>
                      <a:cubicBezTo>
                        <a:pt x="10085" y="5249"/>
                        <a:pt x="10167" y="5278"/>
                        <a:pt x="10101" y="5329"/>
                      </a:cubicBezTo>
                      <a:cubicBezTo>
                        <a:pt x="10056" y="5363"/>
                        <a:pt x="9811" y="5387"/>
                        <a:pt x="9728" y="5394"/>
                      </a:cubicBezTo>
                      <a:cubicBezTo>
                        <a:pt x="9585" y="5408"/>
                        <a:pt x="9426" y="5382"/>
                        <a:pt x="9281" y="5392"/>
                      </a:cubicBezTo>
                      <a:cubicBezTo>
                        <a:pt x="9141" y="5402"/>
                        <a:pt x="9091" y="5450"/>
                        <a:pt x="8962" y="5488"/>
                      </a:cubicBezTo>
                      <a:cubicBezTo>
                        <a:pt x="8749" y="5550"/>
                        <a:pt x="8497" y="5609"/>
                        <a:pt x="8266" y="5661"/>
                      </a:cubicBezTo>
                      <a:cubicBezTo>
                        <a:pt x="8060" y="5707"/>
                        <a:pt x="7888" y="5777"/>
                        <a:pt x="7697" y="5830"/>
                      </a:cubicBezTo>
                      <a:cubicBezTo>
                        <a:pt x="7535" y="5876"/>
                        <a:pt x="7493" y="5863"/>
                        <a:pt x="7424" y="5957"/>
                      </a:cubicBezTo>
                      <a:cubicBezTo>
                        <a:pt x="7381" y="6017"/>
                        <a:pt x="7250" y="6130"/>
                        <a:pt x="7249" y="6200"/>
                      </a:cubicBezTo>
                      <a:cubicBezTo>
                        <a:pt x="7284" y="6201"/>
                        <a:pt x="7319" y="6200"/>
                        <a:pt x="7354" y="6198"/>
                      </a:cubicBezTo>
                      <a:cubicBezTo>
                        <a:pt x="7228" y="6253"/>
                        <a:pt x="7193" y="6415"/>
                        <a:pt x="7285" y="6484"/>
                      </a:cubicBezTo>
                      <a:cubicBezTo>
                        <a:pt x="7325" y="6513"/>
                        <a:pt x="7419" y="6540"/>
                        <a:pt x="7469" y="6569"/>
                      </a:cubicBezTo>
                      <a:cubicBezTo>
                        <a:pt x="7504" y="6588"/>
                        <a:pt x="7683" y="6667"/>
                        <a:pt x="7692" y="6692"/>
                      </a:cubicBezTo>
                      <a:cubicBezTo>
                        <a:pt x="7707" y="6732"/>
                        <a:pt x="7629" y="6761"/>
                        <a:pt x="7569" y="6781"/>
                      </a:cubicBezTo>
                      <a:cubicBezTo>
                        <a:pt x="7443" y="6823"/>
                        <a:pt x="7391" y="6839"/>
                        <a:pt x="7295" y="6900"/>
                      </a:cubicBezTo>
                      <a:cubicBezTo>
                        <a:pt x="7217" y="6950"/>
                        <a:pt x="7092" y="7030"/>
                        <a:pt x="6997" y="7064"/>
                      </a:cubicBezTo>
                      <a:cubicBezTo>
                        <a:pt x="6725" y="7014"/>
                        <a:pt x="6592" y="6810"/>
                        <a:pt x="6546" y="6681"/>
                      </a:cubicBezTo>
                      <a:cubicBezTo>
                        <a:pt x="6523" y="6616"/>
                        <a:pt x="6550" y="6536"/>
                        <a:pt x="6549" y="6469"/>
                      </a:cubicBezTo>
                      <a:cubicBezTo>
                        <a:pt x="6549" y="6431"/>
                        <a:pt x="6541" y="6391"/>
                        <a:pt x="6555" y="6355"/>
                      </a:cubicBezTo>
                      <a:cubicBezTo>
                        <a:pt x="6564" y="6330"/>
                        <a:pt x="6610" y="6331"/>
                        <a:pt x="6617" y="6302"/>
                      </a:cubicBezTo>
                      <a:cubicBezTo>
                        <a:pt x="6635" y="6231"/>
                        <a:pt x="6480" y="6194"/>
                        <a:pt x="6404" y="6141"/>
                      </a:cubicBezTo>
                      <a:cubicBezTo>
                        <a:pt x="6306" y="6071"/>
                        <a:pt x="6197" y="6040"/>
                        <a:pt x="6024" y="6030"/>
                      </a:cubicBezTo>
                      <a:cubicBezTo>
                        <a:pt x="5713" y="6012"/>
                        <a:pt x="5367" y="6033"/>
                        <a:pt x="5053" y="6032"/>
                      </a:cubicBezTo>
                      <a:cubicBezTo>
                        <a:pt x="4785" y="6031"/>
                        <a:pt x="4568" y="6092"/>
                        <a:pt x="4309" y="6100"/>
                      </a:cubicBezTo>
                      <a:cubicBezTo>
                        <a:pt x="4254" y="6102"/>
                        <a:pt x="4193" y="6098"/>
                        <a:pt x="4134" y="6096"/>
                      </a:cubicBezTo>
                      <a:cubicBezTo>
                        <a:pt x="4107" y="6096"/>
                        <a:pt x="4080" y="6096"/>
                        <a:pt x="4054" y="6098"/>
                      </a:cubicBezTo>
                      <a:cubicBezTo>
                        <a:pt x="4048" y="6098"/>
                        <a:pt x="4041" y="6098"/>
                        <a:pt x="4034" y="6098"/>
                      </a:cubicBezTo>
                      <a:cubicBezTo>
                        <a:pt x="3994" y="6102"/>
                        <a:pt x="3956" y="6123"/>
                        <a:pt x="3931" y="6126"/>
                      </a:cubicBezTo>
                      <a:cubicBezTo>
                        <a:pt x="3755" y="6146"/>
                        <a:pt x="3662" y="6152"/>
                        <a:pt x="3495" y="6193"/>
                      </a:cubicBezTo>
                      <a:cubicBezTo>
                        <a:pt x="3400" y="6216"/>
                        <a:pt x="3275" y="6237"/>
                        <a:pt x="3237" y="6299"/>
                      </a:cubicBezTo>
                      <a:cubicBezTo>
                        <a:pt x="3195" y="6369"/>
                        <a:pt x="3289" y="6440"/>
                        <a:pt x="3309" y="6503"/>
                      </a:cubicBezTo>
                      <a:cubicBezTo>
                        <a:pt x="3345" y="6617"/>
                        <a:pt x="3369" y="6714"/>
                        <a:pt x="3369" y="6840"/>
                      </a:cubicBezTo>
                      <a:cubicBezTo>
                        <a:pt x="3369" y="6962"/>
                        <a:pt x="3383" y="7088"/>
                        <a:pt x="3370" y="7210"/>
                      </a:cubicBezTo>
                      <a:cubicBezTo>
                        <a:pt x="3357" y="7338"/>
                        <a:pt x="3242" y="7409"/>
                        <a:pt x="3065" y="7487"/>
                      </a:cubicBezTo>
                      <a:cubicBezTo>
                        <a:pt x="2991" y="7521"/>
                        <a:pt x="2861" y="7572"/>
                        <a:pt x="2794" y="7612"/>
                      </a:cubicBezTo>
                      <a:cubicBezTo>
                        <a:pt x="2707" y="7663"/>
                        <a:pt x="2735" y="7719"/>
                        <a:pt x="2733" y="7782"/>
                      </a:cubicBezTo>
                      <a:cubicBezTo>
                        <a:pt x="2732" y="7849"/>
                        <a:pt x="2779" y="7888"/>
                        <a:pt x="2800" y="7950"/>
                      </a:cubicBezTo>
                      <a:cubicBezTo>
                        <a:pt x="2817" y="8003"/>
                        <a:pt x="2795" y="8065"/>
                        <a:pt x="2797" y="8118"/>
                      </a:cubicBezTo>
                      <a:cubicBezTo>
                        <a:pt x="2800" y="8195"/>
                        <a:pt x="2785" y="8218"/>
                        <a:pt x="2656" y="8245"/>
                      </a:cubicBezTo>
                      <a:cubicBezTo>
                        <a:pt x="2553" y="8266"/>
                        <a:pt x="2447" y="8269"/>
                        <a:pt x="2349" y="8286"/>
                      </a:cubicBezTo>
                      <a:cubicBezTo>
                        <a:pt x="2244" y="8303"/>
                        <a:pt x="2220" y="8321"/>
                        <a:pt x="2098" y="8320"/>
                      </a:cubicBezTo>
                      <a:cubicBezTo>
                        <a:pt x="1992" y="8320"/>
                        <a:pt x="1886" y="8320"/>
                        <a:pt x="1780" y="8320"/>
                      </a:cubicBezTo>
                      <a:cubicBezTo>
                        <a:pt x="1506" y="8320"/>
                        <a:pt x="1323" y="8331"/>
                        <a:pt x="1160" y="8463"/>
                      </a:cubicBezTo>
                      <a:cubicBezTo>
                        <a:pt x="1096" y="8514"/>
                        <a:pt x="1056" y="8567"/>
                        <a:pt x="1017" y="8623"/>
                      </a:cubicBezTo>
                      <a:cubicBezTo>
                        <a:pt x="985" y="8671"/>
                        <a:pt x="910" y="8711"/>
                        <a:pt x="887" y="8756"/>
                      </a:cubicBezTo>
                      <a:cubicBezTo>
                        <a:pt x="869" y="8793"/>
                        <a:pt x="885" y="8824"/>
                        <a:pt x="859" y="8859"/>
                      </a:cubicBezTo>
                      <a:cubicBezTo>
                        <a:pt x="847" y="8875"/>
                        <a:pt x="826" y="8901"/>
                        <a:pt x="810" y="8918"/>
                      </a:cubicBezTo>
                      <a:cubicBezTo>
                        <a:pt x="776" y="8956"/>
                        <a:pt x="748" y="9023"/>
                        <a:pt x="685" y="9055"/>
                      </a:cubicBezTo>
                      <a:cubicBezTo>
                        <a:pt x="571" y="9112"/>
                        <a:pt x="302" y="9100"/>
                        <a:pt x="251" y="9194"/>
                      </a:cubicBezTo>
                      <a:cubicBezTo>
                        <a:pt x="232" y="9230"/>
                        <a:pt x="263" y="9275"/>
                        <a:pt x="248" y="9313"/>
                      </a:cubicBezTo>
                      <a:cubicBezTo>
                        <a:pt x="238" y="9343"/>
                        <a:pt x="202" y="9367"/>
                        <a:pt x="189" y="9397"/>
                      </a:cubicBezTo>
                      <a:cubicBezTo>
                        <a:pt x="164" y="9452"/>
                        <a:pt x="153" y="9512"/>
                        <a:pt x="129" y="9566"/>
                      </a:cubicBezTo>
                      <a:cubicBezTo>
                        <a:pt x="81" y="9670"/>
                        <a:pt x="-2" y="9763"/>
                        <a:pt x="0" y="9868"/>
                      </a:cubicBezTo>
                      <a:cubicBezTo>
                        <a:pt x="3" y="9999"/>
                        <a:pt x="31" y="10066"/>
                        <a:pt x="206" y="10163"/>
                      </a:cubicBezTo>
                      <a:cubicBezTo>
                        <a:pt x="275" y="10201"/>
                        <a:pt x="312" y="10227"/>
                        <a:pt x="365" y="10273"/>
                      </a:cubicBezTo>
                      <a:cubicBezTo>
                        <a:pt x="387" y="10291"/>
                        <a:pt x="430" y="10305"/>
                        <a:pt x="440" y="10325"/>
                      </a:cubicBezTo>
                      <a:cubicBezTo>
                        <a:pt x="452" y="10349"/>
                        <a:pt x="422" y="10389"/>
                        <a:pt x="440" y="10409"/>
                      </a:cubicBezTo>
                      <a:cubicBezTo>
                        <a:pt x="475" y="10451"/>
                        <a:pt x="672" y="10454"/>
                        <a:pt x="762" y="10466"/>
                      </a:cubicBezTo>
                      <a:cubicBezTo>
                        <a:pt x="868" y="10481"/>
                        <a:pt x="972" y="10471"/>
                        <a:pt x="1080" y="10473"/>
                      </a:cubicBezTo>
                      <a:cubicBezTo>
                        <a:pt x="1299" y="10478"/>
                        <a:pt x="1419" y="10584"/>
                        <a:pt x="1585" y="10649"/>
                      </a:cubicBezTo>
                      <a:cubicBezTo>
                        <a:pt x="1798" y="10734"/>
                        <a:pt x="1969" y="10769"/>
                        <a:pt x="2224" y="10776"/>
                      </a:cubicBezTo>
                      <a:cubicBezTo>
                        <a:pt x="2344" y="10779"/>
                        <a:pt x="2433" y="10808"/>
                        <a:pt x="2554" y="10811"/>
                      </a:cubicBezTo>
                      <a:cubicBezTo>
                        <a:pt x="2719" y="10815"/>
                        <a:pt x="2830" y="10831"/>
                        <a:pt x="2988" y="10845"/>
                      </a:cubicBezTo>
                      <a:cubicBezTo>
                        <a:pt x="3128" y="10858"/>
                        <a:pt x="3228" y="10846"/>
                        <a:pt x="3368" y="10869"/>
                      </a:cubicBezTo>
                      <a:cubicBezTo>
                        <a:pt x="3480" y="10888"/>
                        <a:pt x="3587" y="10901"/>
                        <a:pt x="3689" y="10936"/>
                      </a:cubicBezTo>
                      <a:cubicBezTo>
                        <a:pt x="3889" y="11005"/>
                        <a:pt x="3796" y="11113"/>
                        <a:pt x="3751" y="11214"/>
                      </a:cubicBezTo>
                      <a:cubicBezTo>
                        <a:pt x="3655" y="11429"/>
                        <a:pt x="3527" y="11638"/>
                        <a:pt x="3322" y="11829"/>
                      </a:cubicBezTo>
                      <a:cubicBezTo>
                        <a:pt x="3279" y="11869"/>
                        <a:pt x="3195" y="11903"/>
                        <a:pt x="3174" y="11953"/>
                      </a:cubicBezTo>
                      <a:cubicBezTo>
                        <a:pt x="3152" y="12004"/>
                        <a:pt x="3183" y="12063"/>
                        <a:pt x="3163" y="12115"/>
                      </a:cubicBezTo>
                      <a:cubicBezTo>
                        <a:pt x="3132" y="12200"/>
                        <a:pt x="3014" y="12305"/>
                        <a:pt x="2937" y="12393"/>
                      </a:cubicBezTo>
                      <a:cubicBezTo>
                        <a:pt x="2893" y="12443"/>
                        <a:pt x="2846" y="12477"/>
                        <a:pt x="2796" y="12525"/>
                      </a:cubicBezTo>
                      <a:cubicBezTo>
                        <a:pt x="2742" y="12578"/>
                        <a:pt x="2722" y="12642"/>
                        <a:pt x="2669" y="12695"/>
                      </a:cubicBezTo>
                      <a:cubicBezTo>
                        <a:pt x="2564" y="12800"/>
                        <a:pt x="2631" y="12910"/>
                        <a:pt x="2858" y="12956"/>
                      </a:cubicBezTo>
                      <a:cubicBezTo>
                        <a:pt x="3125" y="13012"/>
                        <a:pt x="3326" y="13012"/>
                        <a:pt x="3431" y="13166"/>
                      </a:cubicBezTo>
                      <a:cubicBezTo>
                        <a:pt x="3502" y="13270"/>
                        <a:pt x="3546" y="13383"/>
                        <a:pt x="3670" y="13469"/>
                      </a:cubicBezTo>
                      <a:cubicBezTo>
                        <a:pt x="3819" y="13573"/>
                        <a:pt x="3907" y="13673"/>
                        <a:pt x="4195" y="13671"/>
                      </a:cubicBezTo>
                      <a:cubicBezTo>
                        <a:pt x="4401" y="13668"/>
                        <a:pt x="4628" y="13686"/>
                        <a:pt x="4832" y="13672"/>
                      </a:cubicBezTo>
                      <a:cubicBezTo>
                        <a:pt x="4941" y="13664"/>
                        <a:pt x="5000" y="13639"/>
                        <a:pt x="5116" y="13637"/>
                      </a:cubicBezTo>
                      <a:cubicBezTo>
                        <a:pt x="5251" y="13634"/>
                        <a:pt x="5338" y="13613"/>
                        <a:pt x="5466" y="13602"/>
                      </a:cubicBezTo>
                      <a:cubicBezTo>
                        <a:pt x="5507" y="13598"/>
                        <a:pt x="5555" y="13610"/>
                        <a:pt x="5597" y="13605"/>
                      </a:cubicBezTo>
                      <a:cubicBezTo>
                        <a:pt x="5654" y="13598"/>
                        <a:pt x="5660" y="13575"/>
                        <a:pt x="5717" y="13568"/>
                      </a:cubicBezTo>
                      <a:cubicBezTo>
                        <a:pt x="5801" y="13557"/>
                        <a:pt x="5949" y="13564"/>
                        <a:pt x="6029" y="13575"/>
                      </a:cubicBezTo>
                      <a:cubicBezTo>
                        <a:pt x="6050" y="13709"/>
                        <a:pt x="6214" y="13775"/>
                        <a:pt x="6326" y="13888"/>
                      </a:cubicBezTo>
                      <a:cubicBezTo>
                        <a:pt x="6432" y="13994"/>
                        <a:pt x="6486" y="14140"/>
                        <a:pt x="6484" y="14262"/>
                      </a:cubicBezTo>
                      <a:cubicBezTo>
                        <a:pt x="6483" y="14282"/>
                        <a:pt x="6486" y="14306"/>
                        <a:pt x="6489" y="14330"/>
                      </a:cubicBezTo>
                      <a:cubicBezTo>
                        <a:pt x="6504" y="14450"/>
                        <a:pt x="6539" y="14614"/>
                        <a:pt x="6423" y="14694"/>
                      </a:cubicBezTo>
                      <a:cubicBezTo>
                        <a:pt x="6275" y="14797"/>
                        <a:pt x="5891" y="14796"/>
                        <a:pt x="5973" y="14967"/>
                      </a:cubicBezTo>
                      <a:cubicBezTo>
                        <a:pt x="6008" y="15039"/>
                        <a:pt x="6126" y="15066"/>
                        <a:pt x="6230" y="15117"/>
                      </a:cubicBezTo>
                      <a:cubicBezTo>
                        <a:pt x="6372" y="15186"/>
                        <a:pt x="6424" y="15219"/>
                        <a:pt x="6420" y="15319"/>
                      </a:cubicBezTo>
                      <a:cubicBezTo>
                        <a:pt x="6416" y="15456"/>
                        <a:pt x="6474" y="15580"/>
                        <a:pt x="6170" y="15624"/>
                      </a:cubicBezTo>
                      <a:cubicBezTo>
                        <a:pt x="6111" y="15632"/>
                        <a:pt x="6035" y="15617"/>
                        <a:pt x="5975" y="15621"/>
                      </a:cubicBezTo>
                      <a:cubicBezTo>
                        <a:pt x="5919" y="15625"/>
                        <a:pt x="5877" y="15644"/>
                        <a:pt x="5838" y="15648"/>
                      </a:cubicBezTo>
                      <a:cubicBezTo>
                        <a:pt x="5731" y="15661"/>
                        <a:pt x="5621" y="15656"/>
                        <a:pt x="5512" y="15654"/>
                      </a:cubicBezTo>
                      <a:cubicBezTo>
                        <a:pt x="5552" y="15713"/>
                        <a:pt x="5532" y="15789"/>
                        <a:pt x="5531" y="15858"/>
                      </a:cubicBezTo>
                      <a:cubicBezTo>
                        <a:pt x="5529" y="16010"/>
                        <a:pt x="5621" y="16196"/>
                        <a:pt x="5719" y="16330"/>
                      </a:cubicBezTo>
                      <a:cubicBezTo>
                        <a:pt x="5783" y="16416"/>
                        <a:pt x="5781" y="16436"/>
                        <a:pt x="5736" y="16531"/>
                      </a:cubicBezTo>
                      <a:cubicBezTo>
                        <a:pt x="5695" y="16615"/>
                        <a:pt x="5699" y="16666"/>
                        <a:pt x="5612" y="16742"/>
                      </a:cubicBezTo>
                      <a:cubicBezTo>
                        <a:pt x="5479" y="16858"/>
                        <a:pt x="5312" y="16983"/>
                        <a:pt x="5103" y="17077"/>
                      </a:cubicBezTo>
                      <a:cubicBezTo>
                        <a:pt x="5029" y="17111"/>
                        <a:pt x="4924" y="17131"/>
                        <a:pt x="4859" y="17169"/>
                      </a:cubicBezTo>
                      <a:cubicBezTo>
                        <a:pt x="4807" y="17199"/>
                        <a:pt x="4782" y="17240"/>
                        <a:pt x="4737" y="17272"/>
                      </a:cubicBezTo>
                      <a:cubicBezTo>
                        <a:pt x="4635" y="17345"/>
                        <a:pt x="4641" y="17377"/>
                        <a:pt x="4642" y="17473"/>
                      </a:cubicBezTo>
                      <a:cubicBezTo>
                        <a:pt x="4642" y="17557"/>
                        <a:pt x="4642" y="17641"/>
                        <a:pt x="4642" y="17725"/>
                      </a:cubicBezTo>
                      <a:cubicBezTo>
                        <a:pt x="4642" y="17764"/>
                        <a:pt x="4632" y="17806"/>
                        <a:pt x="4640" y="17844"/>
                      </a:cubicBezTo>
                      <a:cubicBezTo>
                        <a:pt x="4655" y="17911"/>
                        <a:pt x="4649" y="17902"/>
                        <a:pt x="4767" y="17911"/>
                      </a:cubicBezTo>
                      <a:cubicBezTo>
                        <a:pt x="4916" y="17922"/>
                        <a:pt x="5104" y="17887"/>
                        <a:pt x="5245" y="17912"/>
                      </a:cubicBezTo>
                      <a:cubicBezTo>
                        <a:pt x="5419" y="17942"/>
                        <a:pt x="5587" y="18040"/>
                        <a:pt x="5627" y="18129"/>
                      </a:cubicBezTo>
                      <a:cubicBezTo>
                        <a:pt x="5644" y="18166"/>
                        <a:pt x="5642" y="18212"/>
                        <a:pt x="5668" y="18246"/>
                      </a:cubicBezTo>
                      <a:cubicBezTo>
                        <a:pt x="5709" y="18300"/>
                        <a:pt x="5807" y="18336"/>
                        <a:pt x="5844" y="18396"/>
                      </a:cubicBezTo>
                      <a:cubicBezTo>
                        <a:pt x="5903" y="18490"/>
                        <a:pt x="5913" y="18568"/>
                        <a:pt x="5913" y="18667"/>
                      </a:cubicBezTo>
                      <a:cubicBezTo>
                        <a:pt x="5913" y="18730"/>
                        <a:pt x="5954" y="18844"/>
                        <a:pt x="5908" y="18901"/>
                      </a:cubicBezTo>
                      <a:cubicBezTo>
                        <a:pt x="5886" y="18928"/>
                        <a:pt x="5833" y="18938"/>
                        <a:pt x="5800" y="18961"/>
                      </a:cubicBezTo>
                      <a:cubicBezTo>
                        <a:pt x="5756" y="18992"/>
                        <a:pt x="5737" y="19038"/>
                        <a:pt x="5691" y="19071"/>
                      </a:cubicBezTo>
                      <a:cubicBezTo>
                        <a:pt x="5600" y="19136"/>
                        <a:pt x="5564" y="19205"/>
                        <a:pt x="5516" y="19282"/>
                      </a:cubicBezTo>
                      <a:cubicBezTo>
                        <a:pt x="5480" y="19340"/>
                        <a:pt x="5413" y="19398"/>
                        <a:pt x="5372" y="19458"/>
                      </a:cubicBezTo>
                      <a:cubicBezTo>
                        <a:pt x="5319" y="19534"/>
                        <a:pt x="5251" y="19606"/>
                        <a:pt x="5196" y="19688"/>
                      </a:cubicBezTo>
                      <a:cubicBezTo>
                        <a:pt x="5153" y="19752"/>
                        <a:pt x="5113" y="19830"/>
                        <a:pt x="5185" y="19898"/>
                      </a:cubicBezTo>
                      <a:cubicBezTo>
                        <a:pt x="5212" y="19924"/>
                        <a:pt x="5304" y="20002"/>
                        <a:pt x="5352" y="20024"/>
                      </a:cubicBezTo>
                      <a:cubicBezTo>
                        <a:pt x="5432" y="20062"/>
                        <a:pt x="5593" y="20040"/>
                        <a:pt x="5650" y="20096"/>
                      </a:cubicBezTo>
                      <a:cubicBezTo>
                        <a:pt x="5679" y="20123"/>
                        <a:pt x="5670" y="20169"/>
                        <a:pt x="5689" y="20199"/>
                      </a:cubicBezTo>
                      <a:cubicBezTo>
                        <a:pt x="5714" y="20237"/>
                        <a:pt x="5757" y="20264"/>
                        <a:pt x="5800" y="20298"/>
                      </a:cubicBezTo>
                      <a:cubicBezTo>
                        <a:pt x="5846" y="20334"/>
                        <a:pt x="5905" y="20367"/>
                        <a:pt x="5953" y="20400"/>
                      </a:cubicBezTo>
                      <a:cubicBezTo>
                        <a:pt x="6008" y="20438"/>
                        <a:pt x="6018" y="20455"/>
                        <a:pt x="6053" y="20501"/>
                      </a:cubicBezTo>
                      <a:cubicBezTo>
                        <a:pt x="6105" y="20573"/>
                        <a:pt x="6267" y="20673"/>
                        <a:pt x="6374" y="20728"/>
                      </a:cubicBezTo>
                      <a:cubicBezTo>
                        <a:pt x="6414" y="20749"/>
                        <a:pt x="6483" y="20768"/>
                        <a:pt x="6512" y="20790"/>
                      </a:cubicBezTo>
                      <a:cubicBezTo>
                        <a:pt x="6560" y="20826"/>
                        <a:pt x="6543" y="20862"/>
                        <a:pt x="6563" y="20905"/>
                      </a:cubicBezTo>
                      <a:cubicBezTo>
                        <a:pt x="6602" y="20993"/>
                        <a:pt x="6637" y="21078"/>
                        <a:pt x="6692" y="21167"/>
                      </a:cubicBezTo>
                      <a:cubicBezTo>
                        <a:pt x="6733" y="21235"/>
                        <a:pt x="6784" y="21311"/>
                        <a:pt x="6930" y="21344"/>
                      </a:cubicBezTo>
                      <a:cubicBezTo>
                        <a:pt x="6937" y="21346"/>
                        <a:pt x="6942" y="21346"/>
                        <a:pt x="6948" y="21347"/>
                      </a:cubicBezTo>
                      <a:cubicBezTo>
                        <a:pt x="7017" y="21361"/>
                        <a:pt x="7041" y="21358"/>
                        <a:pt x="7119" y="21385"/>
                      </a:cubicBezTo>
                      <a:cubicBezTo>
                        <a:pt x="7200" y="21412"/>
                        <a:pt x="7237" y="21441"/>
                        <a:pt x="7310" y="21471"/>
                      </a:cubicBezTo>
                      <a:cubicBezTo>
                        <a:pt x="7338" y="21482"/>
                        <a:pt x="7397" y="21471"/>
                        <a:pt x="7425" y="21483"/>
                      </a:cubicBezTo>
                      <a:cubicBezTo>
                        <a:pt x="7448" y="21493"/>
                        <a:pt x="7452" y="21517"/>
                        <a:pt x="7476" y="21528"/>
                      </a:cubicBezTo>
                      <a:cubicBezTo>
                        <a:pt x="7564" y="21567"/>
                        <a:pt x="7581" y="21577"/>
                        <a:pt x="7693" y="21579"/>
                      </a:cubicBezTo>
                      <a:cubicBezTo>
                        <a:pt x="7848" y="21582"/>
                        <a:pt x="8048" y="21593"/>
                        <a:pt x="8198" y="21572"/>
                      </a:cubicBezTo>
                      <a:cubicBezTo>
                        <a:pt x="8281" y="21520"/>
                        <a:pt x="8377" y="21453"/>
                        <a:pt x="8378" y="21408"/>
                      </a:cubicBezTo>
                      <a:cubicBezTo>
                        <a:pt x="8378" y="21396"/>
                        <a:pt x="8373" y="21385"/>
                        <a:pt x="8357" y="21377"/>
                      </a:cubicBezTo>
                      <a:cubicBezTo>
                        <a:pt x="8253" y="21322"/>
                        <a:pt x="8435" y="21202"/>
                        <a:pt x="8488" y="21153"/>
                      </a:cubicBezTo>
                      <a:cubicBezTo>
                        <a:pt x="8609" y="21043"/>
                        <a:pt x="8871" y="20858"/>
                        <a:pt x="8720" y="20724"/>
                      </a:cubicBezTo>
                      <a:cubicBezTo>
                        <a:pt x="8638" y="20653"/>
                        <a:pt x="8638" y="20584"/>
                        <a:pt x="8446" y="20574"/>
                      </a:cubicBezTo>
                      <a:cubicBezTo>
                        <a:pt x="8296" y="20566"/>
                        <a:pt x="8303" y="20379"/>
                        <a:pt x="8385" y="20336"/>
                      </a:cubicBezTo>
                      <a:cubicBezTo>
                        <a:pt x="8586" y="20230"/>
                        <a:pt x="8859" y="20361"/>
                        <a:pt x="8859" y="20473"/>
                      </a:cubicBezTo>
                      <a:cubicBezTo>
                        <a:pt x="8859" y="20547"/>
                        <a:pt x="9179" y="20560"/>
                        <a:pt x="9244" y="20507"/>
                      </a:cubicBezTo>
                      <a:cubicBezTo>
                        <a:pt x="9337" y="20430"/>
                        <a:pt x="9320" y="20354"/>
                        <a:pt x="9327" y="20270"/>
                      </a:cubicBezTo>
                      <a:cubicBezTo>
                        <a:pt x="9340" y="20075"/>
                        <a:pt x="9165" y="19912"/>
                        <a:pt x="9320" y="19725"/>
                      </a:cubicBezTo>
                      <a:cubicBezTo>
                        <a:pt x="9390" y="19641"/>
                        <a:pt x="9476" y="19615"/>
                        <a:pt x="9573" y="19555"/>
                      </a:cubicBezTo>
                      <a:cubicBezTo>
                        <a:pt x="9658" y="19502"/>
                        <a:pt x="9483" y="19338"/>
                        <a:pt x="9455" y="19277"/>
                      </a:cubicBezTo>
                      <a:cubicBezTo>
                        <a:pt x="9414" y="19192"/>
                        <a:pt x="9437" y="19126"/>
                        <a:pt x="9566" y="19065"/>
                      </a:cubicBezTo>
                      <a:cubicBezTo>
                        <a:pt x="9611" y="19044"/>
                        <a:pt x="9861" y="18963"/>
                        <a:pt x="9860" y="18928"/>
                      </a:cubicBezTo>
                      <a:cubicBezTo>
                        <a:pt x="9857" y="18793"/>
                        <a:pt x="10152" y="19019"/>
                        <a:pt x="10197" y="19052"/>
                      </a:cubicBezTo>
                      <a:cubicBezTo>
                        <a:pt x="10280" y="19111"/>
                        <a:pt x="10384" y="19105"/>
                        <a:pt x="10494" y="19125"/>
                      </a:cubicBezTo>
                      <a:cubicBezTo>
                        <a:pt x="10750" y="19170"/>
                        <a:pt x="11031" y="18951"/>
                        <a:pt x="10972" y="18827"/>
                      </a:cubicBezTo>
                      <a:cubicBezTo>
                        <a:pt x="10898" y="18672"/>
                        <a:pt x="10670" y="18595"/>
                        <a:pt x="10745" y="18409"/>
                      </a:cubicBezTo>
                      <a:cubicBezTo>
                        <a:pt x="10775" y="18334"/>
                        <a:pt x="10738" y="18292"/>
                        <a:pt x="10804" y="18222"/>
                      </a:cubicBezTo>
                      <a:cubicBezTo>
                        <a:pt x="10860" y="18162"/>
                        <a:pt x="11466" y="17668"/>
                        <a:pt x="11455" y="17666"/>
                      </a:cubicBezTo>
                      <a:cubicBezTo>
                        <a:pt x="11483" y="17671"/>
                        <a:pt x="11850" y="17842"/>
                        <a:pt x="11826" y="17849"/>
                      </a:cubicBezTo>
                      <a:cubicBezTo>
                        <a:pt x="12018" y="17791"/>
                        <a:pt x="12029" y="17529"/>
                        <a:pt x="12153" y="17433"/>
                      </a:cubicBezTo>
                      <a:cubicBezTo>
                        <a:pt x="12272" y="17339"/>
                        <a:pt x="12418" y="17267"/>
                        <a:pt x="12574" y="17192"/>
                      </a:cubicBezTo>
                      <a:cubicBezTo>
                        <a:pt x="12971" y="17000"/>
                        <a:pt x="13358" y="16715"/>
                        <a:pt x="13923" y="16735"/>
                      </a:cubicBezTo>
                      <a:cubicBezTo>
                        <a:pt x="14063" y="16740"/>
                        <a:pt x="14111" y="16681"/>
                        <a:pt x="14225" y="16661"/>
                      </a:cubicBezTo>
                      <a:cubicBezTo>
                        <a:pt x="14340" y="16641"/>
                        <a:pt x="14389" y="16640"/>
                        <a:pt x="14530" y="16627"/>
                      </a:cubicBezTo>
                      <a:cubicBezTo>
                        <a:pt x="14628" y="16618"/>
                        <a:pt x="14844" y="16590"/>
                        <a:pt x="14844" y="16524"/>
                      </a:cubicBezTo>
                      <a:cubicBezTo>
                        <a:pt x="14844" y="16507"/>
                        <a:pt x="15122" y="16608"/>
                        <a:pt x="15170" y="16609"/>
                      </a:cubicBezTo>
                      <a:cubicBezTo>
                        <a:pt x="15425" y="16613"/>
                        <a:pt x="15537" y="16494"/>
                        <a:pt x="15537" y="16380"/>
                      </a:cubicBezTo>
                      <a:cubicBezTo>
                        <a:pt x="15537" y="16298"/>
                        <a:pt x="15756" y="16222"/>
                        <a:pt x="15858" y="16182"/>
                      </a:cubicBezTo>
                      <a:cubicBezTo>
                        <a:pt x="16092" y="16090"/>
                        <a:pt x="16130" y="16012"/>
                        <a:pt x="16299" y="15888"/>
                      </a:cubicBezTo>
                      <a:cubicBezTo>
                        <a:pt x="16377" y="15830"/>
                        <a:pt x="16380" y="15820"/>
                        <a:pt x="16503" y="15819"/>
                      </a:cubicBezTo>
                      <a:cubicBezTo>
                        <a:pt x="16612" y="15817"/>
                        <a:pt x="16745" y="15759"/>
                        <a:pt x="16817" y="15759"/>
                      </a:cubicBezTo>
                      <a:cubicBezTo>
                        <a:pt x="16926" y="15759"/>
                        <a:pt x="17024" y="15796"/>
                        <a:pt x="17114" y="15755"/>
                      </a:cubicBezTo>
                      <a:cubicBezTo>
                        <a:pt x="17227" y="15704"/>
                        <a:pt x="17305" y="15633"/>
                        <a:pt x="17421" y="15583"/>
                      </a:cubicBezTo>
                      <a:cubicBezTo>
                        <a:pt x="17622" y="15496"/>
                        <a:pt x="17845" y="15798"/>
                        <a:pt x="17939" y="15661"/>
                      </a:cubicBezTo>
                      <a:cubicBezTo>
                        <a:pt x="18026" y="15535"/>
                        <a:pt x="18010" y="15357"/>
                        <a:pt x="18210" y="15279"/>
                      </a:cubicBezTo>
                      <a:cubicBezTo>
                        <a:pt x="18413" y="15202"/>
                        <a:pt x="18644" y="15151"/>
                        <a:pt x="18853" y="15079"/>
                      </a:cubicBezTo>
                      <a:cubicBezTo>
                        <a:pt x="18963" y="15041"/>
                        <a:pt x="18507" y="14900"/>
                        <a:pt x="18470" y="14850"/>
                      </a:cubicBezTo>
                      <a:cubicBezTo>
                        <a:pt x="18412" y="14771"/>
                        <a:pt x="18432" y="14710"/>
                        <a:pt x="18411" y="14631"/>
                      </a:cubicBezTo>
                      <a:cubicBezTo>
                        <a:pt x="18397" y="14581"/>
                        <a:pt x="18499" y="14594"/>
                        <a:pt x="18511" y="14564"/>
                      </a:cubicBezTo>
                      <a:cubicBezTo>
                        <a:pt x="18501" y="14591"/>
                        <a:pt x="17602" y="14303"/>
                        <a:pt x="17548" y="14295"/>
                      </a:cubicBezTo>
                      <a:cubicBezTo>
                        <a:pt x="17288" y="14256"/>
                        <a:pt x="17082" y="14177"/>
                        <a:pt x="16805" y="14162"/>
                      </a:cubicBezTo>
                      <a:cubicBezTo>
                        <a:pt x="16522" y="14147"/>
                        <a:pt x="16291" y="14156"/>
                        <a:pt x="16063" y="14066"/>
                      </a:cubicBezTo>
                      <a:cubicBezTo>
                        <a:pt x="15826" y="13972"/>
                        <a:pt x="15633" y="13823"/>
                        <a:pt x="15373" y="13748"/>
                      </a:cubicBezTo>
                      <a:cubicBezTo>
                        <a:pt x="15122" y="13675"/>
                        <a:pt x="14950" y="13451"/>
                        <a:pt x="14799" y="13326"/>
                      </a:cubicBezTo>
                      <a:cubicBezTo>
                        <a:pt x="14577" y="13144"/>
                        <a:pt x="14292" y="12986"/>
                        <a:pt x="14107" y="12789"/>
                      </a:cubicBezTo>
                      <a:cubicBezTo>
                        <a:pt x="13938" y="12611"/>
                        <a:pt x="13827" y="12409"/>
                        <a:pt x="13809" y="12209"/>
                      </a:cubicBezTo>
                      <a:cubicBezTo>
                        <a:pt x="13798" y="12087"/>
                        <a:pt x="13743" y="11981"/>
                        <a:pt x="13686" y="11864"/>
                      </a:cubicBezTo>
                      <a:cubicBezTo>
                        <a:pt x="13672" y="11835"/>
                        <a:pt x="13651" y="11756"/>
                        <a:pt x="13724" y="11738"/>
                      </a:cubicBezTo>
                      <a:cubicBezTo>
                        <a:pt x="13748" y="11733"/>
                        <a:pt x="13786" y="11756"/>
                        <a:pt x="13802" y="11747"/>
                      </a:cubicBezTo>
                      <a:cubicBezTo>
                        <a:pt x="13972" y="11658"/>
                        <a:pt x="13707" y="11433"/>
                        <a:pt x="13628" y="11360"/>
                      </a:cubicBezTo>
                      <a:cubicBezTo>
                        <a:pt x="13514" y="11256"/>
                        <a:pt x="13357" y="11153"/>
                        <a:pt x="13280" y="11041"/>
                      </a:cubicBezTo>
                      <a:cubicBezTo>
                        <a:pt x="13193" y="10914"/>
                        <a:pt x="13047" y="10799"/>
                        <a:pt x="12997" y="10666"/>
                      </a:cubicBezTo>
                      <a:cubicBezTo>
                        <a:pt x="12945" y="10525"/>
                        <a:pt x="13095" y="10366"/>
                        <a:pt x="12985" y="10230"/>
                      </a:cubicBezTo>
                      <a:cubicBezTo>
                        <a:pt x="12864" y="10079"/>
                        <a:pt x="12648" y="9949"/>
                        <a:pt x="12911" y="9838"/>
                      </a:cubicBezTo>
                      <a:cubicBezTo>
                        <a:pt x="13156" y="9734"/>
                        <a:pt x="13263" y="9639"/>
                        <a:pt x="13012" y="9496"/>
                      </a:cubicBezTo>
                      <a:cubicBezTo>
                        <a:pt x="12980" y="9478"/>
                        <a:pt x="12996" y="9441"/>
                        <a:pt x="13036" y="9396"/>
                      </a:cubicBezTo>
                      <a:cubicBezTo>
                        <a:pt x="13138" y="9283"/>
                        <a:pt x="13400" y="9120"/>
                        <a:pt x="13459" y="9070"/>
                      </a:cubicBezTo>
                      <a:cubicBezTo>
                        <a:pt x="13547" y="8995"/>
                        <a:pt x="13504" y="8940"/>
                        <a:pt x="13472" y="8860"/>
                      </a:cubicBezTo>
                      <a:cubicBezTo>
                        <a:pt x="13448" y="8799"/>
                        <a:pt x="13545" y="8732"/>
                        <a:pt x="13598" y="8680"/>
                      </a:cubicBezTo>
                      <a:cubicBezTo>
                        <a:pt x="13745" y="8536"/>
                        <a:pt x="13870" y="8497"/>
                        <a:pt x="14122" y="8415"/>
                      </a:cubicBezTo>
                      <a:cubicBezTo>
                        <a:pt x="14256" y="8371"/>
                        <a:pt x="14259" y="8137"/>
                        <a:pt x="14315" y="8063"/>
                      </a:cubicBezTo>
                      <a:cubicBezTo>
                        <a:pt x="14436" y="7904"/>
                        <a:pt x="14489" y="7755"/>
                        <a:pt x="14670" y="7613"/>
                      </a:cubicBezTo>
                      <a:cubicBezTo>
                        <a:pt x="14730" y="7566"/>
                        <a:pt x="14762" y="7516"/>
                        <a:pt x="14806" y="7465"/>
                      </a:cubicBezTo>
                      <a:cubicBezTo>
                        <a:pt x="14947" y="7296"/>
                        <a:pt x="15116" y="7132"/>
                        <a:pt x="15281" y="6970"/>
                      </a:cubicBezTo>
                      <a:cubicBezTo>
                        <a:pt x="15340" y="6912"/>
                        <a:pt x="15378" y="6855"/>
                        <a:pt x="15499" y="6831"/>
                      </a:cubicBezTo>
                      <a:cubicBezTo>
                        <a:pt x="15867" y="6756"/>
                        <a:pt x="16316" y="6454"/>
                        <a:pt x="16277" y="6237"/>
                      </a:cubicBezTo>
                      <a:cubicBezTo>
                        <a:pt x="16259" y="6129"/>
                        <a:pt x="16322" y="6112"/>
                        <a:pt x="16494" y="6106"/>
                      </a:cubicBezTo>
                      <a:cubicBezTo>
                        <a:pt x="16655" y="6099"/>
                        <a:pt x="16634" y="5875"/>
                        <a:pt x="16636" y="5820"/>
                      </a:cubicBezTo>
                      <a:cubicBezTo>
                        <a:pt x="16639" y="5739"/>
                        <a:pt x="16561" y="5624"/>
                        <a:pt x="16703" y="5572"/>
                      </a:cubicBezTo>
                      <a:cubicBezTo>
                        <a:pt x="17056" y="5442"/>
                        <a:pt x="17443" y="5317"/>
                        <a:pt x="17809" y="5198"/>
                      </a:cubicBezTo>
                      <a:cubicBezTo>
                        <a:pt x="18119" y="5097"/>
                        <a:pt x="18140" y="4804"/>
                        <a:pt x="18247" y="4633"/>
                      </a:cubicBezTo>
                      <a:cubicBezTo>
                        <a:pt x="18352" y="4467"/>
                        <a:pt x="18422" y="4404"/>
                        <a:pt x="18737" y="4337"/>
                      </a:cubicBezTo>
                      <a:cubicBezTo>
                        <a:pt x="18983" y="4285"/>
                        <a:pt x="19205" y="4204"/>
                        <a:pt x="19310" y="4073"/>
                      </a:cubicBezTo>
                      <a:cubicBezTo>
                        <a:pt x="19469" y="3876"/>
                        <a:pt x="19681" y="3685"/>
                        <a:pt x="20003" y="3548"/>
                      </a:cubicBezTo>
                      <a:cubicBezTo>
                        <a:pt x="20314" y="3417"/>
                        <a:pt x="20358" y="3218"/>
                        <a:pt x="20592" y="3061"/>
                      </a:cubicBezTo>
                      <a:cubicBezTo>
                        <a:pt x="20953" y="2821"/>
                        <a:pt x="21086" y="2557"/>
                        <a:pt x="21385" y="2295"/>
                      </a:cubicBezTo>
                      <a:cubicBezTo>
                        <a:pt x="21477" y="2215"/>
                        <a:pt x="21504" y="2156"/>
                        <a:pt x="21598" y="2092"/>
                      </a:cubicBezTo>
                      <a:cubicBezTo>
                        <a:pt x="21503" y="2089"/>
                        <a:pt x="21422" y="2100"/>
                        <a:pt x="21331" y="2061"/>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7379" name="Shape">
                <a:extLst>
                  <a:ext uri="{FF2B5EF4-FFF2-40B4-BE49-F238E27FC236}">
                    <a16:creationId xmlns:a16="http://schemas.microsoft.com/office/drawing/2014/main" id="{280151FD-D113-AF05-B41A-A31DEEE4D227}"/>
                  </a:ext>
                </a:extLst>
              </p:cNvPr>
              <p:cNvSpPr/>
              <p:nvPr/>
            </p:nvSpPr>
            <p:spPr>
              <a:xfrm>
                <a:off x="9207339" y="2450229"/>
                <a:ext cx="1163750" cy="1628599"/>
              </a:xfrm>
              <a:custGeom>
                <a:avLst/>
                <a:gdLst/>
                <a:ahLst/>
                <a:cxnLst>
                  <a:cxn ang="0">
                    <a:pos x="wd2" y="hd2"/>
                  </a:cxn>
                  <a:cxn ang="5400000">
                    <a:pos x="wd2" y="hd2"/>
                  </a:cxn>
                  <a:cxn ang="10800000">
                    <a:pos x="wd2" y="hd2"/>
                  </a:cxn>
                  <a:cxn ang="16200000">
                    <a:pos x="wd2" y="hd2"/>
                  </a:cxn>
                </a:cxnLst>
                <a:rect l="0" t="0" r="r" b="b"/>
                <a:pathLst>
                  <a:path w="21581" h="21600" extrusionOk="0">
                    <a:moveTo>
                      <a:pt x="21549" y="4011"/>
                    </a:moveTo>
                    <a:cubicBezTo>
                      <a:pt x="21535" y="4006"/>
                      <a:pt x="21500" y="4015"/>
                      <a:pt x="21487" y="4013"/>
                    </a:cubicBezTo>
                    <a:cubicBezTo>
                      <a:pt x="21461" y="4009"/>
                      <a:pt x="21457" y="3996"/>
                      <a:pt x="21432" y="3990"/>
                    </a:cubicBezTo>
                    <a:cubicBezTo>
                      <a:pt x="21362" y="3976"/>
                      <a:pt x="21346" y="3987"/>
                      <a:pt x="21342" y="3928"/>
                    </a:cubicBezTo>
                    <a:cubicBezTo>
                      <a:pt x="21340" y="3883"/>
                      <a:pt x="21343" y="3838"/>
                      <a:pt x="21343" y="3793"/>
                    </a:cubicBezTo>
                    <a:cubicBezTo>
                      <a:pt x="21343" y="3710"/>
                      <a:pt x="21335" y="3648"/>
                      <a:pt x="21306" y="3569"/>
                    </a:cubicBezTo>
                    <a:cubicBezTo>
                      <a:pt x="21291" y="3526"/>
                      <a:pt x="21283" y="3493"/>
                      <a:pt x="21284" y="3449"/>
                    </a:cubicBezTo>
                    <a:cubicBezTo>
                      <a:pt x="21287" y="3376"/>
                      <a:pt x="21244" y="3365"/>
                      <a:pt x="21181" y="3313"/>
                    </a:cubicBezTo>
                    <a:cubicBezTo>
                      <a:pt x="21119" y="3262"/>
                      <a:pt x="21127" y="3162"/>
                      <a:pt x="21138" y="3094"/>
                    </a:cubicBezTo>
                    <a:cubicBezTo>
                      <a:pt x="21153" y="3003"/>
                      <a:pt x="21270" y="3037"/>
                      <a:pt x="21343" y="2990"/>
                    </a:cubicBezTo>
                    <a:cubicBezTo>
                      <a:pt x="21384" y="2964"/>
                      <a:pt x="21372" y="2931"/>
                      <a:pt x="21372" y="2886"/>
                    </a:cubicBezTo>
                    <a:cubicBezTo>
                      <a:pt x="21372" y="2844"/>
                      <a:pt x="21372" y="2803"/>
                      <a:pt x="21372" y="2761"/>
                    </a:cubicBezTo>
                    <a:cubicBezTo>
                      <a:pt x="21372" y="2714"/>
                      <a:pt x="21366" y="2678"/>
                      <a:pt x="21393" y="2635"/>
                    </a:cubicBezTo>
                    <a:cubicBezTo>
                      <a:pt x="21417" y="2599"/>
                      <a:pt x="21437" y="2560"/>
                      <a:pt x="21452" y="2526"/>
                    </a:cubicBezTo>
                    <a:cubicBezTo>
                      <a:pt x="21471" y="2486"/>
                      <a:pt x="21494" y="2451"/>
                      <a:pt x="21518" y="2415"/>
                    </a:cubicBezTo>
                    <a:cubicBezTo>
                      <a:pt x="21549" y="2367"/>
                      <a:pt x="21546" y="2333"/>
                      <a:pt x="21547" y="2281"/>
                    </a:cubicBezTo>
                    <a:cubicBezTo>
                      <a:pt x="21551" y="2146"/>
                      <a:pt x="21402" y="2201"/>
                      <a:pt x="21282" y="2156"/>
                    </a:cubicBezTo>
                    <a:cubicBezTo>
                      <a:pt x="21193" y="2122"/>
                      <a:pt x="21141" y="2038"/>
                      <a:pt x="21088" y="1979"/>
                    </a:cubicBezTo>
                    <a:cubicBezTo>
                      <a:pt x="21021" y="1903"/>
                      <a:pt x="21017" y="1802"/>
                      <a:pt x="20944" y="1734"/>
                    </a:cubicBezTo>
                    <a:cubicBezTo>
                      <a:pt x="20893" y="1687"/>
                      <a:pt x="20811" y="1665"/>
                      <a:pt x="20766" y="1614"/>
                    </a:cubicBezTo>
                    <a:cubicBezTo>
                      <a:pt x="20727" y="1569"/>
                      <a:pt x="20706" y="1545"/>
                      <a:pt x="20650" y="1509"/>
                    </a:cubicBezTo>
                    <a:cubicBezTo>
                      <a:pt x="20612" y="1485"/>
                      <a:pt x="20571" y="1470"/>
                      <a:pt x="20545" y="1439"/>
                    </a:cubicBezTo>
                    <a:cubicBezTo>
                      <a:pt x="20481" y="1426"/>
                      <a:pt x="20414" y="1416"/>
                      <a:pt x="20360" y="1389"/>
                    </a:cubicBezTo>
                    <a:cubicBezTo>
                      <a:pt x="20238" y="1328"/>
                      <a:pt x="20344" y="1478"/>
                      <a:pt x="20350" y="1477"/>
                    </a:cubicBezTo>
                    <a:cubicBezTo>
                      <a:pt x="20311" y="1488"/>
                      <a:pt x="20261" y="1482"/>
                      <a:pt x="20207" y="1469"/>
                    </a:cubicBezTo>
                    <a:cubicBezTo>
                      <a:pt x="20110" y="1447"/>
                      <a:pt x="20001" y="1405"/>
                      <a:pt x="19917" y="1410"/>
                    </a:cubicBezTo>
                    <a:cubicBezTo>
                      <a:pt x="19764" y="1421"/>
                      <a:pt x="19821" y="1453"/>
                      <a:pt x="19720" y="1502"/>
                    </a:cubicBezTo>
                    <a:cubicBezTo>
                      <a:pt x="19582" y="1570"/>
                      <a:pt x="19440" y="1378"/>
                      <a:pt x="19294" y="1394"/>
                    </a:cubicBezTo>
                    <a:cubicBezTo>
                      <a:pt x="19234" y="1400"/>
                      <a:pt x="19216" y="1456"/>
                      <a:pt x="19198" y="1488"/>
                    </a:cubicBezTo>
                    <a:cubicBezTo>
                      <a:pt x="19175" y="1527"/>
                      <a:pt x="19117" y="1498"/>
                      <a:pt x="19076" y="1504"/>
                    </a:cubicBezTo>
                    <a:cubicBezTo>
                      <a:pt x="19001" y="1516"/>
                      <a:pt x="18863" y="1395"/>
                      <a:pt x="18797" y="1362"/>
                    </a:cubicBezTo>
                    <a:cubicBezTo>
                      <a:pt x="18716" y="1320"/>
                      <a:pt x="18866" y="1298"/>
                      <a:pt x="18676" y="1304"/>
                    </a:cubicBezTo>
                    <a:cubicBezTo>
                      <a:pt x="18601" y="1306"/>
                      <a:pt x="18469" y="1286"/>
                      <a:pt x="18416" y="1336"/>
                    </a:cubicBezTo>
                    <a:cubicBezTo>
                      <a:pt x="18379" y="1371"/>
                      <a:pt x="18357" y="1412"/>
                      <a:pt x="18327" y="1450"/>
                    </a:cubicBezTo>
                    <a:cubicBezTo>
                      <a:pt x="18290" y="1496"/>
                      <a:pt x="18260" y="1452"/>
                      <a:pt x="18220" y="1482"/>
                    </a:cubicBezTo>
                    <a:cubicBezTo>
                      <a:pt x="18193" y="1500"/>
                      <a:pt x="18332" y="1581"/>
                      <a:pt x="18198" y="1562"/>
                    </a:cubicBezTo>
                    <a:cubicBezTo>
                      <a:pt x="18123" y="1552"/>
                      <a:pt x="18048" y="1534"/>
                      <a:pt x="17979" y="1511"/>
                    </a:cubicBezTo>
                    <a:cubicBezTo>
                      <a:pt x="17861" y="1473"/>
                      <a:pt x="17891" y="1414"/>
                      <a:pt x="17835" y="1346"/>
                    </a:cubicBezTo>
                    <a:cubicBezTo>
                      <a:pt x="17766" y="1260"/>
                      <a:pt x="17160" y="1280"/>
                      <a:pt x="17183" y="1199"/>
                    </a:cubicBezTo>
                    <a:cubicBezTo>
                      <a:pt x="17210" y="1102"/>
                      <a:pt x="16949" y="1240"/>
                      <a:pt x="16909" y="1253"/>
                    </a:cubicBezTo>
                    <a:cubicBezTo>
                      <a:pt x="16756" y="1300"/>
                      <a:pt x="16604" y="1287"/>
                      <a:pt x="16448" y="1314"/>
                    </a:cubicBezTo>
                    <a:cubicBezTo>
                      <a:pt x="16289" y="1343"/>
                      <a:pt x="16252" y="1456"/>
                      <a:pt x="16113" y="1431"/>
                    </a:cubicBezTo>
                    <a:cubicBezTo>
                      <a:pt x="16068" y="1423"/>
                      <a:pt x="15926" y="1390"/>
                      <a:pt x="15884" y="1419"/>
                    </a:cubicBezTo>
                    <a:cubicBezTo>
                      <a:pt x="15839" y="1450"/>
                      <a:pt x="15955" y="1516"/>
                      <a:pt x="15927" y="1531"/>
                    </a:cubicBezTo>
                    <a:cubicBezTo>
                      <a:pt x="15833" y="1581"/>
                      <a:pt x="15452" y="1509"/>
                      <a:pt x="15431" y="1420"/>
                    </a:cubicBezTo>
                    <a:cubicBezTo>
                      <a:pt x="15421" y="1378"/>
                      <a:pt x="15468" y="1343"/>
                      <a:pt x="15402" y="1315"/>
                    </a:cubicBezTo>
                    <a:cubicBezTo>
                      <a:pt x="15336" y="1286"/>
                      <a:pt x="15235" y="1271"/>
                      <a:pt x="15160" y="1266"/>
                    </a:cubicBezTo>
                    <a:cubicBezTo>
                      <a:pt x="15039" y="1257"/>
                      <a:pt x="15065" y="1180"/>
                      <a:pt x="15052" y="1111"/>
                    </a:cubicBezTo>
                    <a:cubicBezTo>
                      <a:pt x="15043" y="1064"/>
                      <a:pt x="14950" y="1013"/>
                      <a:pt x="14904" y="985"/>
                    </a:cubicBezTo>
                    <a:cubicBezTo>
                      <a:pt x="14796" y="919"/>
                      <a:pt x="14742" y="866"/>
                      <a:pt x="14742" y="756"/>
                    </a:cubicBezTo>
                    <a:cubicBezTo>
                      <a:pt x="14742" y="722"/>
                      <a:pt x="14509" y="839"/>
                      <a:pt x="14465" y="833"/>
                    </a:cubicBezTo>
                    <a:cubicBezTo>
                      <a:pt x="14344" y="814"/>
                      <a:pt x="14240" y="666"/>
                      <a:pt x="14110" y="628"/>
                    </a:cubicBezTo>
                    <a:cubicBezTo>
                      <a:pt x="13984" y="590"/>
                      <a:pt x="14123" y="538"/>
                      <a:pt x="14097" y="509"/>
                    </a:cubicBezTo>
                    <a:cubicBezTo>
                      <a:pt x="14056" y="463"/>
                      <a:pt x="13922" y="486"/>
                      <a:pt x="13861" y="478"/>
                    </a:cubicBezTo>
                    <a:cubicBezTo>
                      <a:pt x="13781" y="468"/>
                      <a:pt x="13756" y="376"/>
                      <a:pt x="13687" y="376"/>
                    </a:cubicBezTo>
                    <a:cubicBezTo>
                      <a:pt x="13636" y="376"/>
                      <a:pt x="13582" y="427"/>
                      <a:pt x="13525" y="434"/>
                    </a:cubicBezTo>
                    <a:cubicBezTo>
                      <a:pt x="13430" y="445"/>
                      <a:pt x="13299" y="380"/>
                      <a:pt x="13241" y="463"/>
                    </a:cubicBezTo>
                    <a:cubicBezTo>
                      <a:pt x="13212" y="504"/>
                      <a:pt x="13225" y="575"/>
                      <a:pt x="13200" y="608"/>
                    </a:cubicBezTo>
                    <a:cubicBezTo>
                      <a:pt x="13157" y="663"/>
                      <a:pt x="13031" y="760"/>
                      <a:pt x="12964" y="669"/>
                    </a:cubicBezTo>
                    <a:cubicBezTo>
                      <a:pt x="12902" y="584"/>
                      <a:pt x="12634" y="694"/>
                      <a:pt x="12526" y="703"/>
                    </a:cubicBezTo>
                    <a:cubicBezTo>
                      <a:pt x="12427" y="712"/>
                      <a:pt x="12444" y="610"/>
                      <a:pt x="12405" y="571"/>
                    </a:cubicBezTo>
                    <a:cubicBezTo>
                      <a:pt x="12371" y="537"/>
                      <a:pt x="12226" y="537"/>
                      <a:pt x="12168" y="515"/>
                    </a:cubicBezTo>
                    <a:cubicBezTo>
                      <a:pt x="12111" y="492"/>
                      <a:pt x="12087" y="583"/>
                      <a:pt x="12084" y="602"/>
                    </a:cubicBezTo>
                    <a:cubicBezTo>
                      <a:pt x="12069" y="698"/>
                      <a:pt x="11993" y="745"/>
                      <a:pt x="11881" y="799"/>
                    </a:cubicBezTo>
                    <a:cubicBezTo>
                      <a:pt x="11721" y="877"/>
                      <a:pt x="11764" y="818"/>
                      <a:pt x="11710" y="714"/>
                    </a:cubicBezTo>
                    <a:cubicBezTo>
                      <a:pt x="11671" y="640"/>
                      <a:pt x="11503" y="653"/>
                      <a:pt x="11510" y="663"/>
                    </a:cubicBezTo>
                    <a:cubicBezTo>
                      <a:pt x="11455" y="595"/>
                      <a:pt x="11490" y="528"/>
                      <a:pt x="11420" y="461"/>
                    </a:cubicBezTo>
                    <a:cubicBezTo>
                      <a:pt x="11373" y="416"/>
                      <a:pt x="11297" y="461"/>
                      <a:pt x="11263" y="437"/>
                    </a:cubicBezTo>
                    <a:cubicBezTo>
                      <a:pt x="11188" y="385"/>
                      <a:pt x="11183" y="292"/>
                      <a:pt x="11096" y="246"/>
                    </a:cubicBezTo>
                    <a:cubicBezTo>
                      <a:pt x="11062" y="228"/>
                      <a:pt x="10968" y="228"/>
                      <a:pt x="10971" y="192"/>
                    </a:cubicBezTo>
                    <a:cubicBezTo>
                      <a:pt x="10977" y="109"/>
                      <a:pt x="10846" y="115"/>
                      <a:pt x="10726" y="126"/>
                    </a:cubicBezTo>
                    <a:cubicBezTo>
                      <a:pt x="10670" y="131"/>
                      <a:pt x="10616" y="136"/>
                      <a:pt x="10580" y="134"/>
                    </a:cubicBezTo>
                    <a:cubicBezTo>
                      <a:pt x="10509" y="129"/>
                      <a:pt x="10498" y="68"/>
                      <a:pt x="10510" y="0"/>
                    </a:cubicBezTo>
                    <a:cubicBezTo>
                      <a:pt x="10463" y="7"/>
                      <a:pt x="10415" y="10"/>
                      <a:pt x="10355" y="10"/>
                    </a:cubicBezTo>
                    <a:cubicBezTo>
                      <a:pt x="10302" y="9"/>
                      <a:pt x="10282" y="17"/>
                      <a:pt x="10239" y="31"/>
                    </a:cubicBezTo>
                    <a:cubicBezTo>
                      <a:pt x="10204" y="42"/>
                      <a:pt x="10155" y="40"/>
                      <a:pt x="10121" y="51"/>
                    </a:cubicBezTo>
                    <a:cubicBezTo>
                      <a:pt x="10079" y="63"/>
                      <a:pt x="9999" y="80"/>
                      <a:pt x="9980" y="114"/>
                    </a:cubicBezTo>
                    <a:cubicBezTo>
                      <a:pt x="9970" y="132"/>
                      <a:pt x="9976" y="153"/>
                      <a:pt x="9970" y="172"/>
                    </a:cubicBezTo>
                    <a:cubicBezTo>
                      <a:pt x="9968" y="178"/>
                      <a:pt x="9949" y="188"/>
                      <a:pt x="9946" y="197"/>
                    </a:cubicBezTo>
                    <a:cubicBezTo>
                      <a:pt x="9931" y="234"/>
                      <a:pt x="9923" y="265"/>
                      <a:pt x="9896" y="302"/>
                    </a:cubicBezTo>
                    <a:cubicBezTo>
                      <a:pt x="9874" y="331"/>
                      <a:pt x="9856" y="362"/>
                      <a:pt x="9837" y="390"/>
                    </a:cubicBezTo>
                    <a:cubicBezTo>
                      <a:pt x="9799" y="445"/>
                      <a:pt x="9756" y="498"/>
                      <a:pt x="9707" y="550"/>
                    </a:cubicBezTo>
                    <a:cubicBezTo>
                      <a:pt x="9646" y="613"/>
                      <a:pt x="9636" y="707"/>
                      <a:pt x="9662" y="782"/>
                    </a:cubicBezTo>
                    <a:cubicBezTo>
                      <a:pt x="9681" y="839"/>
                      <a:pt x="9738" y="883"/>
                      <a:pt x="9716" y="949"/>
                    </a:cubicBezTo>
                    <a:cubicBezTo>
                      <a:pt x="9704" y="984"/>
                      <a:pt x="9688" y="972"/>
                      <a:pt x="9661" y="995"/>
                    </a:cubicBezTo>
                    <a:cubicBezTo>
                      <a:pt x="9651" y="1003"/>
                      <a:pt x="9657" y="1019"/>
                      <a:pt x="9649" y="1027"/>
                    </a:cubicBezTo>
                    <a:cubicBezTo>
                      <a:pt x="9638" y="1036"/>
                      <a:pt x="9618" y="1042"/>
                      <a:pt x="9610" y="1052"/>
                    </a:cubicBezTo>
                    <a:cubicBezTo>
                      <a:pt x="9603" y="1062"/>
                      <a:pt x="9599" y="1089"/>
                      <a:pt x="9592" y="1096"/>
                    </a:cubicBezTo>
                    <a:cubicBezTo>
                      <a:pt x="9569" y="1116"/>
                      <a:pt x="9531" y="1119"/>
                      <a:pt x="9501" y="1130"/>
                    </a:cubicBezTo>
                    <a:cubicBezTo>
                      <a:pt x="9463" y="1146"/>
                      <a:pt x="9438" y="1158"/>
                      <a:pt x="9393" y="1172"/>
                    </a:cubicBezTo>
                    <a:cubicBezTo>
                      <a:pt x="9350" y="1186"/>
                      <a:pt x="9289" y="1188"/>
                      <a:pt x="9253" y="1203"/>
                    </a:cubicBezTo>
                    <a:cubicBezTo>
                      <a:pt x="9225" y="1214"/>
                      <a:pt x="9208" y="1243"/>
                      <a:pt x="9182" y="1257"/>
                    </a:cubicBezTo>
                    <a:cubicBezTo>
                      <a:pt x="9158" y="1269"/>
                      <a:pt x="9131" y="1268"/>
                      <a:pt x="9109" y="1286"/>
                    </a:cubicBezTo>
                    <a:cubicBezTo>
                      <a:pt x="9080" y="1309"/>
                      <a:pt x="9067" y="1337"/>
                      <a:pt x="9036" y="1360"/>
                    </a:cubicBezTo>
                    <a:cubicBezTo>
                      <a:pt x="9022" y="1371"/>
                      <a:pt x="9003" y="1380"/>
                      <a:pt x="8991" y="1391"/>
                    </a:cubicBezTo>
                    <a:cubicBezTo>
                      <a:pt x="8984" y="1398"/>
                      <a:pt x="8988" y="1417"/>
                      <a:pt x="8979" y="1423"/>
                    </a:cubicBezTo>
                    <a:cubicBezTo>
                      <a:pt x="8949" y="1446"/>
                      <a:pt x="8877" y="1461"/>
                      <a:pt x="8838" y="1475"/>
                    </a:cubicBezTo>
                    <a:cubicBezTo>
                      <a:pt x="8757" y="1504"/>
                      <a:pt x="8682" y="1509"/>
                      <a:pt x="8606" y="1533"/>
                    </a:cubicBezTo>
                    <a:cubicBezTo>
                      <a:pt x="8528" y="1558"/>
                      <a:pt x="8411" y="1534"/>
                      <a:pt x="8401" y="1615"/>
                    </a:cubicBezTo>
                    <a:cubicBezTo>
                      <a:pt x="8397" y="1643"/>
                      <a:pt x="8404" y="1671"/>
                      <a:pt x="8402" y="1699"/>
                    </a:cubicBezTo>
                    <a:cubicBezTo>
                      <a:pt x="8399" y="1735"/>
                      <a:pt x="8381" y="1770"/>
                      <a:pt x="8372" y="1804"/>
                    </a:cubicBezTo>
                    <a:cubicBezTo>
                      <a:pt x="8348" y="1892"/>
                      <a:pt x="8278" y="1882"/>
                      <a:pt x="8168" y="1887"/>
                    </a:cubicBezTo>
                    <a:cubicBezTo>
                      <a:pt x="8124" y="1888"/>
                      <a:pt x="8093" y="1904"/>
                      <a:pt x="8051" y="1909"/>
                    </a:cubicBezTo>
                    <a:cubicBezTo>
                      <a:pt x="8002" y="1915"/>
                      <a:pt x="7955" y="1903"/>
                      <a:pt x="7905" y="1913"/>
                    </a:cubicBezTo>
                    <a:cubicBezTo>
                      <a:pt x="7809" y="1930"/>
                      <a:pt x="7717" y="1929"/>
                      <a:pt x="7614" y="1929"/>
                    </a:cubicBezTo>
                    <a:cubicBezTo>
                      <a:pt x="7588" y="1929"/>
                      <a:pt x="7520" y="1918"/>
                      <a:pt x="7502" y="1932"/>
                    </a:cubicBezTo>
                    <a:cubicBezTo>
                      <a:pt x="7478" y="1951"/>
                      <a:pt x="7505" y="2006"/>
                      <a:pt x="7493" y="2030"/>
                    </a:cubicBezTo>
                    <a:cubicBezTo>
                      <a:pt x="7476" y="2032"/>
                      <a:pt x="7461" y="2034"/>
                      <a:pt x="7445" y="2037"/>
                    </a:cubicBezTo>
                    <a:cubicBezTo>
                      <a:pt x="7446" y="2080"/>
                      <a:pt x="7373" y="2099"/>
                      <a:pt x="7344" y="2132"/>
                    </a:cubicBezTo>
                    <a:cubicBezTo>
                      <a:pt x="7314" y="2165"/>
                      <a:pt x="7300" y="2202"/>
                      <a:pt x="7294" y="2242"/>
                    </a:cubicBezTo>
                    <a:cubicBezTo>
                      <a:pt x="7286" y="2291"/>
                      <a:pt x="7260" y="2333"/>
                      <a:pt x="7214" y="2372"/>
                    </a:cubicBezTo>
                    <a:cubicBezTo>
                      <a:pt x="7194" y="2389"/>
                      <a:pt x="7165" y="2399"/>
                      <a:pt x="7147" y="2413"/>
                    </a:cubicBezTo>
                    <a:cubicBezTo>
                      <a:pt x="7110" y="2441"/>
                      <a:pt x="7131" y="2437"/>
                      <a:pt x="7120" y="2472"/>
                    </a:cubicBezTo>
                    <a:cubicBezTo>
                      <a:pt x="7106" y="2513"/>
                      <a:pt x="7081" y="2566"/>
                      <a:pt x="7061" y="2607"/>
                    </a:cubicBezTo>
                    <a:cubicBezTo>
                      <a:pt x="7045" y="2639"/>
                      <a:pt x="7061" y="2650"/>
                      <a:pt x="7003" y="2660"/>
                    </a:cubicBezTo>
                    <a:cubicBezTo>
                      <a:pt x="6972" y="2665"/>
                      <a:pt x="6924" y="2659"/>
                      <a:pt x="6892" y="2659"/>
                    </a:cubicBezTo>
                    <a:cubicBezTo>
                      <a:pt x="6832" y="2659"/>
                      <a:pt x="6771" y="2659"/>
                      <a:pt x="6711" y="2659"/>
                    </a:cubicBezTo>
                    <a:cubicBezTo>
                      <a:pt x="6643" y="2658"/>
                      <a:pt x="6606" y="2678"/>
                      <a:pt x="6540" y="2682"/>
                    </a:cubicBezTo>
                    <a:cubicBezTo>
                      <a:pt x="6522" y="2732"/>
                      <a:pt x="6534" y="2795"/>
                      <a:pt x="6536" y="2846"/>
                    </a:cubicBezTo>
                    <a:cubicBezTo>
                      <a:pt x="6537" y="2910"/>
                      <a:pt x="6578" y="2969"/>
                      <a:pt x="6565" y="3034"/>
                    </a:cubicBezTo>
                    <a:cubicBezTo>
                      <a:pt x="6556" y="3079"/>
                      <a:pt x="6535" y="3109"/>
                      <a:pt x="6535" y="3159"/>
                    </a:cubicBezTo>
                    <a:cubicBezTo>
                      <a:pt x="6536" y="3215"/>
                      <a:pt x="6527" y="3263"/>
                      <a:pt x="6485" y="3310"/>
                    </a:cubicBezTo>
                    <a:cubicBezTo>
                      <a:pt x="6410" y="3393"/>
                      <a:pt x="6294" y="3456"/>
                      <a:pt x="6222" y="3539"/>
                    </a:cubicBezTo>
                    <a:cubicBezTo>
                      <a:pt x="6184" y="3582"/>
                      <a:pt x="6148" y="3629"/>
                      <a:pt x="6120" y="3675"/>
                    </a:cubicBezTo>
                    <a:cubicBezTo>
                      <a:pt x="6104" y="3701"/>
                      <a:pt x="6097" y="3709"/>
                      <a:pt x="6098" y="3742"/>
                    </a:cubicBezTo>
                    <a:cubicBezTo>
                      <a:pt x="6098" y="3767"/>
                      <a:pt x="6105" y="3790"/>
                      <a:pt x="6080" y="3809"/>
                    </a:cubicBezTo>
                    <a:cubicBezTo>
                      <a:pt x="6114" y="3842"/>
                      <a:pt x="6113" y="3853"/>
                      <a:pt x="6125" y="3888"/>
                    </a:cubicBezTo>
                    <a:cubicBezTo>
                      <a:pt x="6136" y="3915"/>
                      <a:pt x="6167" y="3926"/>
                      <a:pt x="6180" y="3950"/>
                    </a:cubicBezTo>
                    <a:cubicBezTo>
                      <a:pt x="6199" y="3984"/>
                      <a:pt x="6175" y="4022"/>
                      <a:pt x="6150" y="4050"/>
                    </a:cubicBezTo>
                    <a:cubicBezTo>
                      <a:pt x="6128" y="4074"/>
                      <a:pt x="6089" y="4093"/>
                      <a:pt x="6068" y="4117"/>
                    </a:cubicBezTo>
                    <a:cubicBezTo>
                      <a:pt x="6049" y="4138"/>
                      <a:pt x="6051" y="4162"/>
                      <a:pt x="6034" y="4181"/>
                    </a:cubicBezTo>
                    <a:cubicBezTo>
                      <a:pt x="6024" y="4193"/>
                      <a:pt x="5993" y="4210"/>
                      <a:pt x="5981" y="4221"/>
                    </a:cubicBezTo>
                    <a:cubicBezTo>
                      <a:pt x="5968" y="4233"/>
                      <a:pt x="5963" y="4246"/>
                      <a:pt x="5947" y="4257"/>
                    </a:cubicBezTo>
                    <a:cubicBezTo>
                      <a:pt x="5885" y="4301"/>
                      <a:pt x="5826" y="4331"/>
                      <a:pt x="5777" y="4383"/>
                    </a:cubicBezTo>
                    <a:cubicBezTo>
                      <a:pt x="5747" y="4416"/>
                      <a:pt x="5731" y="4451"/>
                      <a:pt x="5713" y="4492"/>
                    </a:cubicBezTo>
                    <a:cubicBezTo>
                      <a:pt x="5689" y="4544"/>
                      <a:pt x="5709" y="4589"/>
                      <a:pt x="5692" y="4639"/>
                    </a:cubicBezTo>
                    <a:cubicBezTo>
                      <a:pt x="5681" y="4673"/>
                      <a:pt x="5651" y="4706"/>
                      <a:pt x="5639" y="4743"/>
                    </a:cubicBezTo>
                    <a:cubicBezTo>
                      <a:pt x="5615" y="4815"/>
                      <a:pt x="5583" y="4909"/>
                      <a:pt x="5525" y="4973"/>
                    </a:cubicBezTo>
                    <a:cubicBezTo>
                      <a:pt x="5480" y="5022"/>
                      <a:pt x="5422" y="5017"/>
                      <a:pt x="5498" y="5077"/>
                    </a:cubicBezTo>
                    <a:cubicBezTo>
                      <a:pt x="5528" y="5101"/>
                      <a:pt x="5573" y="5119"/>
                      <a:pt x="5603" y="5143"/>
                    </a:cubicBezTo>
                    <a:cubicBezTo>
                      <a:pt x="5779" y="5277"/>
                      <a:pt x="5639" y="5479"/>
                      <a:pt x="5690" y="5640"/>
                    </a:cubicBezTo>
                    <a:cubicBezTo>
                      <a:pt x="5690" y="5640"/>
                      <a:pt x="5690" y="5639"/>
                      <a:pt x="5690" y="5639"/>
                    </a:cubicBezTo>
                    <a:cubicBezTo>
                      <a:pt x="5690" y="5640"/>
                      <a:pt x="5690" y="5640"/>
                      <a:pt x="5690" y="5641"/>
                    </a:cubicBezTo>
                    <a:cubicBezTo>
                      <a:pt x="5691" y="5643"/>
                      <a:pt x="5692" y="5645"/>
                      <a:pt x="5692" y="5647"/>
                    </a:cubicBezTo>
                    <a:cubicBezTo>
                      <a:pt x="5696" y="5652"/>
                      <a:pt x="5700" y="5657"/>
                      <a:pt x="5695" y="5656"/>
                    </a:cubicBezTo>
                    <a:cubicBezTo>
                      <a:pt x="5694" y="5653"/>
                      <a:pt x="5694" y="5650"/>
                      <a:pt x="5692" y="5647"/>
                    </a:cubicBezTo>
                    <a:cubicBezTo>
                      <a:pt x="5691" y="5645"/>
                      <a:pt x="5691" y="5644"/>
                      <a:pt x="5690" y="5643"/>
                    </a:cubicBezTo>
                    <a:cubicBezTo>
                      <a:pt x="5672" y="5725"/>
                      <a:pt x="5800" y="5770"/>
                      <a:pt x="5879" y="5797"/>
                    </a:cubicBezTo>
                    <a:cubicBezTo>
                      <a:pt x="5922" y="5812"/>
                      <a:pt x="5973" y="5834"/>
                      <a:pt x="5984" y="5868"/>
                    </a:cubicBezTo>
                    <a:cubicBezTo>
                      <a:pt x="5996" y="5906"/>
                      <a:pt x="5972" y="5937"/>
                      <a:pt x="6003" y="5974"/>
                    </a:cubicBezTo>
                    <a:cubicBezTo>
                      <a:pt x="6034" y="6011"/>
                      <a:pt x="6094" y="6038"/>
                      <a:pt x="6146" y="6066"/>
                    </a:cubicBezTo>
                    <a:cubicBezTo>
                      <a:pt x="6162" y="6074"/>
                      <a:pt x="6179" y="6083"/>
                      <a:pt x="6193" y="6093"/>
                    </a:cubicBezTo>
                    <a:cubicBezTo>
                      <a:pt x="6268" y="6141"/>
                      <a:pt x="6355" y="6102"/>
                      <a:pt x="6445" y="6123"/>
                    </a:cubicBezTo>
                    <a:cubicBezTo>
                      <a:pt x="6440" y="6146"/>
                      <a:pt x="6399" y="6160"/>
                      <a:pt x="6382" y="6180"/>
                    </a:cubicBezTo>
                    <a:cubicBezTo>
                      <a:pt x="6362" y="6205"/>
                      <a:pt x="6350" y="6232"/>
                      <a:pt x="6332" y="6256"/>
                    </a:cubicBezTo>
                    <a:cubicBezTo>
                      <a:pt x="6299" y="6300"/>
                      <a:pt x="6258" y="6349"/>
                      <a:pt x="6209" y="6384"/>
                    </a:cubicBezTo>
                    <a:cubicBezTo>
                      <a:pt x="6131" y="6439"/>
                      <a:pt x="6038" y="6483"/>
                      <a:pt x="5958" y="6536"/>
                    </a:cubicBezTo>
                    <a:cubicBezTo>
                      <a:pt x="5908" y="6569"/>
                      <a:pt x="5858" y="6608"/>
                      <a:pt x="5801" y="6636"/>
                    </a:cubicBezTo>
                    <a:cubicBezTo>
                      <a:pt x="5780" y="6646"/>
                      <a:pt x="5757" y="6640"/>
                      <a:pt x="5737" y="6652"/>
                    </a:cubicBezTo>
                    <a:cubicBezTo>
                      <a:pt x="5719" y="6662"/>
                      <a:pt x="5713" y="6679"/>
                      <a:pt x="5701" y="6692"/>
                    </a:cubicBezTo>
                    <a:cubicBezTo>
                      <a:pt x="5662" y="6734"/>
                      <a:pt x="5660" y="6758"/>
                      <a:pt x="5661" y="6807"/>
                    </a:cubicBezTo>
                    <a:cubicBezTo>
                      <a:pt x="5662" y="6853"/>
                      <a:pt x="5687" y="6947"/>
                      <a:pt x="5640" y="6980"/>
                    </a:cubicBezTo>
                    <a:cubicBezTo>
                      <a:pt x="5609" y="7003"/>
                      <a:pt x="5571" y="6993"/>
                      <a:pt x="5530" y="6994"/>
                    </a:cubicBezTo>
                    <a:cubicBezTo>
                      <a:pt x="5483" y="6995"/>
                      <a:pt x="5470" y="7009"/>
                      <a:pt x="5430" y="7017"/>
                    </a:cubicBezTo>
                    <a:cubicBezTo>
                      <a:pt x="5425" y="7018"/>
                      <a:pt x="5418" y="7018"/>
                      <a:pt x="5412" y="7018"/>
                    </a:cubicBezTo>
                    <a:cubicBezTo>
                      <a:pt x="5369" y="7022"/>
                      <a:pt x="5316" y="7015"/>
                      <a:pt x="5274" y="7015"/>
                    </a:cubicBezTo>
                    <a:cubicBezTo>
                      <a:pt x="5206" y="7016"/>
                      <a:pt x="5206" y="7028"/>
                      <a:pt x="5153" y="7048"/>
                    </a:cubicBezTo>
                    <a:cubicBezTo>
                      <a:pt x="5058" y="7082"/>
                      <a:pt x="4925" y="7046"/>
                      <a:pt x="4821" y="7062"/>
                    </a:cubicBezTo>
                    <a:cubicBezTo>
                      <a:pt x="4774" y="7069"/>
                      <a:pt x="4720" y="7091"/>
                      <a:pt x="4682" y="7117"/>
                    </a:cubicBezTo>
                    <a:cubicBezTo>
                      <a:pt x="4668" y="7126"/>
                      <a:pt x="4647" y="7143"/>
                      <a:pt x="4633" y="7152"/>
                    </a:cubicBezTo>
                    <a:cubicBezTo>
                      <a:pt x="4611" y="7165"/>
                      <a:pt x="4628" y="7168"/>
                      <a:pt x="4606" y="7174"/>
                    </a:cubicBezTo>
                    <a:cubicBezTo>
                      <a:pt x="4592" y="7178"/>
                      <a:pt x="4508" y="7154"/>
                      <a:pt x="4494" y="7147"/>
                    </a:cubicBezTo>
                    <a:cubicBezTo>
                      <a:pt x="4464" y="7132"/>
                      <a:pt x="4452" y="7108"/>
                      <a:pt x="4424" y="7091"/>
                    </a:cubicBezTo>
                    <a:cubicBezTo>
                      <a:pt x="4390" y="7070"/>
                      <a:pt x="4344" y="7058"/>
                      <a:pt x="4308" y="7036"/>
                    </a:cubicBezTo>
                    <a:cubicBezTo>
                      <a:pt x="4254" y="7003"/>
                      <a:pt x="4205" y="6994"/>
                      <a:pt x="4147" y="6970"/>
                    </a:cubicBezTo>
                    <a:cubicBezTo>
                      <a:pt x="4074" y="6940"/>
                      <a:pt x="4027" y="6894"/>
                      <a:pt x="3957" y="6862"/>
                    </a:cubicBezTo>
                    <a:cubicBezTo>
                      <a:pt x="3882" y="6827"/>
                      <a:pt x="3781" y="6800"/>
                      <a:pt x="3695" y="6788"/>
                    </a:cubicBezTo>
                    <a:cubicBezTo>
                      <a:pt x="3612" y="6776"/>
                      <a:pt x="3553" y="6804"/>
                      <a:pt x="3476" y="6807"/>
                    </a:cubicBezTo>
                    <a:cubicBezTo>
                      <a:pt x="3344" y="6813"/>
                      <a:pt x="3175" y="6807"/>
                      <a:pt x="3133" y="6698"/>
                    </a:cubicBezTo>
                    <a:cubicBezTo>
                      <a:pt x="3123" y="6673"/>
                      <a:pt x="3139" y="6635"/>
                      <a:pt x="3111" y="6620"/>
                    </a:cubicBezTo>
                    <a:cubicBezTo>
                      <a:pt x="3089" y="6608"/>
                      <a:pt x="3021" y="6623"/>
                      <a:pt x="2994" y="6620"/>
                    </a:cubicBezTo>
                    <a:cubicBezTo>
                      <a:pt x="2936" y="6613"/>
                      <a:pt x="2868" y="6587"/>
                      <a:pt x="2806" y="6573"/>
                    </a:cubicBezTo>
                    <a:cubicBezTo>
                      <a:pt x="2727" y="6554"/>
                      <a:pt x="2657" y="6558"/>
                      <a:pt x="2573" y="6557"/>
                    </a:cubicBezTo>
                    <a:cubicBezTo>
                      <a:pt x="2501" y="6556"/>
                      <a:pt x="2480" y="6570"/>
                      <a:pt x="2457" y="6597"/>
                    </a:cubicBezTo>
                    <a:cubicBezTo>
                      <a:pt x="2447" y="6609"/>
                      <a:pt x="2436" y="6623"/>
                      <a:pt x="2421" y="6640"/>
                    </a:cubicBezTo>
                    <a:cubicBezTo>
                      <a:pt x="2385" y="6680"/>
                      <a:pt x="2299" y="6720"/>
                      <a:pt x="2279" y="6764"/>
                    </a:cubicBezTo>
                    <a:cubicBezTo>
                      <a:pt x="2276" y="6772"/>
                      <a:pt x="2273" y="6785"/>
                      <a:pt x="2272" y="6800"/>
                    </a:cubicBezTo>
                    <a:cubicBezTo>
                      <a:pt x="2267" y="6844"/>
                      <a:pt x="2271" y="6908"/>
                      <a:pt x="2279" y="6933"/>
                    </a:cubicBezTo>
                    <a:cubicBezTo>
                      <a:pt x="2287" y="6957"/>
                      <a:pt x="2306" y="6967"/>
                      <a:pt x="2311" y="6994"/>
                    </a:cubicBezTo>
                    <a:cubicBezTo>
                      <a:pt x="2315" y="7021"/>
                      <a:pt x="2310" y="7051"/>
                      <a:pt x="2310" y="7078"/>
                    </a:cubicBezTo>
                    <a:cubicBezTo>
                      <a:pt x="2310" y="7128"/>
                      <a:pt x="2298" y="7186"/>
                      <a:pt x="2313" y="7234"/>
                    </a:cubicBezTo>
                    <a:cubicBezTo>
                      <a:pt x="2321" y="7261"/>
                      <a:pt x="2342" y="7290"/>
                      <a:pt x="2360" y="7313"/>
                    </a:cubicBezTo>
                    <a:cubicBezTo>
                      <a:pt x="2368" y="7322"/>
                      <a:pt x="2394" y="7358"/>
                      <a:pt x="2402" y="7365"/>
                    </a:cubicBezTo>
                    <a:cubicBezTo>
                      <a:pt x="2430" y="7388"/>
                      <a:pt x="2468" y="7398"/>
                      <a:pt x="2493" y="7427"/>
                    </a:cubicBezTo>
                    <a:cubicBezTo>
                      <a:pt x="2513" y="7451"/>
                      <a:pt x="2533" y="7478"/>
                      <a:pt x="2541" y="7506"/>
                    </a:cubicBezTo>
                    <a:cubicBezTo>
                      <a:pt x="2562" y="7582"/>
                      <a:pt x="2501" y="7633"/>
                      <a:pt x="2483" y="7704"/>
                    </a:cubicBezTo>
                    <a:cubicBezTo>
                      <a:pt x="2470" y="7758"/>
                      <a:pt x="2455" y="7813"/>
                      <a:pt x="2455" y="7870"/>
                    </a:cubicBezTo>
                    <a:cubicBezTo>
                      <a:pt x="2456" y="7928"/>
                      <a:pt x="2438" y="8002"/>
                      <a:pt x="2461" y="8058"/>
                    </a:cubicBezTo>
                    <a:cubicBezTo>
                      <a:pt x="2482" y="8109"/>
                      <a:pt x="2545" y="8156"/>
                      <a:pt x="2579" y="8204"/>
                    </a:cubicBezTo>
                    <a:cubicBezTo>
                      <a:pt x="2613" y="8252"/>
                      <a:pt x="2632" y="8342"/>
                      <a:pt x="2688" y="8380"/>
                    </a:cubicBezTo>
                    <a:cubicBezTo>
                      <a:pt x="2733" y="8410"/>
                      <a:pt x="2811" y="8419"/>
                      <a:pt x="2858" y="8454"/>
                    </a:cubicBezTo>
                    <a:cubicBezTo>
                      <a:pt x="2913" y="8495"/>
                      <a:pt x="2906" y="8545"/>
                      <a:pt x="2846" y="8576"/>
                    </a:cubicBezTo>
                    <a:cubicBezTo>
                      <a:pt x="2801" y="8599"/>
                      <a:pt x="2745" y="8599"/>
                      <a:pt x="2710" y="8636"/>
                    </a:cubicBezTo>
                    <a:cubicBezTo>
                      <a:pt x="2670" y="8678"/>
                      <a:pt x="2688" y="8746"/>
                      <a:pt x="2689" y="8798"/>
                    </a:cubicBezTo>
                    <a:cubicBezTo>
                      <a:pt x="2689" y="8820"/>
                      <a:pt x="2697" y="8850"/>
                      <a:pt x="2690" y="8871"/>
                    </a:cubicBezTo>
                    <a:cubicBezTo>
                      <a:pt x="2677" y="8916"/>
                      <a:pt x="2652" y="8904"/>
                      <a:pt x="2601" y="8912"/>
                    </a:cubicBezTo>
                    <a:cubicBezTo>
                      <a:pt x="2523" y="8924"/>
                      <a:pt x="2477" y="8955"/>
                      <a:pt x="2397" y="8954"/>
                    </a:cubicBezTo>
                    <a:cubicBezTo>
                      <a:pt x="2361" y="8954"/>
                      <a:pt x="2313" y="8948"/>
                      <a:pt x="2279" y="8953"/>
                    </a:cubicBezTo>
                    <a:cubicBezTo>
                      <a:pt x="2247" y="8958"/>
                      <a:pt x="2236" y="8977"/>
                      <a:pt x="2199" y="8978"/>
                    </a:cubicBezTo>
                    <a:cubicBezTo>
                      <a:pt x="2197" y="9020"/>
                      <a:pt x="2156" y="9029"/>
                      <a:pt x="2127" y="9058"/>
                    </a:cubicBezTo>
                    <a:cubicBezTo>
                      <a:pt x="2097" y="9086"/>
                      <a:pt x="2087" y="9102"/>
                      <a:pt x="2048" y="9125"/>
                    </a:cubicBezTo>
                    <a:cubicBezTo>
                      <a:pt x="2010" y="9149"/>
                      <a:pt x="1950" y="9173"/>
                      <a:pt x="1922" y="9203"/>
                    </a:cubicBezTo>
                    <a:cubicBezTo>
                      <a:pt x="1901" y="9226"/>
                      <a:pt x="1891" y="9255"/>
                      <a:pt x="1873" y="9277"/>
                    </a:cubicBezTo>
                    <a:cubicBezTo>
                      <a:pt x="1826" y="9335"/>
                      <a:pt x="1801" y="9372"/>
                      <a:pt x="1697" y="9371"/>
                    </a:cubicBezTo>
                    <a:cubicBezTo>
                      <a:pt x="1611" y="9370"/>
                      <a:pt x="1493" y="9357"/>
                      <a:pt x="1410" y="9374"/>
                    </a:cubicBezTo>
                    <a:cubicBezTo>
                      <a:pt x="1400" y="9421"/>
                      <a:pt x="1358" y="9469"/>
                      <a:pt x="1375" y="9518"/>
                    </a:cubicBezTo>
                    <a:cubicBezTo>
                      <a:pt x="1381" y="9536"/>
                      <a:pt x="1398" y="9551"/>
                      <a:pt x="1406" y="9569"/>
                    </a:cubicBezTo>
                    <a:cubicBezTo>
                      <a:pt x="1418" y="9595"/>
                      <a:pt x="1425" y="9625"/>
                      <a:pt x="1438" y="9653"/>
                    </a:cubicBezTo>
                    <a:cubicBezTo>
                      <a:pt x="1464" y="9706"/>
                      <a:pt x="1494" y="9753"/>
                      <a:pt x="1493" y="9809"/>
                    </a:cubicBezTo>
                    <a:cubicBezTo>
                      <a:pt x="1492" y="9861"/>
                      <a:pt x="1493" y="9914"/>
                      <a:pt x="1493" y="9965"/>
                    </a:cubicBezTo>
                    <a:cubicBezTo>
                      <a:pt x="1493" y="9988"/>
                      <a:pt x="1484" y="10018"/>
                      <a:pt x="1491" y="10039"/>
                    </a:cubicBezTo>
                    <a:cubicBezTo>
                      <a:pt x="1500" y="10065"/>
                      <a:pt x="1519" y="10070"/>
                      <a:pt x="1523" y="10101"/>
                    </a:cubicBezTo>
                    <a:cubicBezTo>
                      <a:pt x="1531" y="10155"/>
                      <a:pt x="1542" y="10198"/>
                      <a:pt x="1586" y="10247"/>
                    </a:cubicBezTo>
                    <a:cubicBezTo>
                      <a:pt x="1614" y="10278"/>
                      <a:pt x="1659" y="10293"/>
                      <a:pt x="1670" y="10330"/>
                    </a:cubicBezTo>
                    <a:cubicBezTo>
                      <a:pt x="1676" y="10350"/>
                      <a:pt x="1671" y="10383"/>
                      <a:pt x="1665" y="10403"/>
                    </a:cubicBezTo>
                    <a:cubicBezTo>
                      <a:pt x="1657" y="10433"/>
                      <a:pt x="1640" y="10454"/>
                      <a:pt x="1638" y="10486"/>
                    </a:cubicBezTo>
                    <a:cubicBezTo>
                      <a:pt x="1637" y="10510"/>
                      <a:pt x="1638" y="10535"/>
                      <a:pt x="1638" y="10559"/>
                    </a:cubicBezTo>
                    <a:cubicBezTo>
                      <a:pt x="1640" y="10659"/>
                      <a:pt x="1525" y="10694"/>
                      <a:pt x="1422" y="10748"/>
                    </a:cubicBezTo>
                    <a:cubicBezTo>
                      <a:pt x="1334" y="10793"/>
                      <a:pt x="1240" y="10832"/>
                      <a:pt x="1143" y="10863"/>
                    </a:cubicBezTo>
                    <a:cubicBezTo>
                      <a:pt x="1092" y="10879"/>
                      <a:pt x="1042" y="10870"/>
                      <a:pt x="1011" y="10831"/>
                    </a:cubicBezTo>
                    <a:cubicBezTo>
                      <a:pt x="982" y="10796"/>
                      <a:pt x="1000" y="10746"/>
                      <a:pt x="998" y="10705"/>
                    </a:cubicBezTo>
                    <a:cubicBezTo>
                      <a:pt x="992" y="10623"/>
                      <a:pt x="891" y="10542"/>
                      <a:pt x="793" y="10507"/>
                    </a:cubicBezTo>
                    <a:cubicBezTo>
                      <a:pt x="745" y="10490"/>
                      <a:pt x="702" y="10463"/>
                      <a:pt x="647" y="10455"/>
                    </a:cubicBezTo>
                    <a:cubicBezTo>
                      <a:pt x="593" y="10446"/>
                      <a:pt x="515" y="10423"/>
                      <a:pt x="456" y="10433"/>
                    </a:cubicBezTo>
                    <a:cubicBezTo>
                      <a:pt x="390" y="10445"/>
                      <a:pt x="414" y="10503"/>
                      <a:pt x="414" y="10549"/>
                    </a:cubicBezTo>
                    <a:cubicBezTo>
                      <a:pt x="414" y="10601"/>
                      <a:pt x="406" y="10636"/>
                      <a:pt x="384" y="10685"/>
                    </a:cubicBezTo>
                    <a:cubicBezTo>
                      <a:pt x="351" y="10759"/>
                      <a:pt x="304" y="10853"/>
                      <a:pt x="297" y="10935"/>
                    </a:cubicBezTo>
                    <a:cubicBezTo>
                      <a:pt x="292" y="10981"/>
                      <a:pt x="321" y="11029"/>
                      <a:pt x="255" y="11055"/>
                    </a:cubicBezTo>
                    <a:cubicBezTo>
                      <a:pt x="234" y="11063"/>
                      <a:pt x="185" y="11075"/>
                      <a:pt x="163" y="11079"/>
                    </a:cubicBezTo>
                    <a:cubicBezTo>
                      <a:pt x="140" y="11083"/>
                      <a:pt x="99" y="11072"/>
                      <a:pt x="80" y="11082"/>
                    </a:cubicBezTo>
                    <a:cubicBezTo>
                      <a:pt x="42" y="11099"/>
                      <a:pt x="65" y="11184"/>
                      <a:pt x="64" y="11216"/>
                    </a:cubicBezTo>
                    <a:cubicBezTo>
                      <a:pt x="63" y="11259"/>
                      <a:pt x="45" y="11307"/>
                      <a:pt x="28" y="11347"/>
                    </a:cubicBezTo>
                    <a:cubicBezTo>
                      <a:pt x="19" y="11368"/>
                      <a:pt x="7" y="11376"/>
                      <a:pt x="5" y="11404"/>
                    </a:cubicBezTo>
                    <a:cubicBezTo>
                      <a:pt x="4" y="11428"/>
                      <a:pt x="6" y="11453"/>
                      <a:pt x="6" y="11477"/>
                    </a:cubicBezTo>
                    <a:cubicBezTo>
                      <a:pt x="6" y="11516"/>
                      <a:pt x="-5" y="11564"/>
                      <a:pt x="4" y="11602"/>
                    </a:cubicBezTo>
                    <a:cubicBezTo>
                      <a:pt x="13" y="11642"/>
                      <a:pt x="56" y="11699"/>
                      <a:pt x="85" y="11733"/>
                    </a:cubicBezTo>
                    <a:cubicBezTo>
                      <a:pt x="98" y="11748"/>
                      <a:pt x="116" y="11749"/>
                      <a:pt x="124" y="11768"/>
                    </a:cubicBezTo>
                    <a:cubicBezTo>
                      <a:pt x="133" y="11789"/>
                      <a:pt x="128" y="11819"/>
                      <a:pt x="137" y="11842"/>
                    </a:cubicBezTo>
                    <a:cubicBezTo>
                      <a:pt x="169" y="11929"/>
                      <a:pt x="152" y="12032"/>
                      <a:pt x="152" y="12123"/>
                    </a:cubicBezTo>
                    <a:cubicBezTo>
                      <a:pt x="151" y="12224"/>
                      <a:pt x="173" y="12271"/>
                      <a:pt x="327" y="12269"/>
                    </a:cubicBezTo>
                    <a:cubicBezTo>
                      <a:pt x="396" y="12268"/>
                      <a:pt x="463" y="12283"/>
                      <a:pt x="531" y="12295"/>
                    </a:cubicBezTo>
                    <a:cubicBezTo>
                      <a:pt x="599" y="12307"/>
                      <a:pt x="663" y="12318"/>
                      <a:pt x="718" y="12353"/>
                    </a:cubicBezTo>
                    <a:cubicBezTo>
                      <a:pt x="769" y="12387"/>
                      <a:pt x="759" y="12413"/>
                      <a:pt x="778" y="12457"/>
                    </a:cubicBezTo>
                    <a:cubicBezTo>
                      <a:pt x="786" y="12476"/>
                      <a:pt x="798" y="12493"/>
                      <a:pt x="812" y="12511"/>
                    </a:cubicBezTo>
                    <a:cubicBezTo>
                      <a:pt x="919" y="12493"/>
                      <a:pt x="1060" y="12502"/>
                      <a:pt x="1181" y="12507"/>
                    </a:cubicBezTo>
                    <a:cubicBezTo>
                      <a:pt x="1208" y="12508"/>
                      <a:pt x="1235" y="12509"/>
                      <a:pt x="1259" y="12509"/>
                    </a:cubicBezTo>
                    <a:cubicBezTo>
                      <a:pt x="1315" y="12510"/>
                      <a:pt x="1345" y="12503"/>
                      <a:pt x="1390" y="12494"/>
                    </a:cubicBezTo>
                    <a:cubicBezTo>
                      <a:pt x="1423" y="12487"/>
                      <a:pt x="1433" y="12464"/>
                      <a:pt x="1480" y="12475"/>
                    </a:cubicBezTo>
                    <a:cubicBezTo>
                      <a:pt x="1519" y="12484"/>
                      <a:pt x="1552" y="12541"/>
                      <a:pt x="1576" y="12571"/>
                    </a:cubicBezTo>
                    <a:cubicBezTo>
                      <a:pt x="1621" y="12626"/>
                      <a:pt x="1631" y="12650"/>
                      <a:pt x="1715" y="12667"/>
                    </a:cubicBezTo>
                    <a:cubicBezTo>
                      <a:pt x="1788" y="12681"/>
                      <a:pt x="1927" y="12638"/>
                      <a:pt x="1994" y="12670"/>
                    </a:cubicBezTo>
                    <a:cubicBezTo>
                      <a:pt x="2058" y="12702"/>
                      <a:pt x="2036" y="12779"/>
                      <a:pt x="2055" y="12823"/>
                    </a:cubicBezTo>
                    <a:cubicBezTo>
                      <a:pt x="2089" y="12903"/>
                      <a:pt x="2208" y="12913"/>
                      <a:pt x="2309" y="12917"/>
                    </a:cubicBezTo>
                    <a:cubicBezTo>
                      <a:pt x="2434" y="12921"/>
                      <a:pt x="2653" y="12882"/>
                      <a:pt x="2764" y="12918"/>
                    </a:cubicBezTo>
                    <a:cubicBezTo>
                      <a:pt x="2892" y="12961"/>
                      <a:pt x="2905" y="13146"/>
                      <a:pt x="2954" y="13225"/>
                    </a:cubicBezTo>
                    <a:cubicBezTo>
                      <a:pt x="3023" y="13337"/>
                      <a:pt x="3141" y="13401"/>
                      <a:pt x="3261" y="13486"/>
                    </a:cubicBezTo>
                    <a:cubicBezTo>
                      <a:pt x="3321" y="13528"/>
                      <a:pt x="3359" y="13597"/>
                      <a:pt x="3424" y="13637"/>
                    </a:cubicBezTo>
                    <a:cubicBezTo>
                      <a:pt x="3481" y="13672"/>
                      <a:pt x="3554" y="13676"/>
                      <a:pt x="3620" y="13705"/>
                    </a:cubicBezTo>
                    <a:cubicBezTo>
                      <a:pt x="3738" y="13757"/>
                      <a:pt x="3838" y="13809"/>
                      <a:pt x="3937" y="13878"/>
                    </a:cubicBezTo>
                    <a:cubicBezTo>
                      <a:pt x="4035" y="13945"/>
                      <a:pt x="4014" y="14009"/>
                      <a:pt x="4014" y="14104"/>
                    </a:cubicBezTo>
                    <a:cubicBezTo>
                      <a:pt x="4014" y="14227"/>
                      <a:pt x="4009" y="14333"/>
                      <a:pt x="4067" y="14448"/>
                    </a:cubicBezTo>
                    <a:cubicBezTo>
                      <a:pt x="4094" y="14501"/>
                      <a:pt x="4133" y="14544"/>
                      <a:pt x="4187" y="14581"/>
                    </a:cubicBezTo>
                    <a:cubicBezTo>
                      <a:pt x="4249" y="14624"/>
                      <a:pt x="4320" y="14622"/>
                      <a:pt x="4381" y="14653"/>
                    </a:cubicBezTo>
                    <a:cubicBezTo>
                      <a:pt x="4413" y="14669"/>
                      <a:pt x="4454" y="14715"/>
                      <a:pt x="4484" y="14737"/>
                    </a:cubicBezTo>
                    <a:cubicBezTo>
                      <a:pt x="4500" y="14749"/>
                      <a:pt x="4527" y="14773"/>
                      <a:pt x="4539" y="14784"/>
                    </a:cubicBezTo>
                    <a:cubicBezTo>
                      <a:pt x="4567" y="14810"/>
                      <a:pt x="4608" y="14838"/>
                      <a:pt x="4622" y="14873"/>
                    </a:cubicBezTo>
                    <a:cubicBezTo>
                      <a:pt x="4642" y="14926"/>
                      <a:pt x="4605" y="14948"/>
                      <a:pt x="4591" y="14986"/>
                    </a:cubicBezTo>
                    <a:cubicBezTo>
                      <a:pt x="4573" y="15039"/>
                      <a:pt x="4567" y="15084"/>
                      <a:pt x="4538" y="15136"/>
                    </a:cubicBezTo>
                    <a:cubicBezTo>
                      <a:pt x="4437" y="15319"/>
                      <a:pt x="4498" y="15565"/>
                      <a:pt x="4495" y="15761"/>
                    </a:cubicBezTo>
                    <a:cubicBezTo>
                      <a:pt x="4493" y="15872"/>
                      <a:pt x="4574" y="15966"/>
                      <a:pt x="4583" y="16074"/>
                    </a:cubicBezTo>
                    <a:cubicBezTo>
                      <a:pt x="4587" y="16132"/>
                      <a:pt x="4586" y="16178"/>
                      <a:pt x="4551" y="16230"/>
                    </a:cubicBezTo>
                    <a:cubicBezTo>
                      <a:pt x="4516" y="16282"/>
                      <a:pt x="4453" y="16304"/>
                      <a:pt x="4410" y="16344"/>
                    </a:cubicBezTo>
                    <a:cubicBezTo>
                      <a:pt x="4373" y="16379"/>
                      <a:pt x="4380" y="16433"/>
                      <a:pt x="4323" y="16452"/>
                    </a:cubicBezTo>
                    <a:cubicBezTo>
                      <a:pt x="4282" y="16465"/>
                      <a:pt x="4167" y="16449"/>
                      <a:pt x="4123" y="16449"/>
                    </a:cubicBezTo>
                    <a:cubicBezTo>
                      <a:pt x="3950" y="16449"/>
                      <a:pt x="3783" y="16444"/>
                      <a:pt x="3620" y="16474"/>
                    </a:cubicBezTo>
                    <a:cubicBezTo>
                      <a:pt x="3549" y="16487"/>
                      <a:pt x="3508" y="16477"/>
                      <a:pt x="3456" y="16519"/>
                    </a:cubicBezTo>
                    <a:cubicBezTo>
                      <a:pt x="3397" y="16566"/>
                      <a:pt x="3403" y="16610"/>
                      <a:pt x="3402" y="16668"/>
                    </a:cubicBezTo>
                    <a:cubicBezTo>
                      <a:pt x="3400" y="16713"/>
                      <a:pt x="3392" y="16764"/>
                      <a:pt x="3406" y="16807"/>
                    </a:cubicBezTo>
                    <a:cubicBezTo>
                      <a:pt x="3420" y="16851"/>
                      <a:pt x="3446" y="16864"/>
                      <a:pt x="3445" y="16919"/>
                    </a:cubicBezTo>
                    <a:cubicBezTo>
                      <a:pt x="3444" y="17026"/>
                      <a:pt x="3398" y="17089"/>
                      <a:pt x="3326" y="17183"/>
                    </a:cubicBezTo>
                    <a:cubicBezTo>
                      <a:pt x="3286" y="17235"/>
                      <a:pt x="3256" y="17293"/>
                      <a:pt x="3173" y="17319"/>
                    </a:cubicBezTo>
                    <a:cubicBezTo>
                      <a:pt x="3118" y="17337"/>
                      <a:pt x="3054" y="17310"/>
                      <a:pt x="3015" y="17355"/>
                    </a:cubicBezTo>
                    <a:cubicBezTo>
                      <a:pt x="2968" y="17408"/>
                      <a:pt x="3043" y="17471"/>
                      <a:pt x="2977" y="17522"/>
                    </a:cubicBezTo>
                    <a:cubicBezTo>
                      <a:pt x="2947" y="17546"/>
                      <a:pt x="2876" y="17562"/>
                      <a:pt x="2833" y="17569"/>
                    </a:cubicBezTo>
                    <a:cubicBezTo>
                      <a:pt x="2753" y="17582"/>
                      <a:pt x="2727" y="17575"/>
                      <a:pt x="2669" y="17615"/>
                    </a:cubicBezTo>
                    <a:cubicBezTo>
                      <a:pt x="2607" y="17658"/>
                      <a:pt x="2606" y="17661"/>
                      <a:pt x="2657" y="17701"/>
                    </a:cubicBezTo>
                    <a:cubicBezTo>
                      <a:pt x="2733" y="17761"/>
                      <a:pt x="2840" y="17822"/>
                      <a:pt x="2921" y="17888"/>
                    </a:cubicBezTo>
                    <a:cubicBezTo>
                      <a:pt x="3000" y="17953"/>
                      <a:pt x="3058" y="18017"/>
                      <a:pt x="3128" y="18082"/>
                    </a:cubicBezTo>
                    <a:cubicBezTo>
                      <a:pt x="3154" y="18106"/>
                      <a:pt x="3230" y="18174"/>
                      <a:pt x="3231" y="18201"/>
                    </a:cubicBezTo>
                    <a:cubicBezTo>
                      <a:pt x="3233" y="18233"/>
                      <a:pt x="3161" y="18273"/>
                      <a:pt x="3149" y="18302"/>
                    </a:cubicBezTo>
                    <a:cubicBezTo>
                      <a:pt x="3128" y="18352"/>
                      <a:pt x="3105" y="18536"/>
                      <a:pt x="3146" y="18579"/>
                    </a:cubicBezTo>
                    <a:cubicBezTo>
                      <a:pt x="3245" y="18684"/>
                      <a:pt x="3378" y="18485"/>
                      <a:pt x="3454" y="18458"/>
                    </a:cubicBezTo>
                    <a:cubicBezTo>
                      <a:pt x="3581" y="18412"/>
                      <a:pt x="3671" y="18538"/>
                      <a:pt x="3751" y="18592"/>
                    </a:cubicBezTo>
                    <a:cubicBezTo>
                      <a:pt x="3844" y="18655"/>
                      <a:pt x="3941" y="18682"/>
                      <a:pt x="4036" y="18733"/>
                    </a:cubicBezTo>
                    <a:cubicBezTo>
                      <a:pt x="4141" y="18789"/>
                      <a:pt x="4208" y="18867"/>
                      <a:pt x="4232" y="18953"/>
                    </a:cubicBezTo>
                    <a:cubicBezTo>
                      <a:pt x="4254" y="19029"/>
                      <a:pt x="4261" y="19000"/>
                      <a:pt x="4363" y="19021"/>
                    </a:cubicBezTo>
                    <a:cubicBezTo>
                      <a:pt x="4429" y="19034"/>
                      <a:pt x="4525" y="19076"/>
                      <a:pt x="4584" y="19101"/>
                    </a:cubicBezTo>
                    <a:cubicBezTo>
                      <a:pt x="4698" y="19148"/>
                      <a:pt x="4794" y="19140"/>
                      <a:pt x="4932" y="19140"/>
                    </a:cubicBezTo>
                    <a:cubicBezTo>
                      <a:pt x="5023" y="19140"/>
                      <a:pt x="5294" y="19111"/>
                      <a:pt x="5329" y="19169"/>
                    </a:cubicBezTo>
                    <a:cubicBezTo>
                      <a:pt x="5373" y="19242"/>
                      <a:pt x="5304" y="19370"/>
                      <a:pt x="5278" y="19434"/>
                    </a:cubicBezTo>
                    <a:cubicBezTo>
                      <a:pt x="5258" y="19484"/>
                      <a:pt x="5217" y="19513"/>
                      <a:pt x="5235" y="19577"/>
                    </a:cubicBezTo>
                    <a:cubicBezTo>
                      <a:pt x="5245" y="19610"/>
                      <a:pt x="5280" y="19647"/>
                      <a:pt x="5317" y="19677"/>
                    </a:cubicBezTo>
                    <a:cubicBezTo>
                      <a:pt x="5308" y="19655"/>
                      <a:pt x="5300" y="19634"/>
                      <a:pt x="5287" y="19615"/>
                    </a:cubicBezTo>
                    <a:cubicBezTo>
                      <a:pt x="5370" y="19593"/>
                      <a:pt x="5499" y="19609"/>
                      <a:pt x="5588" y="19609"/>
                    </a:cubicBezTo>
                    <a:cubicBezTo>
                      <a:pt x="5713" y="19609"/>
                      <a:pt x="5838" y="19613"/>
                      <a:pt x="5962" y="19609"/>
                    </a:cubicBezTo>
                    <a:cubicBezTo>
                      <a:pt x="6019" y="19607"/>
                      <a:pt x="6047" y="19620"/>
                      <a:pt x="6072" y="19580"/>
                    </a:cubicBezTo>
                    <a:cubicBezTo>
                      <a:pt x="6086" y="19558"/>
                      <a:pt x="6070" y="19492"/>
                      <a:pt x="6069" y="19468"/>
                    </a:cubicBezTo>
                    <a:cubicBezTo>
                      <a:pt x="6068" y="19388"/>
                      <a:pt x="6097" y="19316"/>
                      <a:pt x="6122" y="19240"/>
                    </a:cubicBezTo>
                    <a:cubicBezTo>
                      <a:pt x="6131" y="19216"/>
                      <a:pt x="6172" y="19097"/>
                      <a:pt x="6245" y="19105"/>
                    </a:cubicBezTo>
                    <a:cubicBezTo>
                      <a:pt x="6294" y="19110"/>
                      <a:pt x="6352" y="19224"/>
                      <a:pt x="6386" y="19257"/>
                    </a:cubicBezTo>
                    <a:cubicBezTo>
                      <a:pt x="6412" y="19283"/>
                      <a:pt x="6440" y="19331"/>
                      <a:pt x="6470" y="19353"/>
                    </a:cubicBezTo>
                    <a:cubicBezTo>
                      <a:pt x="6508" y="19380"/>
                      <a:pt x="6574" y="19379"/>
                      <a:pt x="6619" y="19398"/>
                    </a:cubicBezTo>
                    <a:cubicBezTo>
                      <a:pt x="6676" y="19422"/>
                      <a:pt x="6752" y="19476"/>
                      <a:pt x="6792" y="19515"/>
                    </a:cubicBezTo>
                    <a:cubicBezTo>
                      <a:pt x="6822" y="19544"/>
                      <a:pt x="6812" y="19564"/>
                      <a:pt x="6853" y="19587"/>
                    </a:cubicBezTo>
                    <a:cubicBezTo>
                      <a:pt x="6898" y="19613"/>
                      <a:pt x="6956" y="19609"/>
                      <a:pt x="7009" y="19610"/>
                    </a:cubicBezTo>
                    <a:cubicBezTo>
                      <a:pt x="7060" y="19610"/>
                      <a:pt x="7113" y="19602"/>
                      <a:pt x="7162" y="19615"/>
                    </a:cubicBezTo>
                    <a:cubicBezTo>
                      <a:pt x="7220" y="19631"/>
                      <a:pt x="7277" y="19674"/>
                      <a:pt x="7337" y="19695"/>
                    </a:cubicBezTo>
                    <a:cubicBezTo>
                      <a:pt x="7533" y="19764"/>
                      <a:pt x="7771" y="19824"/>
                      <a:pt x="7951" y="19906"/>
                    </a:cubicBezTo>
                    <a:cubicBezTo>
                      <a:pt x="8041" y="19946"/>
                      <a:pt x="8036" y="19995"/>
                      <a:pt x="8037" y="20063"/>
                    </a:cubicBezTo>
                    <a:cubicBezTo>
                      <a:pt x="8037" y="20155"/>
                      <a:pt x="8021" y="20199"/>
                      <a:pt x="7896" y="20228"/>
                    </a:cubicBezTo>
                    <a:cubicBezTo>
                      <a:pt x="7802" y="20249"/>
                      <a:pt x="7728" y="20258"/>
                      <a:pt x="7643" y="20297"/>
                    </a:cubicBezTo>
                    <a:cubicBezTo>
                      <a:pt x="7565" y="20333"/>
                      <a:pt x="7476" y="20369"/>
                      <a:pt x="7387" y="20397"/>
                    </a:cubicBezTo>
                    <a:cubicBezTo>
                      <a:pt x="7388" y="20403"/>
                      <a:pt x="7389" y="20409"/>
                      <a:pt x="7391" y="20415"/>
                    </a:cubicBezTo>
                    <a:cubicBezTo>
                      <a:pt x="7400" y="20441"/>
                      <a:pt x="7440" y="20487"/>
                      <a:pt x="7456" y="20516"/>
                    </a:cubicBezTo>
                    <a:cubicBezTo>
                      <a:pt x="7491" y="20576"/>
                      <a:pt x="7526" y="20638"/>
                      <a:pt x="7557" y="20701"/>
                    </a:cubicBezTo>
                    <a:cubicBezTo>
                      <a:pt x="7597" y="20702"/>
                      <a:pt x="7639" y="20706"/>
                      <a:pt x="7677" y="20704"/>
                    </a:cubicBezTo>
                    <a:cubicBezTo>
                      <a:pt x="7855" y="20697"/>
                      <a:pt x="8005" y="20640"/>
                      <a:pt x="8189" y="20641"/>
                    </a:cubicBezTo>
                    <a:cubicBezTo>
                      <a:pt x="8405" y="20642"/>
                      <a:pt x="8642" y="20623"/>
                      <a:pt x="8857" y="20639"/>
                    </a:cubicBezTo>
                    <a:cubicBezTo>
                      <a:pt x="8976" y="20649"/>
                      <a:pt x="9050" y="20677"/>
                      <a:pt x="9118" y="20742"/>
                    </a:cubicBezTo>
                    <a:cubicBezTo>
                      <a:pt x="9170" y="20791"/>
                      <a:pt x="9277" y="20826"/>
                      <a:pt x="9265" y="20892"/>
                    </a:cubicBezTo>
                    <a:cubicBezTo>
                      <a:pt x="9260" y="20919"/>
                      <a:pt x="9228" y="20918"/>
                      <a:pt x="9222" y="20941"/>
                    </a:cubicBezTo>
                    <a:cubicBezTo>
                      <a:pt x="9213" y="20975"/>
                      <a:pt x="9218" y="21012"/>
                      <a:pt x="9218" y="21047"/>
                    </a:cubicBezTo>
                    <a:cubicBezTo>
                      <a:pt x="9219" y="21109"/>
                      <a:pt x="9200" y="21184"/>
                      <a:pt x="9216" y="21244"/>
                    </a:cubicBezTo>
                    <a:cubicBezTo>
                      <a:pt x="9248" y="21364"/>
                      <a:pt x="9339" y="21554"/>
                      <a:pt x="9526" y="21600"/>
                    </a:cubicBezTo>
                    <a:cubicBezTo>
                      <a:pt x="9591" y="21568"/>
                      <a:pt x="9678" y="21493"/>
                      <a:pt x="9731" y="21448"/>
                    </a:cubicBezTo>
                    <a:cubicBezTo>
                      <a:pt x="9797" y="21391"/>
                      <a:pt x="9833" y="21375"/>
                      <a:pt x="9920" y="21337"/>
                    </a:cubicBezTo>
                    <a:cubicBezTo>
                      <a:pt x="9961" y="21318"/>
                      <a:pt x="10015" y="21292"/>
                      <a:pt x="10004" y="21254"/>
                    </a:cubicBezTo>
                    <a:cubicBezTo>
                      <a:pt x="9998" y="21231"/>
                      <a:pt x="9875" y="21158"/>
                      <a:pt x="9851" y="21140"/>
                    </a:cubicBezTo>
                    <a:cubicBezTo>
                      <a:pt x="9816" y="21113"/>
                      <a:pt x="9751" y="21088"/>
                      <a:pt x="9724" y="21061"/>
                    </a:cubicBezTo>
                    <a:cubicBezTo>
                      <a:pt x="9661" y="20996"/>
                      <a:pt x="9684" y="20846"/>
                      <a:pt x="9772" y="20795"/>
                    </a:cubicBezTo>
                    <a:cubicBezTo>
                      <a:pt x="9748" y="20797"/>
                      <a:pt x="9723" y="20798"/>
                      <a:pt x="9699" y="20797"/>
                    </a:cubicBezTo>
                    <a:cubicBezTo>
                      <a:pt x="9700" y="20731"/>
                      <a:pt x="9790" y="20627"/>
                      <a:pt x="9820" y="20572"/>
                    </a:cubicBezTo>
                    <a:cubicBezTo>
                      <a:pt x="9867" y="20483"/>
                      <a:pt x="9897" y="20496"/>
                      <a:pt x="10008" y="20453"/>
                    </a:cubicBezTo>
                    <a:cubicBezTo>
                      <a:pt x="10139" y="20404"/>
                      <a:pt x="10257" y="20339"/>
                      <a:pt x="10399" y="20296"/>
                    </a:cubicBezTo>
                    <a:cubicBezTo>
                      <a:pt x="10558" y="20248"/>
                      <a:pt x="10731" y="20193"/>
                      <a:pt x="10878" y="20135"/>
                    </a:cubicBezTo>
                    <a:cubicBezTo>
                      <a:pt x="10966" y="20100"/>
                      <a:pt x="11001" y="20055"/>
                      <a:pt x="11098" y="20046"/>
                    </a:cubicBezTo>
                    <a:cubicBezTo>
                      <a:pt x="11197" y="20037"/>
                      <a:pt x="11306" y="20061"/>
                      <a:pt x="11405" y="20048"/>
                    </a:cubicBezTo>
                    <a:cubicBezTo>
                      <a:pt x="11462" y="20041"/>
                      <a:pt x="11631" y="20019"/>
                      <a:pt x="11662" y="19987"/>
                    </a:cubicBezTo>
                    <a:cubicBezTo>
                      <a:pt x="11707" y="19940"/>
                      <a:pt x="11650" y="19913"/>
                      <a:pt x="11623" y="19882"/>
                    </a:cubicBezTo>
                    <a:cubicBezTo>
                      <a:pt x="11589" y="19841"/>
                      <a:pt x="11583" y="19848"/>
                      <a:pt x="11579" y="19797"/>
                    </a:cubicBezTo>
                    <a:cubicBezTo>
                      <a:pt x="11575" y="19746"/>
                      <a:pt x="11575" y="19691"/>
                      <a:pt x="11579" y="19640"/>
                    </a:cubicBezTo>
                    <a:cubicBezTo>
                      <a:pt x="11586" y="19542"/>
                      <a:pt x="11655" y="19555"/>
                      <a:pt x="11745" y="19508"/>
                    </a:cubicBezTo>
                    <a:cubicBezTo>
                      <a:pt x="11878" y="19440"/>
                      <a:pt x="11886" y="19374"/>
                      <a:pt x="11886" y="19265"/>
                    </a:cubicBezTo>
                    <a:cubicBezTo>
                      <a:pt x="11885" y="19207"/>
                      <a:pt x="11869" y="19135"/>
                      <a:pt x="11883" y="19078"/>
                    </a:cubicBezTo>
                    <a:cubicBezTo>
                      <a:pt x="11892" y="19043"/>
                      <a:pt x="11923" y="19019"/>
                      <a:pt x="11932" y="18984"/>
                    </a:cubicBezTo>
                    <a:cubicBezTo>
                      <a:pt x="11930" y="18962"/>
                      <a:pt x="11928" y="18941"/>
                      <a:pt x="11927" y="18919"/>
                    </a:cubicBezTo>
                    <a:cubicBezTo>
                      <a:pt x="11930" y="18902"/>
                      <a:pt x="11942" y="18890"/>
                      <a:pt x="11964" y="18883"/>
                    </a:cubicBezTo>
                    <a:cubicBezTo>
                      <a:pt x="11981" y="18833"/>
                      <a:pt x="11966" y="18792"/>
                      <a:pt x="12042" y="18767"/>
                    </a:cubicBezTo>
                    <a:cubicBezTo>
                      <a:pt x="12118" y="18742"/>
                      <a:pt x="12188" y="18780"/>
                      <a:pt x="12245" y="18789"/>
                    </a:cubicBezTo>
                    <a:cubicBezTo>
                      <a:pt x="12327" y="18801"/>
                      <a:pt x="12420" y="18780"/>
                      <a:pt x="12500" y="18794"/>
                    </a:cubicBezTo>
                    <a:cubicBezTo>
                      <a:pt x="12540" y="18801"/>
                      <a:pt x="12544" y="18822"/>
                      <a:pt x="12583" y="18828"/>
                    </a:cubicBezTo>
                    <a:cubicBezTo>
                      <a:pt x="12631" y="18836"/>
                      <a:pt x="12711" y="18829"/>
                      <a:pt x="12761" y="18827"/>
                    </a:cubicBezTo>
                    <a:cubicBezTo>
                      <a:pt x="12866" y="18823"/>
                      <a:pt x="13094" y="18722"/>
                      <a:pt x="13115" y="18640"/>
                    </a:cubicBezTo>
                    <a:cubicBezTo>
                      <a:pt x="13132" y="18573"/>
                      <a:pt x="13034" y="18520"/>
                      <a:pt x="13065" y="18450"/>
                    </a:cubicBezTo>
                    <a:cubicBezTo>
                      <a:pt x="13086" y="18402"/>
                      <a:pt x="13153" y="18385"/>
                      <a:pt x="13209" y="18365"/>
                    </a:cubicBezTo>
                    <a:cubicBezTo>
                      <a:pt x="13353" y="18314"/>
                      <a:pt x="13498" y="18275"/>
                      <a:pt x="13626" y="18201"/>
                    </a:cubicBezTo>
                    <a:cubicBezTo>
                      <a:pt x="13748" y="18130"/>
                      <a:pt x="13930" y="18058"/>
                      <a:pt x="13888" y="17926"/>
                    </a:cubicBezTo>
                    <a:cubicBezTo>
                      <a:pt x="13848" y="17804"/>
                      <a:pt x="13716" y="17695"/>
                      <a:pt x="13600" y="17606"/>
                    </a:cubicBezTo>
                    <a:cubicBezTo>
                      <a:pt x="13521" y="17545"/>
                      <a:pt x="13370" y="17413"/>
                      <a:pt x="13414" y="17324"/>
                    </a:cubicBezTo>
                    <a:cubicBezTo>
                      <a:pt x="13435" y="17282"/>
                      <a:pt x="13570" y="17238"/>
                      <a:pt x="13634" y="17230"/>
                    </a:cubicBezTo>
                    <a:cubicBezTo>
                      <a:pt x="13744" y="17217"/>
                      <a:pt x="13787" y="17238"/>
                      <a:pt x="13812" y="17138"/>
                    </a:cubicBezTo>
                    <a:cubicBezTo>
                      <a:pt x="13825" y="17090"/>
                      <a:pt x="13811" y="17031"/>
                      <a:pt x="13810" y="16982"/>
                    </a:cubicBezTo>
                    <a:cubicBezTo>
                      <a:pt x="13810" y="16951"/>
                      <a:pt x="13813" y="16919"/>
                      <a:pt x="13811" y="16888"/>
                    </a:cubicBezTo>
                    <a:cubicBezTo>
                      <a:pt x="13807" y="16839"/>
                      <a:pt x="13776" y="16809"/>
                      <a:pt x="13764" y="16763"/>
                    </a:cubicBezTo>
                    <a:cubicBezTo>
                      <a:pt x="13742" y="16673"/>
                      <a:pt x="13738" y="16509"/>
                      <a:pt x="13764" y="16419"/>
                    </a:cubicBezTo>
                    <a:cubicBezTo>
                      <a:pt x="13781" y="16360"/>
                      <a:pt x="13842" y="16316"/>
                      <a:pt x="13725" y="16292"/>
                    </a:cubicBezTo>
                    <a:cubicBezTo>
                      <a:pt x="13630" y="16273"/>
                      <a:pt x="13510" y="16312"/>
                      <a:pt x="13416" y="16296"/>
                    </a:cubicBezTo>
                    <a:cubicBezTo>
                      <a:pt x="13352" y="16285"/>
                      <a:pt x="13269" y="16220"/>
                      <a:pt x="13218" y="16185"/>
                    </a:cubicBezTo>
                    <a:cubicBezTo>
                      <a:pt x="13140" y="16132"/>
                      <a:pt x="13154" y="16084"/>
                      <a:pt x="13154" y="16012"/>
                    </a:cubicBezTo>
                    <a:cubicBezTo>
                      <a:pt x="13155" y="15952"/>
                      <a:pt x="13142" y="15884"/>
                      <a:pt x="13153" y="15824"/>
                    </a:cubicBezTo>
                    <a:cubicBezTo>
                      <a:pt x="13173" y="15722"/>
                      <a:pt x="13223" y="15784"/>
                      <a:pt x="13328" y="15794"/>
                    </a:cubicBezTo>
                    <a:cubicBezTo>
                      <a:pt x="13406" y="15801"/>
                      <a:pt x="13497" y="15793"/>
                      <a:pt x="13575" y="15793"/>
                    </a:cubicBezTo>
                    <a:cubicBezTo>
                      <a:pt x="13705" y="15793"/>
                      <a:pt x="13857" y="15808"/>
                      <a:pt x="13985" y="15786"/>
                    </a:cubicBezTo>
                    <a:cubicBezTo>
                      <a:pt x="14178" y="15753"/>
                      <a:pt x="14181" y="15633"/>
                      <a:pt x="14203" y="15511"/>
                    </a:cubicBezTo>
                    <a:cubicBezTo>
                      <a:pt x="14224" y="15391"/>
                      <a:pt x="14308" y="15327"/>
                      <a:pt x="14424" y="15237"/>
                    </a:cubicBezTo>
                    <a:cubicBezTo>
                      <a:pt x="14486" y="15188"/>
                      <a:pt x="14488" y="15117"/>
                      <a:pt x="14551" y="15072"/>
                    </a:cubicBezTo>
                    <a:cubicBezTo>
                      <a:pt x="14609" y="15029"/>
                      <a:pt x="14740" y="15032"/>
                      <a:pt x="14816" y="15041"/>
                    </a:cubicBezTo>
                    <a:cubicBezTo>
                      <a:pt x="14993" y="15062"/>
                      <a:pt x="15053" y="15153"/>
                      <a:pt x="15166" y="15237"/>
                    </a:cubicBezTo>
                    <a:cubicBezTo>
                      <a:pt x="15239" y="15291"/>
                      <a:pt x="15244" y="15284"/>
                      <a:pt x="15341" y="15300"/>
                    </a:cubicBezTo>
                    <a:cubicBezTo>
                      <a:pt x="15451" y="15318"/>
                      <a:pt x="15530" y="15355"/>
                      <a:pt x="15647" y="15355"/>
                    </a:cubicBezTo>
                    <a:cubicBezTo>
                      <a:pt x="15823" y="15356"/>
                      <a:pt x="15952" y="15422"/>
                      <a:pt x="16067" y="15516"/>
                    </a:cubicBezTo>
                    <a:cubicBezTo>
                      <a:pt x="16118" y="15557"/>
                      <a:pt x="16175" y="15594"/>
                      <a:pt x="16224" y="15635"/>
                    </a:cubicBezTo>
                    <a:cubicBezTo>
                      <a:pt x="16338" y="15732"/>
                      <a:pt x="16370" y="15739"/>
                      <a:pt x="16524" y="15676"/>
                    </a:cubicBezTo>
                    <a:cubicBezTo>
                      <a:pt x="16750" y="15584"/>
                      <a:pt x="16974" y="15491"/>
                      <a:pt x="17228" y="15460"/>
                    </a:cubicBezTo>
                    <a:cubicBezTo>
                      <a:pt x="17212" y="15420"/>
                      <a:pt x="17197" y="15380"/>
                      <a:pt x="17206" y="15334"/>
                    </a:cubicBezTo>
                    <a:cubicBezTo>
                      <a:pt x="17215" y="15292"/>
                      <a:pt x="17208" y="15302"/>
                      <a:pt x="17263" y="15288"/>
                    </a:cubicBezTo>
                    <a:cubicBezTo>
                      <a:pt x="17279" y="15284"/>
                      <a:pt x="17296" y="15279"/>
                      <a:pt x="17314" y="15275"/>
                    </a:cubicBezTo>
                    <a:cubicBezTo>
                      <a:pt x="17352" y="15266"/>
                      <a:pt x="17392" y="15257"/>
                      <a:pt x="17426" y="15253"/>
                    </a:cubicBezTo>
                    <a:cubicBezTo>
                      <a:pt x="17504" y="15243"/>
                      <a:pt x="17575" y="15252"/>
                      <a:pt x="17645" y="15231"/>
                    </a:cubicBezTo>
                    <a:cubicBezTo>
                      <a:pt x="17716" y="15209"/>
                      <a:pt x="17758" y="15169"/>
                      <a:pt x="17761" y="15116"/>
                    </a:cubicBezTo>
                    <a:cubicBezTo>
                      <a:pt x="17762" y="15091"/>
                      <a:pt x="17751" y="15056"/>
                      <a:pt x="17759" y="15032"/>
                    </a:cubicBezTo>
                    <a:cubicBezTo>
                      <a:pt x="17768" y="15003"/>
                      <a:pt x="17796" y="14986"/>
                      <a:pt x="17827" y="14964"/>
                    </a:cubicBezTo>
                    <a:cubicBezTo>
                      <a:pt x="17848" y="14949"/>
                      <a:pt x="17888" y="14936"/>
                      <a:pt x="17901" y="14919"/>
                    </a:cubicBezTo>
                    <a:cubicBezTo>
                      <a:pt x="17921" y="14893"/>
                      <a:pt x="17902" y="14853"/>
                      <a:pt x="17909" y="14826"/>
                    </a:cubicBezTo>
                    <a:cubicBezTo>
                      <a:pt x="17915" y="14801"/>
                      <a:pt x="17934" y="14794"/>
                      <a:pt x="17936" y="14761"/>
                    </a:cubicBezTo>
                    <a:cubicBezTo>
                      <a:pt x="17937" y="14730"/>
                      <a:pt x="17935" y="14699"/>
                      <a:pt x="17935" y="14667"/>
                    </a:cubicBezTo>
                    <a:cubicBezTo>
                      <a:pt x="17936" y="14595"/>
                      <a:pt x="17919" y="14567"/>
                      <a:pt x="17836" y="14521"/>
                    </a:cubicBezTo>
                    <a:cubicBezTo>
                      <a:pt x="17774" y="14486"/>
                      <a:pt x="17730" y="14454"/>
                      <a:pt x="17760" y="14396"/>
                    </a:cubicBezTo>
                    <a:cubicBezTo>
                      <a:pt x="17772" y="14371"/>
                      <a:pt x="17785" y="14362"/>
                      <a:pt x="17790" y="14334"/>
                    </a:cubicBezTo>
                    <a:cubicBezTo>
                      <a:pt x="17797" y="14297"/>
                      <a:pt x="17783" y="14258"/>
                      <a:pt x="17788" y="14221"/>
                    </a:cubicBezTo>
                    <a:cubicBezTo>
                      <a:pt x="17798" y="14159"/>
                      <a:pt x="17868" y="14100"/>
                      <a:pt x="17913" y="14047"/>
                    </a:cubicBezTo>
                    <a:cubicBezTo>
                      <a:pt x="17960" y="13993"/>
                      <a:pt x="17993" y="13972"/>
                      <a:pt x="17993" y="13907"/>
                    </a:cubicBezTo>
                    <a:cubicBezTo>
                      <a:pt x="17993" y="13844"/>
                      <a:pt x="17965" y="13793"/>
                      <a:pt x="17964" y="13730"/>
                    </a:cubicBezTo>
                    <a:cubicBezTo>
                      <a:pt x="17964" y="13669"/>
                      <a:pt x="18011" y="13616"/>
                      <a:pt x="17991" y="13554"/>
                    </a:cubicBezTo>
                    <a:cubicBezTo>
                      <a:pt x="17974" y="13502"/>
                      <a:pt x="17895" y="13482"/>
                      <a:pt x="17847" y="13443"/>
                    </a:cubicBezTo>
                    <a:cubicBezTo>
                      <a:pt x="17786" y="13392"/>
                      <a:pt x="17802" y="13339"/>
                      <a:pt x="17756" y="13283"/>
                    </a:cubicBezTo>
                    <a:cubicBezTo>
                      <a:pt x="17750" y="13275"/>
                      <a:pt x="17743" y="13269"/>
                      <a:pt x="17735" y="13262"/>
                    </a:cubicBezTo>
                    <a:cubicBezTo>
                      <a:pt x="17689" y="13223"/>
                      <a:pt x="17619" y="13202"/>
                      <a:pt x="17591" y="13146"/>
                    </a:cubicBezTo>
                    <a:cubicBezTo>
                      <a:pt x="17564" y="13090"/>
                      <a:pt x="17535" y="13038"/>
                      <a:pt x="17497" y="12988"/>
                    </a:cubicBezTo>
                    <a:cubicBezTo>
                      <a:pt x="17461" y="12939"/>
                      <a:pt x="17417" y="12885"/>
                      <a:pt x="17409" y="12833"/>
                    </a:cubicBezTo>
                    <a:cubicBezTo>
                      <a:pt x="17399" y="12774"/>
                      <a:pt x="17385" y="12695"/>
                      <a:pt x="17482" y="12686"/>
                    </a:cubicBezTo>
                    <a:cubicBezTo>
                      <a:pt x="17562" y="12679"/>
                      <a:pt x="17629" y="12686"/>
                      <a:pt x="17701" y="12667"/>
                    </a:cubicBezTo>
                    <a:cubicBezTo>
                      <a:pt x="17795" y="12642"/>
                      <a:pt x="17745" y="12545"/>
                      <a:pt x="17831" y="12521"/>
                    </a:cubicBezTo>
                    <a:cubicBezTo>
                      <a:pt x="17847" y="12517"/>
                      <a:pt x="17869" y="12516"/>
                      <a:pt x="17892" y="12515"/>
                    </a:cubicBezTo>
                    <a:cubicBezTo>
                      <a:pt x="17912" y="12514"/>
                      <a:pt x="17933" y="12513"/>
                      <a:pt x="17949" y="12510"/>
                    </a:cubicBezTo>
                    <a:cubicBezTo>
                      <a:pt x="17989" y="12503"/>
                      <a:pt x="18022" y="12495"/>
                      <a:pt x="18057" y="12485"/>
                    </a:cubicBezTo>
                    <a:cubicBezTo>
                      <a:pt x="18143" y="12457"/>
                      <a:pt x="18149" y="12422"/>
                      <a:pt x="18170" y="12364"/>
                    </a:cubicBezTo>
                    <a:cubicBezTo>
                      <a:pt x="18192" y="12305"/>
                      <a:pt x="18227" y="12250"/>
                      <a:pt x="18226" y="12187"/>
                    </a:cubicBezTo>
                    <a:cubicBezTo>
                      <a:pt x="18224" y="12130"/>
                      <a:pt x="18239" y="12084"/>
                      <a:pt x="18312" y="12050"/>
                    </a:cubicBezTo>
                    <a:cubicBezTo>
                      <a:pt x="18375" y="12022"/>
                      <a:pt x="18450" y="12008"/>
                      <a:pt x="18512" y="11973"/>
                    </a:cubicBezTo>
                    <a:cubicBezTo>
                      <a:pt x="18559" y="11947"/>
                      <a:pt x="18608" y="11928"/>
                      <a:pt x="18648" y="11895"/>
                    </a:cubicBezTo>
                    <a:cubicBezTo>
                      <a:pt x="18705" y="11849"/>
                      <a:pt x="18693" y="11810"/>
                      <a:pt x="18692" y="11749"/>
                    </a:cubicBezTo>
                    <a:cubicBezTo>
                      <a:pt x="18692" y="11717"/>
                      <a:pt x="18696" y="11693"/>
                      <a:pt x="18707" y="11665"/>
                    </a:cubicBezTo>
                    <a:cubicBezTo>
                      <a:pt x="18717" y="11638"/>
                      <a:pt x="18716" y="11612"/>
                      <a:pt x="18724" y="11582"/>
                    </a:cubicBezTo>
                    <a:cubicBezTo>
                      <a:pt x="18732" y="11549"/>
                      <a:pt x="18761" y="11523"/>
                      <a:pt x="18752" y="11488"/>
                    </a:cubicBezTo>
                    <a:cubicBezTo>
                      <a:pt x="18744" y="11453"/>
                      <a:pt x="18725" y="11455"/>
                      <a:pt x="18693" y="11432"/>
                    </a:cubicBezTo>
                    <a:cubicBezTo>
                      <a:pt x="18641" y="11395"/>
                      <a:pt x="18514" y="11357"/>
                      <a:pt x="18546" y="11289"/>
                    </a:cubicBezTo>
                    <a:cubicBezTo>
                      <a:pt x="18557" y="11265"/>
                      <a:pt x="18586" y="11258"/>
                      <a:pt x="18606" y="11239"/>
                    </a:cubicBezTo>
                    <a:cubicBezTo>
                      <a:pt x="18638" y="11208"/>
                      <a:pt x="18635" y="11197"/>
                      <a:pt x="18634" y="11155"/>
                    </a:cubicBezTo>
                    <a:cubicBezTo>
                      <a:pt x="18634" y="11079"/>
                      <a:pt x="18659" y="11015"/>
                      <a:pt x="18554" y="10972"/>
                    </a:cubicBezTo>
                    <a:cubicBezTo>
                      <a:pt x="18483" y="10943"/>
                      <a:pt x="18452" y="10921"/>
                      <a:pt x="18430" y="10864"/>
                    </a:cubicBezTo>
                    <a:cubicBezTo>
                      <a:pt x="18425" y="10851"/>
                      <a:pt x="18431" y="10836"/>
                      <a:pt x="18428" y="10823"/>
                    </a:cubicBezTo>
                    <a:cubicBezTo>
                      <a:pt x="18425" y="10810"/>
                      <a:pt x="18404" y="10805"/>
                      <a:pt x="18400" y="10791"/>
                    </a:cubicBezTo>
                    <a:cubicBezTo>
                      <a:pt x="18392" y="10768"/>
                      <a:pt x="18392" y="10710"/>
                      <a:pt x="18407" y="10690"/>
                    </a:cubicBezTo>
                    <a:cubicBezTo>
                      <a:pt x="18422" y="10670"/>
                      <a:pt x="18464" y="10658"/>
                      <a:pt x="18483" y="10639"/>
                    </a:cubicBezTo>
                    <a:cubicBezTo>
                      <a:pt x="18499" y="10623"/>
                      <a:pt x="18518" y="10599"/>
                      <a:pt x="18533" y="10582"/>
                    </a:cubicBezTo>
                    <a:cubicBezTo>
                      <a:pt x="18571" y="10539"/>
                      <a:pt x="18629" y="10491"/>
                      <a:pt x="18607" y="10434"/>
                    </a:cubicBezTo>
                    <a:cubicBezTo>
                      <a:pt x="18596" y="10407"/>
                      <a:pt x="18558" y="10379"/>
                      <a:pt x="18540" y="10352"/>
                    </a:cubicBezTo>
                    <a:cubicBezTo>
                      <a:pt x="18519" y="10323"/>
                      <a:pt x="18502" y="10283"/>
                      <a:pt x="18464" y="10263"/>
                    </a:cubicBezTo>
                    <a:cubicBezTo>
                      <a:pt x="18473" y="10227"/>
                      <a:pt x="18555" y="10214"/>
                      <a:pt x="18597" y="10201"/>
                    </a:cubicBezTo>
                    <a:cubicBezTo>
                      <a:pt x="18664" y="10180"/>
                      <a:pt x="18711" y="10173"/>
                      <a:pt x="18780" y="10166"/>
                    </a:cubicBezTo>
                    <a:cubicBezTo>
                      <a:pt x="18845" y="10159"/>
                      <a:pt x="18893" y="10117"/>
                      <a:pt x="18949" y="10096"/>
                    </a:cubicBezTo>
                    <a:cubicBezTo>
                      <a:pt x="19006" y="10075"/>
                      <a:pt x="19033" y="10050"/>
                      <a:pt x="19045" y="9998"/>
                    </a:cubicBezTo>
                    <a:cubicBezTo>
                      <a:pt x="19051" y="9971"/>
                      <a:pt x="19039" y="9946"/>
                      <a:pt x="19050" y="9919"/>
                    </a:cubicBezTo>
                    <a:cubicBezTo>
                      <a:pt x="19056" y="9904"/>
                      <a:pt x="19070" y="9893"/>
                      <a:pt x="19073" y="9873"/>
                    </a:cubicBezTo>
                    <a:cubicBezTo>
                      <a:pt x="19084" y="9813"/>
                      <a:pt x="19073" y="9745"/>
                      <a:pt x="19073" y="9684"/>
                    </a:cubicBezTo>
                    <a:cubicBezTo>
                      <a:pt x="19073" y="9664"/>
                      <a:pt x="19071" y="9643"/>
                      <a:pt x="19072" y="9623"/>
                    </a:cubicBezTo>
                    <a:cubicBezTo>
                      <a:pt x="19075" y="9590"/>
                      <a:pt x="19096" y="9570"/>
                      <a:pt x="19104" y="9539"/>
                    </a:cubicBezTo>
                    <a:cubicBezTo>
                      <a:pt x="19110" y="9514"/>
                      <a:pt x="19117" y="9415"/>
                      <a:pt x="19098" y="9397"/>
                    </a:cubicBezTo>
                    <a:cubicBezTo>
                      <a:pt x="19073" y="9373"/>
                      <a:pt x="18936" y="9367"/>
                      <a:pt x="18898" y="9371"/>
                    </a:cubicBezTo>
                    <a:cubicBezTo>
                      <a:pt x="18827" y="9381"/>
                      <a:pt x="18770" y="9401"/>
                      <a:pt x="18694" y="9394"/>
                    </a:cubicBezTo>
                    <a:cubicBezTo>
                      <a:pt x="18611" y="9386"/>
                      <a:pt x="18589" y="9323"/>
                      <a:pt x="18577" y="9257"/>
                    </a:cubicBezTo>
                    <a:cubicBezTo>
                      <a:pt x="18568" y="9207"/>
                      <a:pt x="18566" y="9155"/>
                      <a:pt x="18549" y="9122"/>
                    </a:cubicBezTo>
                    <a:cubicBezTo>
                      <a:pt x="18521" y="9071"/>
                      <a:pt x="18507" y="9042"/>
                      <a:pt x="18453" y="9002"/>
                    </a:cubicBezTo>
                    <a:cubicBezTo>
                      <a:pt x="18416" y="8974"/>
                      <a:pt x="18343" y="8925"/>
                      <a:pt x="18327" y="8893"/>
                    </a:cubicBezTo>
                    <a:cubicBezTo>
                      <a:pt x="18302" y="8841"/>
                      <a:pt x="18389" y="8699"/>
                      <a:pt x="18490" y="8684"/>
                    </a:cubicBezTo>
                    <a:cubicBezTo>
                      <a:pt x="18540" y="8649"/>
                      <a:pt x="18610" y="8598"/>
                      <a:pt x="18629" y="8550"/>
                    </a:cubicBezTo>
                    <a:cubicBezTo>
                      <a:pt x="18646" y="8508"/>
                      <a:pt x="18652" y="8490"/>
                      <a:pt x="18693" y="8455"/>
                    </a:cubicBezTo>
                    <a:cubicBezTo>
                      <a:pt x="18710" y="8441"/>
                      <a:pt x="18732" y="8428"/>
                      <a:pt x="18754" y="8417"/>
                    </a:cubicBezTo>
                    <a:cubicBezTo>
                      <a:pt x="18783" y="8400"/>
                      <a:pt x="18813" y="8385"/>
                      <a:pt x="18835" y="8367"/>
                    </a:cubicBezTo>
                    <a:cubicBezTo>
                      <a:pt x="18844" y="8360"/>
                      <a:pt x="18854" y="8335"/>
                      <a:pt x="18861" y="8325"/>
                    </a:cubicBezTo>
                    <a:cubicBezTo>
                      <a:pt x="18883" y="8297"/>
                      <a:pt x="18905" y="8283"/>
                      <a:pt x="18942" y="8269"/>
                    </a:cubicBezTo>
                    <a:cubicBezTo>
                      <a:pt x="19039" y="8231"/>
                      <a:pt x="19145" y="8256"/>
                      <a:pt x="19249" y="8247"/>
                    </a:cubicBezTo>
                    <a:cubicBezTo>
                      <a:pt x="19298" y="8243"/>
                      <a:pt x="19323" y="8229"/>
                      <a:pt x="19366" y="8210"/>
                    </a:cubicBezTo>
                    <a:cubicBezTo>
                      <a:pt x="19403" y="8194"/>
                      <a:pt x="19461" y="8180"/>
                      <a:pt x="19480" y="8151"/>
                    </a:cubicBezTo>
                    <a:cubicBezTo>
                      <a:pt x="19498" y="8123"/>
                      <a:pt x="19481" y="8069"/>
                      <a:pt x="19482" y="8038"/>
                    </a:cubicBezTo>
                    <a:cubicBezTo>
                      <a:pt x="19482" y="8020"/>
                      <a:pt x="19484" y="8004"/>
                      <a:pt x="19480" y="7987"/>
                    </a:cubicBezTo>
                    <a:cubicBezTo>
                      <a:pt x="19476" y="7972"/>
                      <a:pt x="19454" y="7973"/>
                      <a:pt x="19451" y="7955"/>
                    </a:cubicBezTo>
                    <a:cubicBezTo>
                      <a:pt x="19438" y="7877"/>
                      <a:pt x="19666" y="7850"/>
                      <a:pt x="19743" y="7850"/>
                    </a:cubicBezTo>
                    <a:cubicBezTo>
                      <a:pt x="19805" y="7851"/>
                      <a:pt x="20012" y="7873"/>
                      <a:pt x="20038" y="7831"/>
                    </a:cubicBezTo>
                    <a:cubicBezTo>
                      <a:pt x="20052" y="7808"/>
                      <a:pt x="20040" y="7739"/>
                      <a:pt x="20034" y="7715"/>
                    </a:cubicBezTo>
                    <a:cubicBezTo>
                      <a:pt x="20029" y="7697"/>
                      <a:pt x="20006" y="7686"/>
                      <a:pt x="20011" y="7667"/>
                    </a:cubicBezTo>
                    <a:cubicBezTo>
                      <a:pt x="20018" y="7643"/>
                      <a:pt x="20072" y="7629"/>
                      <a:pt x="20095" y="7620"/>
                    </a:cubicBezTo>
                    <a:cubicBezTo>
                      <a:pt x="20166" y="7594"/>
                      <a:pt x="20270" y="7586"/>
                      <a:pt x="20330" y="7538"/>
                    </a:cubicBezTo>
                    <a:cubicBezTo>
                      <a:pt x="20396" y="7486"/>
                      <a:pt x="20404" y="7355"/>
                      <a:pt x="20388" y="7287"/>
                    </a:cubicBezTo>
                    <a:cubicBezTo>
                      <a:pt x="20384" y="7270"/>
                      <a:pt x="20369" y="7261"/>
                      <a:pt x="20364" y="7246"/>
                    </a:cubicBezTo>
                    <a:cubicBezTo>
                      <a:pt x="20356" y="7225"/>
                      <a:pt x="20367" y="7201"/>
                      <a:pt x="20359" y="7182"/>
                    </a:cubicBezTo>
                    <a:cubicBezTo>
                      <a:pt x="20348" y="7155"/>
                      <a:pt x="20309" y="7149"/>
                      <a:pt x="20297" y="7122"/>
                    </a:cubicBezTo>
                    <a:cubicBezTo>
                      <a:pt x="20290" y="7104"/>
                      <a:pt x="20300" y="7077"/>
                      <a:pt x="20299" y="7059"/>
                    </a:cubicBezTo>
                    <a:cubicBezTo>
                      <a:pt x="20297" y="7031"/>
                      <a:pt x="20285" y="7021"/>
                      <a:pt x="20276" y="6996"/>
                    </a:cubicBezTo>
                    <a:cubicBezTo>
                      <a:pt x="20264" y="6964"/>
                      <a:pt x="20254" y="6901"/>
                      <a:pt x="20268" y="6870"/>
                    </a:cubicBezTo>
                    <a:cubicBezTo>
                      <a:pt x="20291" y="6815"/>
                      <a:pt x="20383" y="6794"/>
                      <a:pt x="20446" y="6772"/>
                    </a:cubicBezTo>
                    <a:cubicBezTo>
                      <a:pt x="20485" y="6759"/>
                      <a:pt x="20517" y="6734"/>
                      <a:pt x="20553" y="6719"/>
                    </a:cubicBezTo>
                    <a:cubicBezTo>
                      <a:pt x="20597" y="6701"/>
                      <a:pt x="20643" y="6691"/>
                      <a:pt x="20685" y="6668"/>
                    </a:cubicBezTo>
                    <a:cubicBezTo>
                      <a:pt x="20768" y="6622"/>
                      <a:pt x="20845" y="6568"/>
                      <a:pt x="20821" y="6485"/>
                    </a:cubicBezTo>
                    <a:cubicBezTo>
                      <a:pt x="20799" y="6413"/>
                      <a:pt x="20769" y="6331"/>
                      <a:pt x="20815" y="6262"/>
                    </a:cubicBezTo>
                    <a:cubicBezTo>
                      <a:pt x="20859" y="6195"/>
                      <a:pt x="20962" y="6151"/>
                      <a:pt x="20992" y="6079"/>
                    </a:cubicBezTo>
                    <a:cubicBezTo>
                      <a:pt x="21005" y="6046"/>
                      <a:pt x="20999" y="6009"/>
                      <a:pt x="20998" y="5975"/>
                    </a:cubicBezTo>
                    <a:cubicBezTo>
                      <a:pt x="20997" y="5912"/>
                      <a:pt x="21032" y="5883"/>
                      <a:pt x="21050" y="5823"/>
                    </a:cubicBezTo>
                    <a:cubicBezTo>
                      <a:pt x="21058" y="5797"/>
                      <a:pt x="21046" y="5768"/>
                      <a:pt x="21054" y="5743"/>
                    </a:cubicBezTo>
                    <a:cubicBezTo>
                      <a:pt x="21058" y="5733"/>
                      <a:pt x="21076" y="5727"/>
                      <a:pt x="21079" y="5720"/>
                    </a:cubicBezTo>
                    <a:cubicBezTo>
                      <a:pt x="21090" y="5681"/>
                      <a:pt x="21071" y="5636"/>
                      <a:pt x="21084" y="5598"/>
                    </a:cubicBezTo>
                    <a:cubicBezTo>
                      <a:pt x="21093" y="5572"/>
                      <a:pt x="21111" y="5549"/>
                      <a:pt x="21121" y="5520"/>
                    </a:cubicBezTo>
                    <a:cubicBezTo>
                      <a:pt x="21132" y="5489"/>
                      <a:pt x="21161" y="5448"/>
                      <a:pt x="21173" y="5412"/>
                    </a:cubicBezTo>
                    <a:cubicBezTo>
                      <a:pt x="21199" y="5335"/>
                      <a:pt x="21203" y="5264"/>
                      <a:pt x="21202" y="5183"/>
                    </a:cubicBezTo>
                    <a:cubicBezTo>
                      <a:pt x="21201" y="5095"/>
                      <a:pt x="21238" y="5014"/>
                      <a:pt x="21267" y="4928"/>
                    </a:cubicBezTo>
                    <a:cubicBezTo>
                      <a:pt x="21283" y="4880"/>
                      <a:pt x="21306" y="4859"/>
                      <a:pt x="21334" y="4819"/>
                    </a:cubicBezTo>
                    <a:cubicBezTo>
                      <a:pt x="21359" y="4783"/>
                      <a:pt x="21338" y="4745"/>
                      <a:pt x="21354" y="4708"/>
                    </a:cubicBezTo>
                    <a:cubicBezTo>
                      <a:pt x="21362" y="4688"/>
                      <a:pt x="21392" y="4661"/>
                      <a:pt x="21405" y="4641"/>
                    </a:cubicBezTo>
                    <a:cubicBezTo>
                      <a:pt x="21432" y="4602"/>
                      <a:pt x="21453" y="4562"/>
                      <a:pt x="21471" y="4520"/>
                    </a:cubicBezTo>
                    <a:cubicBezTo>
                      <a:pt x="21482" y="4493"/>
                      <a:pt x="21514" y="4462"/>
                      <a:pt x="21524" y="4433"/>
                    </a:cubicBezTo>
                    <a:cubicBezTo>
                      <a:pt x="21534" y="4401"/>
                      <a:pt x="21516" y="4361"/>
                      <a:pt x="21521" y="4328"/>
                    </a:cubicBezTo>
                    <a:cubicBezTo>
                      <a:pt x="21527" y="4294"/>
                      <a:pt x="21546" y="4279"/>
                      <a:pt x="21552" y="4245"/>
                    </a:cubicBezTo>
                    <a:cubicBezTo>
                      <a:pt x="21559" y="4199"/>
                      <a:pt x="21558" y="4164"/>
                      <a:pt x="21574" y="4120"/>
                    </a:cubicBezTo>
                    <a:cubicBezTo>
                      <a:pt x="21581" y="4084"/>
                      <a:pt x="21595" y="4025"/>
                      <a:pt x="21549" y="4011"/>
                    </a:cubicBezTo>
                    <a:close/>
                    <a:moveTo>
                      <a:pt x="7260" y="3532"/>
                    </a:moveTo>
                    <a:cubicBezTo>
                      <a:pt x="7279" y="3477"/>
                      <a:pt x="7417" y="3436"/>
                      <a:pt x="7491" y="3452"/>
                    </a:cubicBezTo>
                    <a:cubicBezTo>
                      <a:pt x="7498" y="3477"/>
                      <a:pt x="7523" y="3521"/>
                      <a:pt x="7523" y="3544"/>
                    </a:cubicBezTo>
                    <a:cubicBezTo>
                      <a:pt x="7523" y="3567"/>
                      <a:pt x="7497" y="3594"/>
                      <a:pt x="7481" y="3616"/>
                    </a:cubicBezTo>
                    <a:cubicBezTo>
                      <a:pt x="7467" y="3635"/>
                      <a:pt x="7457" y="3664"/>
                      <a:pt x="7438" y="3679"/>
                    </a:cubicBezTo>
                    <a:cubicBezTo>
                      <a:pt x="7404" y="3706"/>
                      <a:pt x="7379" y="3699"/>
                      <a:pt x="7320" y="3700"/>
                    </a:cubicBezTo>
                    <a:lnTo>
                      <a:pt x="7291" y="3721"/>
                    </a:lnTo>
                    <a:cubicBezTo>
                      <a:pt x="7291" y="3689"/>
                      <a:pt x="7303" y="3645"/>
                      <a:pt x="7293" y="3615"/>
                    </a:cubicBezTo>
                    <a:cubicBezTo>
                      <a:pt x="7282" y="3583"/>
                      <a:pt x="7246" y="3572"/>
                      <a:pt x="7260" y="3532"/>
                    </a:cubicBezTo>
                    <a:close/>
                    <a:moveTo>
                      <a:pt x="8220" y="3371"/>
                    </a:moveTo>
                    <a:cubicBezTo>
                      <a:pt x="8174" y="3371"/>
                      <a:pt x="8128" y="3369"/>
                      <a:pt x="8093" y="3366"/>
                    </a:cubicBezTo>
                    <a:cubicBezTo>
                      <a:pt x="8017" y="3360"/>
                      <a:pt x="7921" y="3315"/>
                      <a:pt x="7845" y="3324"/>
                    </a:cubicBezTo>
                    <a:cubicBezTo>
                      <a:pt x="7845" y="3284"/>
                      <a:pt x="7829" y="3255"/>
                      <a:pt x="7822" y="3219"/>
                    </a:cubicBezTo>
                    <a:cubicBezTo>
                      <a:pt x="7816" y="3191"/>
                      <a:pt x="7835" y="3165"/>
                      <a:pt x="7852" y="3137"/>
                    </a:cubicBezTo>
                    <a:cubicBezTo>
                      <a:pt x="7907" y="3043"/>
                      <a:pt x="7964" y="3084"/>
                      <a:pt x="8060" y="3118"/>
                    </a:cubicBezTo>
                    <a:cubicBezTo>
                      <a:pt x="8089" y="3128"/>
                      <a:pt x="8135" y="3128"/>
                      <a:pt x="8160" y="3140"/>
                    </a:cubicBezTo>
                    <a:cubicBezTo>
                      <a:pt x="8202" y="3160"/>
                      <a:pt x="8188" y="3185"/>
                      <a:pt x="8202" y="3215"/>
                    </a:cubicBezTo>
                    <a:cubicBezTo>
                      <a:pt x="8209" y="3232"/>
                      <a:pt x="8238" y="3266"/>
                      <a:pt x="8253" y="3282"/>
                    </a:cubicBezTo>
                    <a:cubicBezTo>
                      <a:pt x="8258" y="3288"/>
                      <a:pt x="8267" y="3294"/>
                      <a:pt x="8276" y="3299"/>
                    </a:cubicBezTo>
                    <a:cubicBezTo>
                      <a:pt x="8305" y="3317"/>
                      <a:pt x="8342" y="3335"/>
                      <a:pt x="8339" y="3362"/>
                    </a:cubicBezTo>
                    <a:cubicBezTo>
                      <a:pt x="8307" y="3369"/>
                      <a:pt x="8264" y="3371"/>
                      <a:pt x="8220" y="3371"/>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7380" name="Group 7379">
                <a:extLst>
                  <a:ext uri="{FF2B5EF4-FFF2-40B4-BE49-F238E27FC236}">
                    <a16:creationId xmlns:a16="http://schemas.microsoft.com/office/drawing/2014/main" id="{4E1F8F64-7093-9958-E42A-25774141BD4F}"/>
                  </a:ext>
                </a:extLst>
              </p:cNvPr>
              <p:cNvGrpSpPr/>
              <p:nvPr/>
            </p:nvGrpSpPr>
            <p:grpSpPr>
              <a:xfrm>
                <a:off x="9082807" y="2223581"/>
                <a:ext cx="696646" cy="769189"/>
                <a:chOff x="8277925" y="1401655"/>
                <a:chExt cx="827482" cy="913650"/>
              </a:xfrm>
            </p:grpSpPr>
            <p:sp>
              <p:nvSpPr>
                <p:cNvPr id="7421" name="Shape">
                  <a:extLst>
                    <a:ext uri="{FF2B5EF4-FFF2-40B4-BE49-F238E27FC236}">
                      <a16:creationId xmlns:a16="http://schemas.microsoft.com/office/drawing/2014/main" id="{EF947F3A-8311-230A-7618-E243933686E8}"/>
                    </a:ext>
                  </a:extLst>
                </p:cNvPr>
                <p:cNvSpPr/>
                <p:nvPr/>
              </p:nvSpPr>
              <p:spPr>
                <a:xfrm>
                  <a:off x="8928771" y="1948958"/>
                  <a:ext cx="33182" cy="26164"/>
                </a:xfrm>
                <a:custGeom>
                  <a:avLst/>
                  <a:gdLst/>
                  <a:ahLst/>
                  <a:cxnLst>
                    <a:cxn ang="0">
                      <a:pos x="wd2" y="hd2"/>
                    </a:cxn>
                    <a:cxn ang="5400000">
                      <a:pos x="wd2" y="hd2"/>
                    </a:cxn>
                    <a:cxn ang="10800000">
                      <a:pos x="wd2" y="hd2"/>
                    </a:cxn>
                    <a:cxn ang="16200000">
                      <a:pos x="wd2" y="hd2"/>
                    </a:cxn>
                  </a:cxnLst>
                  <a:rect l="0" t="0" r="r" b="b"/>
                  <a:pathLst>
                    <a:path w="21289" h="19218" extrusionOk="0">
                      <a:moveTo>
                        <a:pt x="18699" y="14478"/>
                      </a:moveTo>
                      <a:cubicBezTo>
                        <a:pt x="18319" y="14109"/>
                        <a:pt x="17996" y="13739"/>
                        <a:pt x="17750" y="13348"/>
                      </a:cubicBezTo>
                      <a:cubicBezTo>
                        <a:pt x="17123" y="12283"/>
                        <a:pt x="15947" y="10045"/>
                        <a:pt x="15643" y="8937"/>
                      </a:cubicBezTo>
                      <a:cubicBezTo>
                        <a:pt x="15111" y="6981"/>
                        <a:pt x="15643" y="5330"/>
                        <a:pt x="13935" y="4026"/>
                      </a:cubicBezTo>
                      <a:cubicBezTo>
                        <a:pt x="12891" y="3222"/>
                        <a:pt x="11031" y="3222"/>
                        <a:pt x="9835" y="2548"/>
                      </a:cubicBezTo>
                      <a:cubicBezTo>
                        <a:pt x="5887" y="310"/>
                        <a:pt x="3552" y="-2363"/>
                        <a:pt x="1275" y="3787"/>
                      </a:cubicBezTo>
                      <a:cubicBezTo>
                        <a:pt x="572" y="5677"/>
                        <a:pt x="-187" y="7329"/>
                        <a:pt x="41" y="9198"/>
                      </a:cubicBezTo>
                      <a:cubicBezTo>
                        <a:pt x="345" y="11588"/>
                        <a:pt x="971" y="13457"/>
                        <a:pt x="1009" y="16086"/>
                      </a:cubicBezTo>
                      <a:cubicBezTo>
                        <a:pt x="4141" y="15478"/>
                        <a:pt x="8070" y="18455"/>
                        <a:pt x="11183" y="18889"/>
                      </a:cubicBezTo>
                      <a:cubicBezTo>
                        <a:pt x="12607" y="19085"/>
                        <a:pt x="14524" y="19237"/>
                        <a:pt x="16422" y="19215"/>
                      </a:cubicBezTo>
                      <a:cubicBezTo>
                        <a:pt x="18206" y="19215"/>
                        <a:pt x="19990" y="19042"/>
                        <a:pt x="21281" y="18629"/>
                      </a:cubicBezTo>
                      <a:cubicBezTo>
                        <a:pt x="21413" y="16847"/>
                        <a:pt x="19875" y="15652"/>
                        <a:pt x="18699" y="14478"/>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422" name="Shape">
                  <a:extLst>
                    <a:ext uri="{FF2B5EF4-FFF2-40B4-BE49-F238E27FC236}">
                      <a16:creationId xmlns:a16="http://schemas.microsoft.com/office/drawing/2014/main" id="{0629AFCB-70B1-9E82-13A7-DE1A89616BD3}"/>
                    </a:ext>
                  </a:extLst>
                </p:cNvPr>
                <p:cNvSpPr/>
                <p:nvPr/>
              </p:nvSpPr>
              <p:spPr>
                <a:xfrm>
                  <a:off x="8893271" y="1981500"/>
                  <a:ext cx="17064" cy="24339"/>
                </a:xfrm>
                <a:custGeom>
                  <a:avLst/>
                  <a:gdLst/>
                  <a:ahLst/>
                  <a:cxnLst>
                    <a:cxn ang="0">
                      <a:pos x="wd2" y="hd2"/>
                    </a:cxn>
                    <a:cxn ang="5400000">
                      <a:pos x="wd2" y="hd2"/>
                    </a:cxn>
                    <a:cxn ang="10800000">
                      <a:pos x="wd2" y="hd2"/>
                    </a:cxn>
                    <a:cxn ang="16200000">
                      <a:pos x="wd2" y="hd2"/>
                    </a:cxn>
                  </a:cxnLst>
                  <a:rect l="0" t="0" r="r" b="b"/>
                  <a:pathLst>
                    <a:path w="20766" h="20639" extrusionOk="0">
                      <a:moveTo>
                        <a:pt x="246" y="6339"/>
                      </a:moveTo>
                      <a:cubicBezTo>
                        <a:pt x="-834" y="9400"/>
                        <a:pt x="1938" y="10203"/>
                        <a:pt x="2802" y="12636"/>
                      </a:cubicBezTo>
                      <a:cubicBezTo>
                        <a:pt x="3594" y="14894"/>
                        <a:pt x="2694" y="18256"/>
                        <a:pt x="2694" y="20639"/>
                      </a:cubicBezTo>
                      <a:lnTo>
                        <a:pt x="4962" y="19058"/>
                      </a:lnTo>
                      <a:cubicBezTo>
                        <a:pt x="9498" y="19008"/>
                        <a:pt x="11514" y="19560"/>
                        <a:pt x="14106" y="17503"/>
                      </a:cubicBezTo>
                      <a:cubicBezTo>
                        <a:pt x="15582" y="16324"/>
                        <a:pt x="16374" y="14141"/>
                        <a:pt x="17454" y="12712"/>
                      </a:cubicBezTo>
                      <a:cubicBezTo>
                        <a:pt x="18751" y="11031"/>
                        <a:pt x="20766" y="8974"/>
                        <a:pt x="20766" y="7217"/>
                      </a:cubicBezTo>
                      <a:cubicBezTo>
                        <a:pt x="20766" y="5461"/>
                        <a:pt x="18786" y="2125"/>
                        <a:pt x="18282" y="268"/>
                      </a:cubicBezTo>
                      <a:cubicBezTo>
                        <a:pt x="12450" y="-961"/>
                        <a:pt x="1722" y="2200"/>
                        <a:pt x="246" y="6339"/>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423" name="Shape">
                  <a:extLst>
                    <a:ext uri="{FF2B5EF4-FFF2-40B4-BE49-F238E27FC236}">
                      <a16:creationId xmlns:a16="http://schemas.microsoft.com/office/drawing/2014/main" id="{19E03D77-7D81-794B-657D-2A5C021190F2}"/>
                    </a:ext>
                  </a:extLst>
                </p:cNvPr>
                <p:cNvSpPr/>
                <p:nvPr/>
              </p:nvSpPr>
              <p:spPr>
                <a:xfrm>
                  <a:off x="8277925" y="1401655"/>
                  <a:ext cx="827482" cy="913650"/>
                </a:xfrm>
                <a:custGeom>
                  <a:avLst/>
                  <a:gdLst/>
                  <a:ahLst/>
                  <a:cxnLst>
                    <a:cxn ang="0">
                      <a:pos x="wd2" y="hd2"/>
                    </a:cxn>
                    <a:cxn ang="5400000">
                      <a:pos x="wd2" y="hd2"/>
                    </a:cxn>
                    <a:cxn ang="10800000">
                      <a:pos x="wd2" y="hd2"/>
                    </a:cxn>
                    <a:cxn ang="16200000">
                      <a:pos x="wd2" y="hd2"/>
                    </a:cxn>
                  </a:cxnLst>
                  <a:rect l="0" t="0" r="r" b="b"/>
                  <a:pathLst>
                    <a:path w="21525" h="21593" extrusionOk="0">
                      <a:moveTo>
                        <a:pt x="21231" y="5405"/>
                      </a:moveTo>
                      <a:cubicBezTo>
                        <a:pt x="21042" y="5207"/>
                        <a:pt x="20653" y="5405"/>
                        <a:pt x="20484" y="5502"/>
                      </a:cubicBezTo>
                      <a:cubicBezTo>
                        <a:pt x="20166" y="5688"/>
                        <a:pt x="19822" y="5586"/>
                        <a:pt x="19490" y="5528"/>
                      </a:cubicBezTo>
                      <a:cubicBezTo>
                        <a:pt x="19236" y="5483"/>
                        <a:pt x="19173" y="5198"/>
                        <a:pt x="19102" y="5518"/>
                      </a:cubicBezTo>
                      <a:cubicBezTo>
                        <a:pt x="19057" y="5719"/>
                        <a:pt x="17934" y="5000"/>
                        <a:pt x="17823" y="4933"/>
                      </a:cubicBezTo>
                      <a:cubicBezTo>
                        <a:pt x="17668" y="4840"/>
                        <a:pt x="17598" y="4889"/>
                        <a:pt x="17404" y="4879"/>
                      </a:cubicBezTo>
                      <a:cubicBezTo>
                        <a:pt x="17288" y="4874"/>
                        <a:pt x="17178" y="4787"/>
                        <a:pt x="17067" y="4816"/>
                      </a:cubicBezTo>
                      <a:cubicBezTo>
                        <a:pt x="16771" y="4892"/>
                        <a:pt x="16880" y="4395"/>
                        <a:pt x="16502" y="4624"/>
                      </a:cubicBezTo>
                      <a:cubicBezTo>
                        <a:pt x="16169" y="4826"/>
                        <a:pt x="16266" y="4475"/>
                        <a:pt x="16066" y="4319"/>
                      </a:cubicBezTo>
                      <a:cubicBezTo>
                        <a:pt x="15860" y="4159"/>
                        <a:pt x="15711" y="4349"/>
                        <a:pt x="15577" y="4106"/>
                      </a:cubicBezTo>
                      <a:cubicBezTo>
                        <a:pt x="15395" y="3775"/>
                        <a:pt x="14990" y="4368"/>
                        <a:pt x="14828" y="4061"/>
                      </a:cubicBezTo>
                      <a:cubicBezTo>
                        <a:pt x="14728" y="3872"/>
                        <a:pt x="14535" y="3855"/>
                        <a:pt x="14309" y="3829"/>
                      </a:cubicBezTo>
                      <a:cubicBezTo>
                        <a:pt x="14378" y="3576"/>
                        <a:pt x="14432" y="3359"/>
                        <a:pt x="14562" y="3121"/>
                      </a:cubicBezTo>
                      <a:cubicBezTo>
                        <a:pt x="14610" y="3035"/>
                        <a:pt x="14372" y="2997"/>
                        <a:pt x="14309" y="3030"/>
                      </a:cubicBezTo>
                      <a:cubicBezTo>
                        <a:pt x="14135" y="3120"/>
                        <a:pt x="14075" y="3200"/>
                        <a:pt x="13871" y="3239"/>
                      </a:cubicBezTo>
                      <a:cubicBezTo>
                        <a:pt x="13548" y="3301"/>
                        <a:pt x="13744" y="3824"/>
                        <a:pt x="13736" y="4020"/>
                      </a:cubicBezTo>
                      <a:cubicBezTo>
                        <a:pt x="13726" y="4293"/>
                        <a:pt x="13638" y="4262"/>
                        <a:pt x="13331" y="4230"/>
                      </a:cubicBezTo>
                      <a:cubicBezTo>
                        <a:pt x="13034" y="4198"/>
                        <a:pt x="12838" y="3993"/>
                        <a:pt x="12571" y="3895"/>
                      </a:cubicBezTo>
                      <a:cubicBezTo>
                        <a:pt x="12302" y="3796"/>
                        <a:pt x="12367" y="3535"/>
                        <a:pt x="12455" y="3325"/>
                      </a:cubicBezTo>
                      <a:cubicBezTo>
                        <a:pt x="12566" y="3060"/>
                        <a:pt x="12922" y="3089"/>
                        <a:pt x="13003" y="2786"/>
                      </a:cubicBezTo>
                      <a:cubicBezTo>
                        <a:pt x="13017" y="2734"/>
                        <a:pt x="13000" y="2492"/>
                        <a:pt x="13043" y="2467"/>
                      </a:cubicBezTo>
                      <a:cubicBezTo>
                        <a:pt x="13130" y="2418"/>
                        <a:pt x="13218" y="2368"/>
                        <a:pt x="13296" y="2308"/>
                      </a:cubicBezTo>
                      <a:cubicBezTo>
                        <a:pt x="13389" y="2236"/>
                        <a:pt x="13333" y="2237"/>
                        <a:pt x="13341" y="2159"/>
                      </a:cubicBezTo>
                      <a:cubicBezTo>
                        <a:pt x="13361" y="1972"/>
                        <a:pt x="13465" y="1916"/>
                        <a:pt x="13562" y="1776"/>
                      </a:cubicBezTo>
                      <a:cubicBezTo>
                        <a:pt x="13594" y="1730"/>
                        <a:pt x="13420" y="1519"/>
                        <a:pt x="13430" y="1434"/>
                      </a:cubicBezTo>
                      <a:cubicBezTo>
                        <a:pt x="13447" y="1279"/>
                        <a:pt x="13498" y="1252"/>
                        <a:pt x="13474" y="1067"/>
                      </a:cubicBezTo>
                      <a:cubicBezTo>
                        <a:pt x="13442" y="815"/>
                        <a:pt x="12968" y="591"/>
                        <a:pt x="12707" y="665"/>
                      </a:cubicBezTo>
                      <a:cubicBezTo>
                        <a:pt x="12386" y="756"/>
                        <a:pt x="12320" y="661"/>
                        <a:pt x="12051" y="532"/>
                      </a:cubicBezTo>
                      <a:cubicBezTo>
                        <a:pt x="11911" y="465"/>
                        <a:pt x="11068" y="92"/>
                        <a:pt x="11200" y="574"/>
                      </a:cubicBezTo>
                      <a:cubicBezTo>
                        <a:pt x="11245" y="738"/>
                        <a:pt x="11339" y="742"/>
                        <a:pt x="11119" y="884"/>
                      </a:cubicBezTo>
                      <a:cubicBezTo>
                        <a:pt x="11109" y="891"/>
                        <a:pt x="10883" y="1039"/>
                        <a:pt x="10861" y="1040"/>
                      </a:cubicBezTo>
                      <a:cubicBezTo>
                        <a:pt x="10799" y="1042"/>
                        <a:pt x="10546" y="835"/>
                        <a:pt x="10493" y="783"/>
                      </a:cubicBezTo>
                      <a:cubicBezTo>
                        <a:pt x="10405" y="698"/>
                        <a:pt x="10462" y="528"/>
                        <a:pt x="10515" y="440"/>
                      </a:cubicBezTo>
                      <a:cubicBezTo>
                        <a:pt x="10668" y="189"/>
                        <a:pt x="10407" y="66"/>
                        <a:pt x="10180" y="84"/>
                      </a:cubicBezTo>
                      <a:cubicBezTo>
                        <a:pt x="9917" y="105"/>
                        <a:pt x="9748" y="48"/>
                        <a:pt x="9518" y="4"/>
                      </a:cubicBezTo>
                      <a:cubicBezTo>
                        <a:pt x="9510" y="3"/>
                        <a:pt x="9502" y="1"/>
                        <a:pt x="9494" y="0"/>
                      </a:cubicBezTo>
                      <a:cubicBezTo>
                        <a:pt x="9411" y="120"/>
                        <a:pt x="9343" y="238"/>
                        <a:pt x="9226" y="340"/>
                      </a:cubicBezTo>
                      <a:cubicBezTo>
                        <a:pt x="9177" y="382"/>
                        <a:pt x="9124" y="426"/>
                        <a:pt x="9069" y="460"/>
                      </a:cubicBezTo>
                      <a:cubicBezTo>
                        <a:pt x="9011" y="496"/>
                        <a:pt x="8938" y="493"/>
                        <a:pt x="8884" y="524"/>
                      </a:cubicBezTo>
                      <a:cubicBezTo>
                        <a:pt x="8788" y="579"/>
                        <a:pt x="8741" y="702"/>
                        <a:pt x="8682" y="782"/>
                      </a:cubicBezTo>
                      <a:cubicBezTo>
                        <a:pt x="8623" y="861"/>
                        <a:pt x="8570" y="839"/>
                        <a:pt x="8495" y="877"/>
                      </a:cubicBezTo>
                      <a:cubicBezTo>
                        <a:pt x="8452" y="900"/>
                        <a:pt x="8419" y="962"/>
                        <a:pt x="8390" y="999"/>
                      </a:cubicBezTo>
                      <a:cubicBezTo>
                        <a:pt x="8304" y="1105"/>
                        <a:pt x="8234" y="1226"/>
                        <a:pt x="8164" y="1337"/>
                      </a:cubicBezTo>
                      <a:cubicBezTo>
                        <a:pt x="8108" y="1426"/>
                        <a:pt x="8094" y="1519"/>
                        <a:pt x="8012" y="1597"/>
                      </a:cubicBezTo>
                      <a:cubicBezTo>
                        <a:pt x="7918" y="1686"/>
                        <a:pt x="7780" y="1700"/>
                        <a:pt x="7647" y="1707"/>
                      </a:cubicBezTo>
                      <a:cubicBezTo>
                        <a:pt x="7501" y="1714"/>
                        <a:pt x="7408" y="1774"/>
                        <a:pt x="7283" y="1840"/>
                      </a:cubicBezTo>
                      <a:cubicBezTo>
                        <a:pt x="7196" y="1886"/>
                        <a:pt x="7033" y="1855"/>
                        <a:pt x="6988" y="1922"/>
                      </a:cubicBezTo>
                      <a:cubicBezTo>
                        <a:pt x="6947" y="1985"/>
                        <a:pt x="6992" y="2219"/>
                        <a:pt x="6992" y="2302"/>
                      </a:cubicBezTo>
                      <a:cubicBezTo>
                        <a:pt x="6992" y="2420"/>
                        <a:pt x="7006" y="2496"/>
                        <a:pt x="7047" y="2606"/>
                      </a:cubicBezTo>
                      <a:cubicBezTo>
                        <a:pt x="7087" y="2713"/>
                        <a:pt x="7150" y="2827"/>
                        <a:pt x="7139" y="2942"/>
                      </a:cubicBezTo>
                      <a:cubicBezTo>
                        <a:pt x="7124" y="3095"/>
                        <a:pt x="7002" y="3178"/>
                        <a:pt x="6905" y="3297"/>
                      </a:cubicBezTo>
                      <a:cubicBezTo>
                        <a:pt x="6839" y="3377"/>
                        <a:pt x="6849" y="3460"/>
                        <a:pt x="6768" y="3533"/>
                      </a:cubicBezTo>
                      <a:cubicBezTo>
                        <a:pt x="6678" y="3613"/>
                        <a:pt x="6572" y="3643"/>
                        <a:pt x="6461" y="3692"/>
                      </a:cubicBezTo>
                      <a:cubicBezTo>
                        <a:pt x="6391" y="3724"/>
                        <a:pt x="6337" y="3757"/>
                        <a:pt x="6263" y="3780"/>
                      </a:cubicBezTo>
                      <a:cubicBezTo>
                        <a:pt x="6213" y="3796"/>
                        <a:pt x="6170" y="3804"/>
                        <a:pt x="6127" y="3836"/>
                      </a:cubicBezTo>
                      <a:cubicBezTo>
                        <a:pt x="6060" y="3884"/>
                        <a:pt x="5984" y="3915"/>
                        <a:pt x="5923" y="3967"/>
                      </a:cubicBezTo>
                      <a:cubicBezTo>
                        <a:pt x="5892" y="3992"/>
                        <a:pt x="5873" y="4020"/>
                        <a:pt x="5844" y="4041"/>
                      </a:cubicBezTo>
                      <a:cubicBezTo>
                        <a:pt x="5830" y="4051"/>
                        <a:pt x="5800" y="4043"/>
                        <a:pt x="5788" y="4053"/>
                      </a:cubicBezTo>
                      <a:cubicBezTo>
                        <a:pt x="5737" y="4096"/>
                        <a:pt x="5709" y="4202"/>
                        <a:pt x="5691" y="4257"/>
                      </a:cubicBezTo>
                      <a:cubicBezTo>
                        <a:pt x="5663" y="4347"/>
                        <a:pt x="5633" y="4419"/>
                        <a:pt x="5607" y="4509"/>
                      </a:cubicBezTo>
                      <a:cubicBezTo>
                        <a:pt x="5546" y="4722"/>
                        <a:pt x="5539" y="4933"/>
                        <a:pt x="5536" y="5158"/>
                      </a:cubicBezTo>
                      <a:cubicBezTo>
                        <a:pt x="5529" y="5466"/>
                        <a:pt x="5228" y="5501"/>
                        <a:pt x="4987" y="5623"/>
                      </a:cubicBezTo>
                      <a:cubicBezTo>
                        <a:pt x="4806" y="5714"/>
                        <a:pt x="4574" y="5757"/>
                        <a:pt x="4415" y="5886"/>
                      </a:cubicBezTo>
                      <a:cubicBezTo>
                        <a:pt x="4344" y="5944"/>
                        <a:pt x="4331" y="6041"/>
                        <a:pt x="4260" y="6108"/>
                      </a:cubicBezTo>
                      <a:cubicBezTo>
                        <a:pt x="4196" y="6167"/>
                        <a:pt x="4080" y="6216"/>
                        <a:pt x="3991" y="6198"/>
                      </a:cubicBezTo>
                      <a:cubicBezTo>
                        <a:pt x="3963" y="6192"/>
                        <a:pt x="3863" y="6146"/>
                        <a:pt x="3833" y="6132"/>
                      </a:cubicBezTo>
                      <a:cubicBezTo>
                        <a:pt x="3782" y="6108"/>
                        <a:pt x="3753" y="6051"/>
                        <a:pt x="3709" y="6033"/>
                      </a:cubicBezTo>
                      <a:cubicBezTo>
                        <a:pt x="3649" y="6008"/>
                        <a:pt x="3441" y="6016"/>
                        <a:pt x="3378" y="6034"/>
                      </a:cubicBezTo>
                      <a:cubicBezTo>
                        <a:pt x="3278" y="6062"/>
                        <a:pt x="3205" y="6176"/>
                        <a:pt x="3145" y="6249"/>
                      </a:cubicBezTo>
                      <a:cubicBezTo>
                        <a:pt x="3036" y="6379"/>
                        <a:pt x="3058" y="6479"/>
                        <a:pt x="3058" y="6641"/>
                      </a:cubicBezTo>
                      <a:cubicBezTo>
                        <a:pt x="3058" y="6867"/>
                        <a:pt x="3113" y="7059"/>
                        <a:pt x="3108" y="7289"/>
                      </a:cubicBezTo>
                      <a:cubicBezTo>
                        <a:pt x="3102" y="7513"/>
                        <a:pt x="2984" y="7714"/>
                        <a:pt x="2827" y="7887"/>
                      </a:cubicBezTo>
                      <a:cubicBezTo>
                        <a:pt x="2772" y="7947"/>
                        <a:pt x="2696" y="8012"/>
                        <a:pt x="2674" y="8087"/>
                      </a:cubicBezTo>
                      <a:cubicBezTo>
                        <a:pt x="2648" y="8175"/>
                        <a:pt x="2670" y="8298"/>
                        <a:pt x="2670" y="8391"/>
                      </a:cubicBezTo>
                      <a:cubicBezTo>
                        <a:pt x="2670" y="8494"/>
                        <a:pt x="2692" y="8621"/>
                        <a:pt x="2672" y="8722"/>
                      </a:cubicBezTo>
                      <a:cubicBezTo>
                        <a:pt x="2661" y="8777"/>
                        <a:pt x="2627" y="8819"/>
                        <a:pt x="2619" y="8877"/>
                      </a:cubicBezTo>
                      <a:cubicBezTo>
                        <a:pt x="2612" y="8927"/>
                        <a:pt x="2632" y="8974"/>
                        <a:pt x="2614" y="9025"/>
                      </a:cubicBezTo>
                      <a:cubicBezTo>
                        <a:pt x="2512" y="9033"/>
                        <a:pt x="2455" y="9072"/>
                        <a:pt x="2354" y="9076"/>
                      </a:cubicBezTo>
                      <a:cubicBezTo>
                        <a:pt x="2246" y="9081"/>
                        <a:pt x="2199" y="9074"/>
                        <a:pt x="2111" y="9119"/>
                      </a:cubicBezTo>
                      <a:cubicBezTo>
                        <a:pt x="2026" y="9163"/>
                        <a:pt x="1948" y="9228"/>
                        <a:pt x="1939" y="9318"/>
                      </a:cubicBezTo>
                      <a:cubicBezTo>
                        <a:pt x="1926" y="9434"/>
                        <a:pt x="2006" y="9435"/>
                        <a:pt x="2059" y="9516"/>
                      </a:cubicBezTo>
                      <a:cubicBezTo>
                        <a:pt x="2140" y="9641"/>
                        <a:pt x="2003" y="9914"/>
                        <a:pt x="2113" y="10022"/>
                      </a:cubicBezTo>
                      <a:cubicBezTo>
                        <a:pt x="2190" y="10097"/>
                        <a:pt x="2297" y="10032"/>
                        <a:pt x="2332" y="10155"/>
                      </a:cubicBezTo>
                      <a:cubicBezTo>
                        <a:pt x="2343" y="10192"/>
                        <a:pt x="2352" y="10390"/>
                        <a:pt x="2328" y="10419"/>
                      </a:cubicBezTo>
                      <a:cubicBezTo>
                        <a:pt x="2278" y="10479"/>
                        <a:pt x="1935" y="10444"/>
                        <a:pt x="1844" y="10465"/>
                      </a:cubicBezTo>
                      <a:cubicBezTo>
                        <a:pt x="1769" y="10482"/>
                        <a:pt x="1719" y="10504"/>
                        <a:pt x="1651" y="10542"/>
                      </a:cubicBezTo>
                      <a:cubicBezTo>
                        <a:pt x="1588" y="10577"/>
                        <a:pt x="1532" y="10627"/>
                        <a:pt x="1456" y="10622"/>
                      </a:cubicBezTo>
                      <a:cubicBezTo>
                        <a:pt x="1315" y="10615"/>
                        <a:pt x="1162" y="10540"/>
                        <a:pt x="1077" y="10433"/>
                      </a:cubicBezTo>
                      <a:cubicBezTo>
                        <a:pt x="1038" y="10383"/>
                        <a:pt x="1049" y="10338"/>
                        <a:pt x="983" y="10299"/>
                      </a:cubicBezTo>
                      <a:cubicBezTo>
                        <a:pt x="918" y="10260"/>
                        <a:pt x="856" y="10262"/>
                        <a:pt x="775" y="10266"/>
                      </a:cubicBezTo>
                      <a:cubicBezTo>
                        <a:pt x="538" y="10275"/>
                        <a:pt x="527" y="10476"/>
                        <a:pt x="425" y="10620"/>
                      </a:cubicBezTo>
                      <a:cubicBezTo>
                        <a:pt x="360" y="10710"/>
                        <a:pt x="279" y="10778"/>
                        <a:pt x="167" y="10798"/>
                      </a:cubicBezTo>
                      <a:cubicBezTo>
                        <a:pt x="81" y="10813"/>
                        <a:pt x="33" y="10798"/>
                        <a:pt x="9" y="10894"/>
                      </a:cubicBezTo>
                      <a:cubicBezTo>
                        <a:pt x="-3" y="10939"/>
                        <a:pt x="-1" y="10961"/>
                        <a:pt x="9" y="11007"/>
                      </a:cubicBezTo>
                      <a:cubicBezTo>
                        <a:pt x="5" y="10994"/>
                        <a:pt x="54" y="11122"/>
                        <a:pt x="44" y="11106"/>
                      </a:cubicBezTo>
                      <a:cubicBezTo>
                        <a:pt x="77" y="11158"/>
                        <a:pt x="152" y="11189"/>
                        <a:pt x="182" y="11247"/>
                      </a:cubicBezTo>
                      <a:cubicBezTo>
                        <a:pt x="225" y="11326"/>
                        <a:pt x="232" y="11540"/>
                        <a:pt x="375" y="11541"/>
                      </a:cubicBezTo>
                      <a:cubicBezTo>
                        <a:pt x="399" y="11541"/>
                        <a:pt x="548" y="11435"/>
                        <a:pt x="581" y="11415"/>
                      </a:cubicBezTo>
                      <a:cubicBezTo>
                        <a:pt x="628" y="11386"/>
                        <a:pt x="667" y="11345"/>
                        <a:pt x="713" y="11314"/>
                      </a:cubicBezTo>
                      <a:cubicBezTo>
                        <a:pt x="737" y="11299"/>
                        <a:pt x="799" y="11289"/>
                        <a:pt x="814" y="11274"/>
                      </a:cubicBezTo>
                      <a:cubicBezTo>
                        <a:pt x="834" y="11254"/>
                        <a:pt x="821" y="11216"/>
                        <a:pt x="834" y="11194"/>
                      </a:cubicBezTo>
                      <a:cubicBezTo>
                        <a:pt x="887" y="11104"/>
                        <a:pt x="894" y="11092"/>
                        <a:pt x="970" y="11171"/>
                      </a:cubicBezTo>
                      <a:cubicBezTo>
                        <a:pt x="1072" y="11280"/>
                        <a:pt x="1141" y="11408"/>
                        <a:pt x="1091" y="11547"/>
                      </a:cubicBezTo>
                      <a:cubicBezTo>
                        <a:pt x="1065" y="11621"/>
                        <a:pt x="1022" y="11685"/>
                        <a:pt x="1017" y="11768"/>
                      </a:cubicBezTo>
                      <a:cubicBezTo>
                        <a:pt x="1012" y="11838"/>
                        <a:pt x="1038" y="11923"/>
                        <a:pt x="1021" y="11991"/>
                      </a:cubicBezTo>
                      <a:cubicBezTo>
                        <a:pt x="1003" y="12058"/>
                        <a:pt x="964" y="12141"/>
                        <a:pt x="933" y="12210"/>
                      </a:cubicBezTo>
                      <a:cubicBezTo>
                        <a:pt x="905" y="12272"/>
                        <a:pt x="895" y="12327"/>
                        <a:pt x="874" y="12385"/>
                      </a:cubicBezTo>
                      <a:cubicBezTo>
                        <a:pt x="845" y="12461"/>
                        <a:pt x="802" y="12531"/>
                        <a:pt x="774" y="12607"/>
                      </a:cubicBezTo>
                      <a:cubicBezTo>
                        <a:pt x="748" y="12679"/>
                        <a:pt x="753" y="12694"/>
                        <a:pt x="690" y="12750"/>
                      </a:cubicBezTo>
                      <a:cubicBezTo>
                        <a:pt x="634" y="12800"/>
                        <a:pt x="576" y="12828"/>
                        <a:pt x="531" y="12870"/>
                      </a:cubicBezTo>
                      <a:cubicBezTo>
                        <a:pt x="520" y="12880"/>
                        <a:pt x="510" y="12894"/>
                        <a:pt x="499" y="12909"/>
                      </a:cubicBezTo>
                      <a:cubicBezTo>
                        <a:pt x="542" y="12907"/>
                        <a:pt x="583" y="12907"/>
                        <a:pt x="622" y="12914"/>
                      </a:cubicBezTo>
                      <a:cubicBezTo>
                        <a:pt x="653" y="12919"/>
                        <a:pt x="683" y="12928"/>
                        <a:pt x="713" y="12939"/>
                      </a:cubicBezTo>
                      <a:cubicBezTo>
                        <a:pt x="848" y="12988"/>
                        <a:pt x="966" y="13078"/>
                        <a:pt x="1114" y="13093"/>
                      </a:cubicBezTo>
                      <a:cubicBezTo>
                        <a:pt x="1194" y="13102"/>
                        <a:pt x="1281" y="13077"/>
                        <a:pt x="1361" y="13090"/>
                      </a:cubicBezTo>
                      <a:cubicBezTo>
                        <a:pt x="1429" y="13102"/>
                        <a:pt x="1492" y="13141"/>
                        <a:pt x="1554" y="13170"/>
                      </a:cubicBezTo>
                      <a:cubicBezTo>
                        <a:pt x="1628" y="13204"/>
                        <a:pt x="1716" y="13226"/>
                        <a:pt x="1785" y="13267"/>
                      </a:cubicBezTo>
                      <a:cubicBezTo>
                        <a:pt x="1866" y="13316"/>
                        <a:pt x="1916" y="13392"/>
                        <a:pt x="1988" y="13447"/>
                      </a:cubicBezTo>
                      <a:cubicBezTo>
                        <a:pt x="2064" y="13505"/>
                        <a:pt x="2146" y="13529"/>
                        <a:pt x="2234" y="13567"/>
                      </a:cubicBezTo>
                      <a:cubicBezTo>
                        <a:pt x="2326" y="13608"/>
                        <a:pt x="2342" y="13618"/>
                        <a:pt x="2427" y="13601"/>
                      </a:cubicBezTo>
                      <a:cubicBezTo>
                        <a:pt x="2569" y="13573"/>
                        <a:pt x="2759" y="13558"/>
                        <a:pt x="2911" y="13588"/>
                      </a:cubicBezTo>
                      <a:cubicBezTo>
                        <a:pt x="2994" y="13604"/>
                        <a:pt x="3077" y="13635"/>
                        <a:pt x="3157" y="13655"/>
                      </a:cubicBezTo>
                      <a:cubicBezTo>
                        <a:pt x="3254" y="13680"/>
                        <a:pt x="3308" y="13725"/>
                        <a:pt x="3396" y="13767"/>
                      </a:cubicBezTo>
                      <a:cubicBezTo>
                        <a:pt x="3585" y="13855"/>
                        <a:pt x="3784" y="13825"/>
                        <a:pt x="3973" y="13899"/>
                      </a:cubicBezTo>
                      <a:cubicBezTo>
                        <a:pt x="4023" y="13919"/>
                        <a:pt x="4100" y="13961"/>
                        <a:pt x="4158" y="13971"/>
                      </a:cubicBezTo>
                      <a:cubicBezTo>
                        <a:pt x="4226" y="13983"/>
                        <a:pt x="4307" y="13957"/>
                        <a:pt x="4373" y="13974"/>
                      </a:cubicBezTo>
                      <a:cubicBezTo>
                        <a:pt x="4444" y="13991"/>
                        <a:pt x="4563" y="14082"/>
                        <a:pt x="4607" y="14125"/>
                      </a:cubicBezTo>
                      <a:cubicBezTo>
                        <a:pt x="4662" y="14177"/>
                        <a:pt x="4668" y="14234"/>
                        <a:pt x="4698" y="14294"/>
                      </a:cubicBezTo>
                      <a:cubicBezTo>
                        <a:pt x="4750" y="14398"/>
                        <a:pt x="4848" y="14496"/>
                        <a:pt x="4915" y="14593"/>
                      </a:cubicBezTo>
                      <a:cubicBezTo>
                        <a:pt x="5013" y="14734"/>
                        <a:pt x="5242" y="14808"/>
                        <a:pt x="5415" y="14814"/>
                      </a:cubicBezTo>
                      <a:cubicBezTo>
                        <a:pt x="5572" y="14819"/>
                        <a:pt x="5689" y="14866"/>
                        <a:pt x="5834" y="14936"/>
                      </a:cubicBezTo>
                      <a:cubicBezTo>
                        <a:pt x="5958" y="14996"/>
                        <a:pt x="6031" y="15017"/>
                        <a:pt x="6160" y="15041"/>
                      </a:cubicBezTo>
                      <a:cubicBezTo>
                        <a:pt x="6168" y="15182"/>
                        <a:pt x="6360" y="15308"/>
                        <a:pt x="6434" y="15428"/>
                      </a:cubicBezTo>
                      <a:cubicBezTo>
                        <a:pt x="6472" y="15490"/>
                        <a:pt x="6448" y="15545"/>
                        <a:pt x="6467" y="15615"/>
                      </a:cubicBezTo>
                      <a:cubicBezTo>
                        <a:pt x="6501" y="15738"/>
                        <a:pt x="6584" y="15784"/>
                        <a:pt x="6678" y="15855"/>
                      </a:cubicBezTo>
                      <a:cubicBezTo>
                        <a:pt x="6831" y="15969"/>
                        <a:pt x="7006" y="16014"/>
                        <a:pt x="7167" y="16123"/>
                      </a:cubicBezTo>
                      <a:cubicBezTo>
                        <a:pt x="7342" y="16242"/>
                        <a:pt x="7427" y="16421"/>
                        <a:pt x="7635" y="16502"/>
                      </a:cubicBezTo>
                      <a:cubicBezTo>
                        <a:pt x="7843" y="16584"/>
                        <a:pt x="8071" y="16613"/>
                        <a:pt x="8276" y="16708"/>
                      </a:cubicBezTo>
                      <a:cubicBezTo>
                        <a:pt x="8437" y="16783"/>
                        <a:pt x="8587" y="16883"/>
                        <a:pt x="8741" y="16930"/>
                      </a:cubicBezTo>
                      <a:cubicBezTo>
                        <a:pt x="8856" y="16964"/>
                        <a:pt x="8965" y="17023"/>
                        <a:pt x="9082" y="17059"/>
                      </a:cubicBezTo>
                      <a:cubicBezTo>
                        <a:pt x="9176" y="17088"/>
                        <a:pt x="9203" y="17135"/>
                        <a:pt x="9298" y="17174"/>
                      </a:cubicBezTo>
                      <a:cubicBezTo>
                        <a:pt x="9399" y="17216"/>
                        <a:pt x="9490" y="17239"/>
                        <a:pt x="9571" y="17306"/>
                      </a:cubicBezTo>
                      <a:cubicBezTo>
                        <a:pt x="9614" y="17342"/>
                        <a:pt x="9650" y="17383"/>
                        <a:pt x="9696" y="17417"/>
                      </a:cubicBezTo>
                      <a:cubicBezTo>
                        <a:pt x="9479" y="17524"/>
                        <a:pt x="9662" y="18044"/>
                        <a:pt x="9326" y="18036"/>
                      </a:cubicBezTo>
                      <a:cubicBezTo>
                        <a:pt x="9216" y="18034"/>
                        <a:pt x="9267" y="17992"/>
                        <a:pt x="9186" y="17955"/>
                      </a:cubicBezTo>
                      <a:cubicBezTo>
                        <a:pt x="9143" y="17935"/>
                        <a:pt x="8939" y="17887"/>
                        <a:pt x="8896" y="17897"/>
                      </a:cubicBezTo>
                      <a:cubicBezTo>
                        <a:pt x="8775" y="17922"/>
                        <a:pt x="8761" y="18074"/>
                        <a:pt x="8595" y="18036"/>
                      </a:cubicBezTo>
                      <a:cubicBezTo>
                        <a:pt x="8477" y="18010"/>
                        <a:pt x="8395" y="17949"/>
                        <a:pt x="8260" y="17946"/>
                      </a:cubicBezTo>
                      <a:cubicBezTo>
                        <a:pt x="8077" y="17943"/>
                        <a:pt x="8000" y="17934"/>
                        <a:pt x="7867" y="18057"/>
                      </a:cubicBezTo>
                      <a:cubicBezTo>
                        <a:pt x="7767" y="18150"/>
                        <a:pt x="7670" y="18217"/>
                        <a:pt x="7564" y="18299"/>
                      </a:cubicBezTo>
                      <a:cubicBezTo>
                        <a:pt x="7486" y="18360"/>
                        <a:pt x="7516" y="18361"/>
                        <a:pt x="7483" y="18431"/>
                      </a:cubicBezTo>
                      <a:cubicBezTo>
                        <a:pt x="7452" y="18493"/>
                        <a:pt x="7415" y="18540"/>
                        <a:pt x="7369" y="18598"/>
                      </a:cubicBezTo>
                      <a:cubicBezTo>
                        <a:pt x="7304" y="18682"/>
                        <a:pt x="7209" y="18784"/>
                        <a:pt x="7162" y="18873"/>
                      </a:cubicBezTo>
                      <a:cubicBezTo>
                        <a:pt x="7126" y="18942"/>
                        <a:pt x="7162" y="18979"/>
                        <a:pt x="7146" y="19047"/>
                      </a:cubicBezTo>
                      <a:cubicBezTo>
                        <a:pt x="7122" y="19150"/>
                        <a:pt x="7011" y="19207"/>
                        <a:pt x="6990" y="19316"/>
                      </a:cubicBezTo>
                      <a:cubicBezTo>
                        <a:pt x="6953" y="19507"/>
                        <a:pt x="7082" y="19559"/>
                        <a:pt x="7169" y="19702"/>
                      </a:cubicBezTo>
                      <a:cubicBezTo>
                        <a:pt x="7233" y="19808"/>
                        <a:pt x="7315" y="19992"/>
                        <a:pt x="7432" y="20070"/>
                      </a:cubicBezTo>
                      <a:cubicBezTo>
                        <a:pt x="7560" y="20157"/>
                        <a:pt x="7713" y="20176"/>
                        <a:pt x="7835" y="20286"/>
                      </a:cubicBezTo>
                      <a:cubicBezTo>
                        <a:pt x="7887" y="20334"/>
                        <a:pt x="7920" y="20346"/>
                        <a:pt x="7969" y="20369"/>
                      </a:cubicBezTo>
                      <a:cubicBezTo>
                        <a:pt x="8007" y="20313"/>
                        <a:pt x="8041" y="20284"/>
                        <a:pt x="8161" y="20286"/>
                      </a:cubicBezTo>
                      <a:cubicBezTo>
                        <a:pt x="8301" y="20287"/>
                        <a:pt x="8418" y="20280"/>
                        <a:pt x="8550" y="20318"/>
                      </a:cubicBezTo>
                      <a:cubicBezTo>
                        <a:pt x="8652" y="20348"/>
                        <a:pt x="8766" y="20404"/>
                        <a:pt x="8864" y="20419"/>
                      </a:cubicBezTo>
                      <a:cubicBezTo>
                        <a:pt x="8909" y="20426"/>
                        <a:pt x="9021" y="20394"/>
                        <a:pt x="9058" y="20419"/>
                      </a:cubicBezTo>
                      <a:cubicBezTo>
                        <a:pt x="9105" y="20451"/>
                        <a:pt x="9079" y="20531"/>
                        <a:pt x="9095" y="20584"/>
                      </a:cubicBezTo>
                      <a:cubicBezTo>
                        <a:pt x="9166" y="20814"/>
                        <a:pt x="9446" y="20827"/>
                        <a:pt x="9667" y="20816"/>
                      </a:cubicBezTo>
                      <a:cubicBezTo>
                        <a:pt x="9795" y="20809"/>
                        <a:pt x="9894" y="20750"/>
                        <a:pt x="10031" y="20774"/>
                      </a:cubicBezTo>
                      <a:cubicBezTo>
                        <a:pt x="10176" y="20800"/>
                        <a:pt x="10342" y="20856"/>
                        <a:pt x="10468" y="20930"/>
                      </a:cubicBezTo>
                      <a:cubicBezTo>
                        <a:pt x="10584" y="20999"/>
                        <a:pt x="10662" y="21095"/>
                        <a:pt x="10784" y="21160"/>
                      </a:cubicBezTo>
                      <a:cubicBezTo>
                        <a:pt x="10882" y="21211"/>
                        <a:pt x="10963" y="21229"/>
                        <a:pt x="11053" y="21299"/>
                      </a:cubicBezTo>
                      <a:cubicBezTo>
                        <a:pt x="11113" y="21345"/>
                        <a:pt x="11189" y="21371"/>
                        <a:pt x="11246" y="21415"/>
                      </a:cubicBezTo>
                      <a:cubicBezTo>
                        <a:pt x="11292" y="21452"/>
                        <a:pt x="11312" y="21504"/>
                        <a:pt x="11363" y="21534"/>
                      </a:cubicBezTo>
                      <a:cubicBezTo>
                        <a:pt x="11386" y="21549"/>
                        <a:pt x="11525" y="21600"/>
                        <a:pt x="11550" y="21592"/>
                      </a:cubicBezTo>
                      <a:cubicBezTo>
                        <a:pt x="11586" y="21580"/>
                        <a:pt x="11557" y="21573"/>
                        <a:pt x="11594" y="21544"/>
                      </a:cubicBezTo>
                      <a:cubicBezTo>
                        <a:pt x="11617" y="21526"/>
                        <a:pt x="11652" y="21490"/>
                        <a:pt x="11675" y="21470"/>
                      </a:cubicBezTo>
                      <a:cubicBezTo>
                        <a:pt x="11739" y="21416"/>
                        <a:pt x="11829" y="21369"/>
                        <a:pt x="11907" y="21354"/>
                      </a:cubicBezTo>
                      <a:cubicBezTo>
                        <a:pt x="12080" y="21321"/>
                        <a:pt x="12302" y="21396"/>
                        <a:pt x="12460" y="21324"/>
                      </a:cubicBezTo>
                      <a:cubicBezTo>
                        <a:pt x="12550" y="21283"/>
                        <a:pt x="12549" y="21257"/>
                        <a:pt x="12662" y="21255"/>
                      </a:cubicBezTo>
                      <a:cubicBezTo>
                        <a:pt x="12732" y="21254"/>
                        <a:pt x="12820" y="21270"/>
                        <a:pt x="12893" y="21262"/>
                      </a:cubicBezTo>
                      <a:cubicBezTo>
                        <a:pt x="12903" y="21260"/>
                        <a:pt x="12913" y="21260"/>
                        <a:pt x="12923" y="21258"/>
                      </a:cubicBezTo>
                      <a:cubicBezTo>
                        <a:pt x="12988" y="21243"/>
                        <a:pt x="13011" y="21213"/>
                        <a:pt x="13088" y="21211"/>
                      </a:cubicBezTo>
                      <a:cubicBezTo>
                        <a:pt x="13157" y="21209"/>
                        <a:pt x="13220" y="21229"/>
                        <a:pt x="13273" y="21181"/>
                      </a:cubicBezTo>
                      <a:cubicBezTo>
                        <a:pt x="13350" y="21110"/>
                        <a:pt x="13309" y="20911"/>
                        <a:pt x="13307" y="20816"/>
                      </a:cubicBezTo>
                      <a:cubicBezTo>
                        <a:pt x="13305" y="20710"/>
                        <a:pt x="13308" y="20660"/>
                        <a:pt x="13373" y="20570"/>
                      </a:cubicBezTo>
                      <a:cubicBezTo>
                        <a:pt x="13393" y="20543"/>
                        <a:pt x="13404" y="20507"/>
                        <a:pt x="13433" y="20486"/>
                      </a:cubicBezTo>
                      <a:cubicBezTo>
                        <a:pt x="13467" y="20462"/>
                        <a:pt x="13506" y="20474"/>
                        <a:pt x="13540" y="20452"/>
                      </a:cubicBezTo>
                      <a:cubicBezTo>
                        <a:pt x="13635" y="20393"/>
                        <a:pt x="13718" y="20311"/>
                        <a:pt x="13802" y="20241"/>
                      </a:cubicBezTo>
                      <a:cubicBezTo>
                        <a:pt x="13934" y="20129"/>
                        <a:pt x="14090" y="20037"/>
                        <a:pt x="14220" y="19919"/>
                      </a:cubicBezTo>
                      <a:cubicBezTo>
                        <a:pt x="14302" y="19844"/>
                        <a:pt x="14370" y="19742"/>
                        <a:pt x="14425" y="19649"/>
                      </a:cubicBezTo>
                      <a:cubicBezTo>
                        <a:pt x="14455" y="19598"/>
                        <a:pt x="14475" y="19540"/>
                        <a:pt x="14508" y="19489"/>
                      </a:cubicBezTo>
                      <a:cubicBezTo>
                        <a:pt x="14536" y="19444"/>
                        <a:pt x="14605" y="19415"/>
                        <a:pt x="14613" y="19367"/>
                      </a:cubicBezTo>
                      <a:cubicBezTo>
                        <a:pt x="14463" y="19321"/>
                        <a:pt x="14318" y="19405"/>
                        <a:pt x="14193" y="19303"/>
                      </a:cubicBezTo>
                      <a:cubicBezTo>
                        <a:pt x="14169" y="19283"/>
                        <a:pt x="14142" y="19265"/>
                        <a:pt x="14115" y="19246"/>
                      </a:cubicBezTo>
                      <a:cubicBezTo>
                        <a:pt x="14027" y="19188"/>
                        <a:pt x="13928" y="19130"/>
                        <a:pt x="13877" y="19051"/>
                      </a:cubicBezTo>
                      <a:cubicBezTo>
                        <a:pt x="13825" y="18973"/>
                        <a:pt x="13864" y="18908"/>
                        <a:pt x="13844" y="18827"/>
                      </a:cubicBezTo>
                      <a:cubicBezTo>
                        <a:pt x="13827" y="18756"/>
                        <a:pt x="13742" y="18710"/>
                        <a:pt x="13671" y="18678"/>
                      </a:cubicBezTo>
                      <a:cubicBezTo>
                        <a:pt x="13539" y="18619"/>
                        <a:pt x="13326" y="18525"/>
                        <a:pt x="13355" y="18352"/>
                      </a:cubicBezTo>
                      <a:cubicBezTo>
                        <a:pt x="13353" y="18348"/>
                        <a:pt x="13353" y="18345"/>
                        <a:pt x="13355" y="18344"/>
                      </a:cubicBezTo>
                      <a:cubicBezTo>
                        <a:pt x="13270" y="18003"/>
                        <a:pt x="13504" y="17575"/>
                        <a:pt x="13210" y="17292"/>
                      </a:cubicBezTo>
                      <a:cubicBezTo>
                        <a:pt x="13160" y="17244"/>
                        <a:pt x="13086" y="17204"/>
                        <a:pt x="13035" y="17153"/>
                      </a:cubicBezTo>
                      <a:cubicBezTo>
                        <a:pt x="12908" y="17026"/>
                        <a:pt x="13005" y="17037"/>
                        <a:pt x="13080" y="16933"/>
                      </a:cubicBezTo>
                      <a:cubicBezTo>
                        <a:pt x="13176" y="16797"/>
                        <a:pt x="13230" y="16597"/>
                        <a:pt x="13270" y="16445"/>
                      </a:cubicBezTo>
                      <a:cubicBezTo>
                        <a:pt x="13290" y="16368"/>
                        <a:pt x="13340" y="16298"/>
                        <a:pt x="13359" y="16227"/>
                      </a:cubicBezTo>
                      <a:cubicBezTo>
                        <a:pt x="13387" y="16120"/>
                        <a:pt x="13354" y="16024"/>
                        <a:pt x="13393" y="15916"/>
                      </a:cubicBezTo>
                      <a:cubicBezTo>
                        <a:pt x="13423" y="15828"/>
                        <a:pt x="13450" y="15754"/>
                        <a:pt x="13500" y="15685"/>
                      </a:cubicBezTo>
                      <a:cubicBezTo>
                        <a:pt x="13581" y="15574"/>
                        <a:pt x="13681" y="15511"/>
                        <a:pt x="13783" y="15418"/>
                      </a:cubicBezTo>
                      <a:cubicBezTo>
                        <a:pt x="13811" y="15393"/>
                        <a:pt x="13819" y="15366"/>
                        <a:pt x="13840" y="15342"/>
                      </a:cubicBezTo>
                      <a:cubicBezTo>
                        <a:pt x="13860" y="15319"/>
                        <a:pt x="13911" y="15282"/>
                        <a:pt x="13929" y="15256"/>
                      </a:cubicBezTo>
                      <a:cubicBezTo>
                        <a:pt x="13957" y="15216"/>
                        <a:pt x="13954" y="15165"/>
                        <a:pt x="13984" y="15122"/>
                      </a:cubicBezTo>
                      <a:cubicBezTo>
                        <a:pt x="14021" y="15071"/>
                        <a:pt x="14085" y="15030"/>
                        <a:pt x="14121" y="14978"/>
                      </a:cubicBezTo>
                      <a:cubicBezTo>
                        <a:pt x="14163" y="14919"/>
                        <a:pt x="14205" y="14840"/>
                        <a:pt x="14172" y="14768"/>
                      </a:cubicBezTo>
                      <a:cubicBezTo>
                        <a:pt x="14149" y="14717"/>
                        <a:pt x="14098" y="14693"/>
                        <a:pt x="14081" y="14636"/>
                      </a:cubicBezTo>
                      <a:cubicBezTo>
                        <a:pt x="14059" y="14563"/>
                        <a:pt x="14061" y="14538"/>
                        <a:pt x="14005" y="14470"/>
                      </a:cubicBezTo>
                      <a:cubicBezTo>
                        <a:pt x="14047" y="14428"/>
                        <a:pt x="14036" y="14379"/>
                        <a:pt x="14034" y="14328"/>
                      </a:cubicBezTo>
                      <a:cubicBezTo>
                        <a:pt x="14033" y="14257"/>
                        <a:pt x="14044" y="14241"/>
                        <a:pt x="14071" y="14185"/>
                      </a:cubicBezTo>
                      <a:cubicBezTo>
                        <a:pt x="14118" y="14087"/>
                        <a:pt x="14178" y="13989"/>
                        <a:pt x="14241" y="13897"/>
                      </a:cubicBezTo>
                      <a:cubicBezTo>
                        <a:pt x="14361" y="13723"/>
                        <a:pt x="14555" y="13588"/>
                        <a:pt x="14679" y="13413"/>
                      </a:cubicBezTo>
                      <a:cubicBezTo>
                        <a:pt x="14750" y="13314"/>
                        <a:pt x="14765" y="13212"/>
                        <a:pt x="14763" y="13093"/>
                      </a:cubicBezTo>
                      <a:cubicBezTo>
                        <a:pt x="14762" y="12987"/>
                        <a:pt x="14799" y="12924"/>
                        <a:pt x="14813" y="12829"/>
                      </a:cubicBezTo>
                      <a:cubicBezTo>
                        <a:pt x="14834" y="12692"/>
                        <a:pt x="14766" y="12567"/>
                        <a:pt x="14764" y="12431"/>
                      </a:cubicBezTo>
                      <a:cubicBezTo>
                        <a:pt x="14762" y="12323"/>
                        <a:pt x="14742" y="12189"/>
                        <a:pt x="14771" y="12084"/>
                      </a:cubicBezTo>
                      <a:cubicBezTo>
                        <a:pt x="14882" y="12076"/>
                        <a:pt x="14942" y="12033"/>
                        <a:pt x="15056" y="12034"/>
                      </a:cubicBezTo>
                      <a:cubicBezTo>
                        <a:pt x="15157" y="12035"/>
                        <a:pt x="15257" y="12033"/>
                        <a:pt x="15358" y="12034"/>
                      </a:cubicBezTo>
                      <a:cubicBezTo>
                        <a:pt x="15410" y="12034"/>
                        <a:pt x="15491" y="12049"/>
                        <a:pt x="15544" y="12038"/>
                      </a:cubicBezTo>
                      <a:cubicBezTo>
                        <a:pt x="15639" y="12017"/>
                        <a:pt x="15613" y="11992"/>
                        <a:pt x="15639" y="11924"/>
                      </a:cubicBezTo>
                      <a:cubicBezTo>
                        <a:pt x="15672" y="11838"/>
                        <a:pt x="15714" y="11728"/>
                        <a:pt x="15738" y="11638"/>
                      </a:cubicBezTo>
                      <a:cubicBezTo>
                        <a:pt x="15757" y="11566"/>
                        <a:pt x="15721" y="11575"/>
                        <a:pt x="15782" y="11515"/>
                      </a:cubicBezTo>
                      <a:cubicBezTo>
                        <a:pt x="15813" y="11484"/>
                        <a:pt x="15861" y="11463"/>
                        <a:pt x="15895" y="11427"/>
                      </a:cubicBezTo>
                      <a:cubicBezTo>
                        <a:pt x="15971" y="11346"/>
                        <a:pt x="16015" y="11255"/>
                        <a:pt x="16027" y="11152"/>
                      </a:cubicBezTo>
                      <a:cubicBezTo>
                        <a:pt x="16037" y="11068"/>
                        <a:pt x="16061" y="10989"/>
                        <a:pt x="16111" y="10919"/>
                      </a:cubicBezTo>
                      <a:cubicBezTo>
                        <a:pt x="16159" y="10850"/>
                        <a:pt x="16280" y="10809"/>
                        <a:pt x="16279" y="10719"/>
                      </a:cubicBezTo>
                      <a:cubicBezTo>
                        <a:pt x="16305" y="10713"/>
                        <a:pt x="16332" y="10707"/>
                        <a:pt x="16359" y="10703"/>
                      </a:cubicBezTo>
                      <a:cubicBezTo>
                        <a:pt x="16379" y="10652"/>
                        <a:pt x="16335" y="10536"/>
                        <a:pt x="16374" y="10497"/>
                      </a:cubicBezTo>
                      <a:cubicBezTo>
                        <a:pt x="16404" y="10467"/>
                        <a:pt x="16518" y="10490"/>
                        <a:pt x="16561" y="10490"/>
                      </a:cubicBezTo>
                      <a:cubicBezTo>
                        <a:pt x="16732" y="10490"/>
                        <a:pt x="16886" y="10493"/>
                        <a:pt x="17047" y="10455"/>
                      </a:cubicBezTo>
                      <a:cubicBezTo>
                        <a:pt x="17129" y="10436"/>
                        <a:pt x="17207" y="10461"/>
                        <a:pt x="17290" y="10448"/>
                      </a:cubicBezTo>
                      <a:cubicBezTo>
                        <a:pt x="17360" y="10436"/>
                        <a:pt x="17411" y="10404"/>
                        <a:pt x="17484" y="10400"/>
                      </a:cubicBezTo>
                      <a:cubicBezTo>
                        <a:pt x="17668" y="10391"/>
                        <a:pt x="17785" y="10412"/>
                        <a:pt x="17824" y="10225"/>
                      </a:cubicBezTo>
                      <a:cubicBezTo>
                        <a:pt x="17839" y="10152"/>
                        <a:pt x="17869" y="10078"/>
                        <a:pt x="17874" y="10004"/>
                      </a:cubicBezTo>
                      <a:cubicBezTo>
                        <a:pt x="17878" y="9945"/>
                        <a:pt x="17865" y="9885"/>
                        <a:pt x="17871" y="9826"/>
                      </a:cubicBezTo>
                      <a:cubicBezTo>
                        <a:pt x="17889" y="9655"/>
                        <a:pt x="18083" y="9704"/>
                        <a:pt x="18214" y="9652"/>
                      </a:cubicBezTo>
                      <a:cubicBezTo>
                        <a:pt x="18340" y="9601"/>
                        <a:pt x="18466" y="9591"/>
                        <a:pt x="18601" y="9529"/>
                      </a:cubicBezTo>
                      <a:cubicBezTo>
                        <a:pt x="18665" y="9500"/>
                        <a:pt x="18786" y="9467"/>
                        <a:pt x="18836" y="9420"/>
                      </a:cubicBezTo>
                      <a:cubicBezTo>
                        <a:pt x="18850" y="9406"/>
                        <a:pt x="18843" y="9366"/>
                        <a:pt x="18855" y="9351"/>
                      </a:cubicBezTo>
                      <a:cubicBezTo>
                        <a:pt x="18875" y="9328"/>
                        <a:pt x="18907" y="9308"/>
                        <a:pt x="18930" y="9286"/>
                      </a:cubicBezTo>
                      <a:cubicBezTo>
                        <a:pt x="18981" y="9237"/>
                        <a:pt x="19003" y="9179"/>
                        <a:pt x="19051" y="9130"/>
                      </a:cubicBezTo>
                      <a:cubicBezTo>
                        <a:pt x="19090" y="9091"/>
                        <a:pt x="19133" y="9093"/>
                        <a:pt x="19174" y="9067"/>
                      </a:cubicBezTo>
                      <a:cubicBezTo>
                        <a:pt x="19217" y="9039"/>
                        <a:pt x="19245" y="8977"/>
                        <a:pt x="19291" y="8953"/>
                      </a:cubicBezTo>
                      <a:cubicBezTo>
                        <a:pt x="19351" y="8922"/>
                        <a:pt x="19453" y="8916"/>
                        <a:pt x="19525" y="8888"/>
                      </a:cubicBezTo>
                      <a:cubicBezTo>
                        <a:pt x="19599" y="8858"/>
                        <a:pt x="19641" y="8833"/>
                        <a:pt x="19705" y="8800"/>
                      </a:cubicBezTo>
                      <a:cubicBezTo>
                        <a:pt x="19755" y="8774"/>
                        <a:pt x="19818" y="8768"/>
                        <a:pt x="19856" y="8726"/>
                      </a:cubicBezTo>
                      <a:cubicBezTo>
                        <a:pt x="19868" y="8712"/>
                        <a:pt x="19875" y="8654"/>
                        <a:pt x="19887" y="8634"/>
                      </a:cubicBezTo>
                      <a:cubicBezTo>
                        <a:pt x="19900" y="8614"/>
                        <a:pt x="19934" y="8600"/>
                        <a:pt x="19951" y="8582"/>
                      </a:cubicBezTo>
                      <a:cubicBezTo>
                        <a:pt x="19965" y="8565"/>
                        <a:pt x="19955" y="8531"/>
                        <a:pt x="19971" y="8514"/>
                      </a:cubicBezTo>
                      <a:cubicBezTo>
                        <a:pt x="20016" y="8463"/>
                        <a:pt x="20042" y="8489"/>
                        <a:pt x="20062" y="8416"/>
                      </a:cubicBezTo>
                      <a:cubicBezTo>
                        <a:pt x="20099" y="8277"/>
                        <a:pt x="20005" y="8184"/>
                        <a:pt x="19972" y="8061"/>
                      </a:cubicBezTo>
                      <a:cubicBezTo>
                        <a:pt x="19930" y="7904"/>
                        <a:pt x="19947" y="7705"/>
                        <a:pt x="20048" y="7571"/>
                      </a:cubicBezTo>
                      <a:cubicBezTo>
                        <a:pt x="20130" y="7463"/>
                        <a:pt x="20202" y="7350"/>
                        <a:pt x="20265" y="7234"/>
                      </a:cubicBezTo>
                      <a:cubicBezTo>
                        <a:pt x="20297" y="7174"/>
                        <a:pt x="20327" y="7108"/>
                        <a:pt x="20363" y="7046"/>
                      </a:cubicBezTo>
                      <a:cubicBezTo>
                        <a:pt x="20407" y="6967"/>
                        <a:pt x="20420" y="6901"/>
                        <a:pt x="20446" y="6823"/>
                      </a:cubicBezTo>
                      <a:cubicBezTo>
                        <a:pt x="20452" y="6806"/>
                        <a:pt x="20483" y="6783"/>
                        <a:pt x="20486" y="6771"/>
                      </a:cubicBezTo>
                      <a:cubicBezTo>
                        <a:pt x="20496" y="6732"/>
                        <a:pt x="20486" y="6687"/>
                        <a:pt x="20503" y="6648"/>
                      </a:cubicBezTo>
                      <a:cubicBezTo>
                        <a:pt x="20535" y="6577"/>
                        <a:pt x="20669" y="6541"/>
                        <a:pt x="20737" y="6515"/>
                      </a:cubicBezTo>
                      <a:cubicBezTo>
                        <a:pt x="20795" y="6492"/>
                        <a:pt x="20877" y="6496"/>
                        <a:pt x="20934" y="6473"/>
                      </a:cubicBezTo>
                      <a:cubicBezTo>
                        <a:pt x="21007" y="6444"/>
                        <a:pt x="21040" y="6427"/>
                        <a:pt x="21128" y="6427"/>
                      </a:cubicBezTo>
                      <a:cubicBezTo>
                        <a:pt x="21227" y="6429"/>
                        <a:pt x="21308" y="6423"/>
                        <a:pt x="21385" y="6407"/>
                      </a:cubicBezTo>
                      <a:cubicBezTo>
                        <a:pt x="21408" y="6246"/>
                        <a:pt x="21477" y="6065"/>
                        <a:pt x="21507" y="6010"/>
                      </a:cubicBezTo>
                      <a:cubicBezTo>
                        <a:pt x="21597" y="5843"/>
                        <a:pt x="21336" y="5516"/>
                        <a:pt x="21231" y="5405"/>
                      </a:cubicBez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7381" name="Shape">
                <a:extLst>
                  <a:ext uri="{FF2B5EF4-FFF2-40B4-BE49-F238E27FC236}">
                    <a16:creationId xmlns:a16="http://schemas.microsoft.com/office/drawing/2014/main" id="{17476BE3-E02E-1FED-5993-E4BE9A56761F}"/>
                  </a:ext>
                </a:extLst>
              </p:cNvPr>
              <p:cNvSpPr/>
              <p:nvPr/>
            </p:nvSpPr>
            <p:spPr>
              <a:xfrm>
                <a:off x="8823782" y="2602157"/>
                <a:ext cx="572946" cy="384633"/>
              </a:xfrm>
              <a:custGeom>
                <a:avLst/>
                <a:gdLst/>
                <a:ahLst/>
                <a:cxnLst>
                  <a:cxn ang="0">
                    <a:pos x="wd2" y="hd2"/>
                  </a:cxn>
                  <a:cxn ang="5400000">
                    <a:pos x="wd2" y="hd2"/>
                  </a:cxn>
                  <a:cxn ang="10800000">
                    <a:pos x="wd2" y="hd2"/>
                  </a:cxn>
                  <a:cxn ang="16200000">
                    <a:pos x="wd2" y="hd2"/>
                  </a:cxn>
                </a:cxnLst>
                <a:rect l="0" t="0" r="r" b="b"/>
                <a:pathLst>
                  <a:path w="21600" h="21556" extrusionOk="0">
                    <a:moveTo>
                      <a:pt x="21450" y="13361"/>
                    </a:moveTo>
                    <a:cubicBezTo>
                      <a:pt x="21350" y="13227"/>
                      <a:pt x="21240" y="13181"/>
                      <a:pt x="21116" y="13098"/>
                    </a:cubicBezTo>
                    <a:cubicBezTo>
                      <a:pt x="21001" y="13019"/>
                      <a:pt x="20967" y="12924"/>
                      <a:pt x="20853" y="12867"/>
                    </a:cubicBezTo>
                    <a:cubicBezTo>
                      <a:pt x="20710" y="12795"/>
                      <a:pt x="20578" y="12677"/>
                      <a:pt x="20436" y="12609"/>
                    </a:cubicBezTo>
                    <a:cubicBezTo>
                      <a:pt x="20249" y="12517"/>
                      <a:pt x="20067" y="12317"/>
                      <a:pt x="19869" y="12167"/>
                    </a:cubicBezTo>
                    <a:cubicBezTo>
                      <a:pt x="19621" y="11977"/>
                      <a:pt x="19342" y="11920"/>
                      <a:pt x="19087" y="11756"/>
                    </a:cubicBezTo>
                    <a:cubicBezTo>
                      <a:pt x="18833" y="11593"/>
                      <a:pt x="18729" y="11236"/>
                      <a:pt x="18516" y="10998"/>
                    </a:cubicBezTo>
                    <a:cubicBezTo>
                      <a:pt x="18320" y="10781"/>
                      <a:pt x="18106" y="10690"/>
                      <a:pt x="17920" y="10464"/>
                    </a:cubicBezTo>
                    <a:cubicBezTo>
                      <a:pt x="17805" y="10323"/>
                      <a:pt x="17703" y="10231"/>
                      <a:pt x="17663" y="9985"/>
                    </a:cubicBezTo>
                    <a:cubicBezTo>
                      <a:pt x="17639" y="9844"/>
                      <a:pt x="17667" y="9735"/>
                      <a:pt x="17621" y="9611"/>
                    </a:cubicBezTo>
                    <a:cubicBezTo>
                      <a:pt x="17531" y="9372"/>
                      <a:pt x="17298" y="9120"/>
                      <a:pt x="17288" y="8839"/>
                    </a:cubicBezTo>
                    <a:cubicBezTo>
                      <a:pt x="17131" y="8792"/>
                      <a:pt x="17041" y="8750"/>
                      <a:pt x="16890" y="8630"/>
                    </a:cubicBezTo>
                    <a:cubicBezTo>
                      <a:pt x="16713" y="8490"/>
                      <a:pt x="16572" y="8395"/>
                      <a:pt x="16379" y="8385"/>
                    </a:cubicBezTo>
                    <a:cubicBezTo>
                      <a:pt x="16167" y="8374"/>
                      <a:pt x="15888" y="8226"/>
                      <a:pt x="15769" y="7944"/>
                    </a:cubicBezTo>
                    <a:cubicBezTo>
                      <a:pt x="15687" y="7750"/>
                      <a:pt x="15566" y="7555"/>
                      <a:pt x="15504" y="7347"/>
                    </a:cubicBezTo>
                    <a:cubicBezTo>
                      <a:pt x="15468" y="7228"/>
                      <a:pt x="15461" y="7112"/>
                      <a:pt x="15393" y="7009"/>
                    </a:cubicBezTo>
                    <a:cubicBezTo>
                      <a:pt x="15339" y="6924"/>
                      <a:pt x="15194" y="6742"/>
                      <a:pt x="15108" y="6708"/>
                    </a:cubicBezTo>
                    <a:cubicBezTo>
                      <a:pt x="15028" y="6676"/>
                      <a:pt x="14928" y="6729"/>
                      <a:pt x="14845" y="6703"/>
                    </a:cubicBezTo>
                    <a:cubicBezTo>
                      <a:pt x="14774" y="6682"/>
                      <a:pt x="14681" y="6599"/>
                      <a:pt x="14620" y="6560"/>
                    </a:cubicBezTo>
                    <a:cubicBezTo>
                      <a:pt x="14389" y="6412"/>
                      <a:pt x="14146" y="6472"/>
                      <a:pt x="13915" y="6294"/>
                    </a:cubicBezTo>
                    <a:cubicBezTo>
                      <a:pt x="13808" y="6212"/>
                      <a:pt x="13742" y="6121"/>
                      <a:pt x="13623" y="6072"/>
                    </a:cubicBezTo>
                    <a:cubicBezTo>
                      <a:pt x="13526" y="6032"/>
                      <a:pt x="13424" y="5971"/>
                      <a:pt x="13324" y="5938"/>
                    </a:cubicBezTo>
                    <a:cubicBezTo>
                      <a:pt x="13138" y="5878"/>
                      <a:pt x="12906" y="5908"/>
                      <a:pt x="12733" y="5964"/>
                    </a:cubicBezTo>
                    <a:cubicBezTo>
                      <a:pt x="12629" y="5997"/>
                      <a:pt x="12610" y="5976"/>
                      <a:pt x="12498" y="5897"/>
                    </a:cubicBezTo>
                    <a:cubicBezTo>
                      <a:pt x="12390" y="5820"/>
                      <a:pt x="12289" y="5772"/>
                      <a:pt x="12197" y="5657"/>
                    </a:cubicBezTo>
                    <a:cubicBezTo>
                      <a:pt x="12109" y="5546"/>
                      <a:pt x="12048" y="5394"/>
                      <a:pt x="11950" y="5298"/>
                    </a:cubicBezTo>
                    <a:cubicBezTo>
                      <a:pt x="11866" y="5215"/>
                      <a:pt x="11759" y="5172"/>
                      <a:pt x="11667" y="5104"/>
                    </a:cubicBezTo>
                    <a:cubicBezTo>
                      <a:pt x="11592" y="5047"/>
                      <a:pt x="11515" y="4968"/>
                      <a:pt x="11432" y="4945"/>
                    </a:cubicBezTo>
                    <a:cubicBezTo>
                      <a:pt x="11336" y="4918"/>
                      <a:pt x="11228" y="4967"/>
                      <a:pt x="11130" y="4950"/>
                    </a:cubicBezTo>
                    <a:cubicBezTo>
                      <a:pt x="10951" y="4921"/>
                      <a:pt x="10806" y="4741"/>
                      <a:pt x="10642" y="4643"/>
                    </a:cubicBezTo>
                    <a:cubicBezTo>
                      <a:pt x="10606" y="4622"/>
                      <a:pt x="10569" y="4603"/>
                      <a:pt x="10530" y="4592"/>
                    </a:cubicBezTo>
                    <a:cubicBezTo>
                      <a:pt x="10484" y="4579"/>
                      <a:pt x="10434" y="4579"/>
                      <a:pt x="10380" y="4583"/>
                    </a:cubicBezTo>
                    <a:cubicBezTo>
                      <a:pt x="10221" y="4599"/>
                      <a:pt x="10043" y="4659"/>
                      <a:pt x="9918" y="4547"/>
                    </a:cubicBezTo>
                    <a:cubicBezTo>
                      <a:pt x="9769" y="4413"/>
                      <a:pt x="9635" y="4107"/>
                      <a:pt x="9461" y="4061"/>
                    </a:cubicBezTo>
                    <a:cubicBezTo>
                      <a:pt x="9356" y="4033"/>
                      <a:pt x="9225" y="4037"/>
                      <a:pt x="9175" y="4152"/>
                    </a:cubicBezTo>
                    <a:cubicBezTo>
                      <a:pt x="9140" y="4230"/>
                      <a:pt x="9185" y="4328"/>
                      <a:pt x="9108" y="4400"/>
                    </a:cubicBezTo>
                    <a:cubicBezTo>
                      <a:pt x="9036" y="4469"/>
                      <a:pt x="8959" y="4455"/>
                      <a:pt x="8882" y="4548"/>
                    </a:cubicBezTo>
                    <a:cubicBezTo>
                      <a:pt x="8776" y="4675"/>
                      <a:pt x="8679" y="4797"/>
                      <a:pt x="8560" y="4899"/>
                    </a:cubicBezTo>
                    <a:cubicBezTo>
                      <a:pt x="8436" y="5005"/>
                      <a:pt x="8388" y="5037"/>
                      <a:pt x="8285" y="4862"/>
                    </a:cubicBezTo>
                    <a:cubicBezTo>
                      <a:pt x="8222" y="4753"/>
                      <a:pt x="8186" y="4695"/>
                      <a:pt x="8111" y="4601"/>
                    </a:cubicBezTo>
                    <a:cubicBezTo>
                      <a:pt x="8019" y="4487"/>
                      <a:pt x="7897" y="3856"/>
                      <a:pt x="7763" y="4331"/>
                    </a:cubicBezTo>
                    <a:cubicBezTo>
                      <a:pt x="7716" y="4497"/>
                      <a:pt x="7810" y="4580"/>
                      <a:pt x="7663" y="4593"/>
                    </a:cubicBezTo>
                    <a:cubicBezTo>
                      <a:pt x="7590" y="4599"/>
                      <a:pt x="7468" y="4519"/>
                      <a:pt x="7397" y="4487"/>
                    </a:cubicBezTo>
                    <a:cubicBezTo>
                      <a:pt x="7307" y="4445"/>
                      <a:pt x="7253" y="4439"/>
                      <a:pt x="7160" y="4423"/>
                    </a:cubicBezTo>
                    <a:cubicBezTo>
                      <a:pt x="7036" y="4399"/>
                      <a:pt x="7065" y="4420"/>
                      <a:pt x="7043" y="4247"/>
                    </a:cubicBezTo>
                    <a:cubicBezTo>
                      <a:pt x="7012" y="3993"/>
                      <a:pt x="6965" y="3739"/>
                      <a:pt x="6897" y="3497"/>
                    </a:cubicBezTo>
                    <a:cubicBezTo>
                      <a:pt x="6859" y="3366"/>
                      <a:pt x="6817" y="3286"/>
                      <a:pt x="6805" y="3144"/>
                    </a:cubicBezTo>
                    <a:cubicBezTo>
                      <a:pt x="6790" y="2963"/>
                      <a:pt x="6801" y="2880"/>
                      <a:pt x="6725" y="2707"/>
                    </a:cubicBezTo>
                    <a:cubicBezTo>
                      <a:pt x="6616" y="2460"/>
                      <a:pt x="6507" y="2335"/>
                      <a:pt x="6511" y="2023"/>
                    </a:cubicBezTo>
                    <a:cubicBezTo>
                      <a:pt x="6513" y="1822"/>
                      <a:pt x="6551" y="1482"/>
                      <a:pt x="6473" y="1327"/>
                    </a:cubicBezTo>
                    <a:cubicBezTo>
                      <a:pt x="6362" y="1108"/>
                      <a:pt x="6105" y="1060"/>
                      <a:pt x="5962" y="923"/>
                    </a:cubicBezTo>
                    <a:cubicBezTo>
                      <a:pt x="5855" y="820"/>
                      <a:pt x="5801" y="630"/>
                      <a:pt x="5697" y="520"/>
                    </a:cubicBezTo>
                    <a:cubicBezTo>
                      <a:pt x="5539" y="354"/>
                      <a:pt x="5449" y="524"/>
                      <a:pt x="5443" y="763"/>
                    </a:cubicBezTo>
                    <a:cubicBezTo>
                      <a:pt x="5437" y="985"/>
                      <a:pt x="5459" y="1147"/>
                      <a:pt x="5384" y="1337"/>
                    </a:cubicBezTo>
                    <a:cubicBezTo>
                      <a:pt x="5303" y="1540"/>
                      <a:pt x="5219" y="1730"/>
                      <a:pt x="5117" y="1909"/>
                    </a:cubicBezTo>
                    <a:cubicBezTo>
                      <a:pt x="4990" y="2135"/>
                      <a:pt x="4901" y="2128"/>
                      <a:pt x="4702" y="2129"/>
                    </a:cubicBezTo>
                    <a:cubicBezTo>
                      <a:pt x="4229" y="2134"/>
                      <a:pt x="4563" y="1517"/>
                      <a:pt x="4450" y="1138"/>
                    </a:cubicBezTo>
                    <a:cubicBezTo>
                      <a:pt x="4395" y="958"/>
                      <a:pt x="4308" y="821"/>
                      <a:pt x="4241" y="655"/>
                    </a:cubicBezTo>
                    <a:cubicBezTo>
                      <a:pt x="4199" y="549"/>
                      <a:pt x="4231" y="461"/>
                      <a:pt x="4203" y="359"/>
                    </a:cubicBezTo>
                    <a:cubicBezTo>
                      <a:pt x="4176" y="267"/>
                      <a:pt x="4090" y="235"/>
                      <a:pt x="4021" y="210"/>
                    </a:cubicBezTo>
                    <a:cubicBezTo>
                      <a:pt x="3933" y="178"/>
                      <a:pt x="3868" y="196"/>
                      <a:pt x="3809" y="231"/>
                    </a:cubicBezTo>
                    <a:cubicBezTo>
                      <a:pt x="3743" y="270"/>
                      <a:pt x="3682" y="333"/>
                      <a:pt x="3602" y="383"/>
                    </a:cubicBezTo>
                    <a:cubicBezTo>
                      <a:pt x="3584" y="394"/>
                      <a:pt x="3566" y="406"/>
                      <a:pt x="3547" y="414"/>
                    </a:cubicBezTo>
                    <a:cubicBezTo>
                      <a:pt x="3335" y="514"/>
                      <a:pt x="3290" y="368"/>
                      <a:pt x="3130" y="213"/>
                    </a:cubicBezTo>
                    <a:cubicBezTo>
                      <a:pt x="3051" y="135"/>
                      <a:pt x="2998" y="40"/>
                      <a:pt x="2898" y="11"/>
                    </a:cubicBezTo>
                    <a:cubicBezTo>
                      <a:pt x="2806" y="-16"/>
                      <a:pt x="2694" y="15"/>
                      <a:pt x="2600" y="15"/>
                    </a:cubicBezTo>
                    <a:cubicBezTo>
                      <a:pt x="2432" y="15"/>
                      <a:pt x="2263" y="9"/>
                      <a:pt x="2095" y="13"/>
                    </a:cubicBezTo>
                    <a:cubicBezTo>
                      <a:pt x="1988" y="16"/>
                      <a:pt x="1930" y="78"/>
                      <a:pt x="1829" y="107"/>
                    </a:cubicBezTo>
                    <a:cubicBezTo>
                      <a:pt x="1737" y="133"/>
                      <a:pt x="1622" y="103"/>
                      <a:pt x="1528" y="103"/>
                    </a:cubicBezTo>
                    <a:cubicBezTo>
                      <a:pt x="1320" y="103"/>
                      <a:pt x="1003" y="5"/>
                      <a:pt x="837" y="191"/>
                    </a:cubicBezTo>
                    <a:cubicBezTo>
                      <a:pt x="1070" y="297"/>
                      <a:pt x="1057" y="492"/>
                      <a:pt x="1056" y="808"/>
                    </a:cubicBezTo>
                    <a:cubicBezTo>
                      <a:pt x="1056" y="1087"/>
                      <a:pt x="1055" y="1366"/>
                      <a:pt x="1056" y="1645"/>
                    </a:cubicBezTo>
                    <a:cubicBezTo>
                      <a:pt x="1057" y="1839"/>
                      <a:pt x="1068" y="1902"/>
                      <a:pt x="1000" y="2041"/>
                    </a:cubicBezTo>
                    <a:cubicBezTo>
                      <a:pt x="949" y="2146"/>
                      <a:pt x="848" y="2251"/>
                      <a:pt x="773" y="2330"/>
                    </a:cubicBezTo>
                    <a:cubicBezTo>
                      <a:pt x="620" y="2491"/>
                      <a:pt x="457" y="2646"/>
                      <a:pt x="307" y="2813"/>
                    </a:cubicBezTo>
                    <a:cubicBezTo>
                      <a:pt x="367" y="2982"/>
                      <a:pt x="520" y="3097"/>
                      <a:pt x="641" y="3102"/>
                    </a:cubicBezTo>
                    <a:cubicBezTo>
                      <a:pt x="781" y="3109"/>
                      <a:pt x="852" y="3183"/>
                      <a:pt x="989" y="3201"/>
                    </a:cubicBezTo>
                    <a:cubicBezTo>
                      <a:pt x="1041" y="3483"/>
                      <a:pt x="949" y="3661"/>
                      <a:pt x="864" y="3895"/>
                    </a:cubicBezTo>
                    <a:cubicBezTo>
                      <a:pt x="782" y="4123"/>
                      <a:pt x="725" y="4276"/>
                      <a:pt x="765" y="4554"/>
                    </a:cubicBezTo>
                    <a:cubicBezTo>
                      <a:pt x="810" y="4869"/>
                      <a:pt x="830" y="4964"/>
                      <a:pt x="1026" y="5080"/>
                    </a:cubicBezTo>
                    <a:cubicBezTo>
                      <a:pt x="1198" y="5181"/>
                      <a:pt x="1284" y="5330"/>
                      <a:pt x="1390" y="5548"/>
                    </a:cubicBezTo>
                    <a:cubicBezTo>
                      <a:pt x="1322" y="5718"/>
                      <a:pt x="1239" y="5800"/>
                      <a:pt x="1233" y="6007"/>
                    </a:cubicBezTo>
                    <a:cubicBezTo>
                      <a:pt x="1228" y="6159"/>
                      <a:pt x="1220" y="6343"/>
                      <a:pt x="1239" y="6491"/>
                    </a:cubicBezTo>
                    <a:cubicBezTo>
                      <a:pt x="1261" y="6657"/>
                      <a:pt x="1323" y="6793"/>
                      <a:pt x="1298" y="6976"/>
                    </a:cubicBezTo>
                    <a:cubicBezTo>
                      <a:pt x="1270" y="7174"/>
                      <a:pt x="1148" y="7252"/>
                      <a:pt x="1056" y="7379"/>
                    </a:cubicBezTo>
                    <a:cubicBezTo>
                      <a:pt x="1004" y="7301"/>
                      <a:pt x="912" y="7315"/>
                      <a:pt x="844" y="7244"/>
                    </a:cubicBezTo>
                    <a:cubicBezTo>
                      <a:pt x="799" y="7195"/>
                      <a:pt x="780" y="7098"/>
                      <a:pt x="726" y="7070"/>
                    </a:cubicBezTo>
                    <a:cubicBezTo>
                      <a:pt x="610" y="7015"/>
                      <a:pt x="491" y="7203"/>
                      <a:pt x="424" y="7325"/>
                    </a:cubicBezTo>
                    <a:cubicBezTo>
                      <a:pt x="488" y="7613"/>
                      <a:pt x="735" y="7623"/>
                      <a:pt x="762" y="7944"/>
                    </a:cubicBezTo>
                    <a:cubicBezTo>
                      <a:pt x="792" y="8289"/>
                      <a:pt x="681" y="8497"/>
                      <a:pt x="524" y="8719"/>
                    </a:cubicBezTo>
                    <a:cubicBezTo>
                      <a:pt x="472" y="8793"/>
                      <a:pt x="422" y="8877"/>
                      <a:pt x="371" y="8948"/>
                    </a:cubicBezTo>
                    <a:cubicBezTo>
                      <a:pt x="259" y="9101"/>
                      <a:pt x="232" y="9076"/>
                      <a:pt x="227" y="9319"/>
                    </a:cubicBezTo>
                    <a:cubicBezTo>
                      <a:pt x="222" y="9646"/>
                      <a:pt x="282" y="9961"/>
                      <a:pt x="333" y="10261"/>
                    </a:cubicBezTo>
                    <a:cubicBezTo>
                      <a:pt x="357" y="10398"/>
                      <a:pt x="325" y="10540"/>
                      <a:pt x="344" y="10677"/>
                    </a:cubicBezTo>
                    <a:cubicBezTo>
                      <a:pt x="354" y="10758"/>
                      <a:pt x="390" y="10818"/>
                      <a:pt x="401" y="10898"/>
                    </a:cubicBezTo>
                    <a:cubicBezTo>
                      <a:pt x="412" y="10973"/>
                      <a:pt x="394" y="11043"/>
                      <a:pt x="403" y="11118"/>
                    </a:cubicBezTo>
                    <a:cubicBezTo>
                      <a:pt x="434" y="11404"/>
                      <a:pt x="519" y="11667"/>
                      <a:pt x="431" y="11956"/>
                    </a:cubicBezTo>
                    <a:cubicBezTo>
                      <a:pt x="369" y="12155"/>
                      <a:pt x="344" y="12164"/>
                      <a:pt x="347" y="12395"/>
                    </a:cubicBezTo>
                    <a:cubicBezTo>
                      <a:pt x="350" y="12539"/>
                      <a:pt x="336" y="12609"/>
                      <a:pt x="302" y="12726"/>
                    </a:cubicBezTo>
                    <a:cubicBezTo>
                      <a:pt x="238" y="12952"/>
                      <a:pt x="128" y="13096"/>
                      <a:pt x="0" y="13255"/>
                    </a:cubicBezTo>
                    <a:cubicBezTo>
                      <a:pt x="42" y="13375"/>
                      <a:pt x="39" y="13519"/>
                      <a:pt x="107" y="13610"/>
                    </a:cubicBezTo>
                    <a:cubicBezTo>
                      <a:pt x="148" y="13666"/>
                      <a:pt x="200" y="13699"/>
                      <a:pt x="241" y="13758"/>
                    </a:cubicBezTo>
                    <a:cubicBezTo>
                      <a:pt x="294" y="13830"/>
                      <a:pt x="358" y="13942"/>
                      <a:pt x="407" y="14022"/>
                    </a:cubicBezTo>
                    <a:cubicBezTo>
                      <a:pt x="559" y="14273"/>
                      <a:pt x="673" y="14552"/>
                      <a:pt x="835" y="14795"/>
                    </a:cubicBezTo>
                    <a:cubicBezTo>
                      <a:pt x="928" y="14934"/>
                      <a:pt x="1002" y="15066"/>
                      <a:pt x="1118" y="15172"/>
                    </a:cubicBezTo>
                    <a:cubicBezTo>
                      <a:pt x="1211" y="15257"/>
                      <a:pt x="1345" y="15357"/>
                      <a:pt x="1417" y="15480"/>
                    </a:cubicBezTo>
                    <a:cubicBezTo>
                      <a:pt x="1527" y="15666"/>
                      <a:pt x="1587" y="15978"/>
                      <a:pt x="1601" y="16216"/>
                    </a:cubicBezTo>
                    <a:cubicBezTo>
                      <a:pt x="1811" y="16306"/>
                      <a:pt x="2112" y="16228"/>
                      <a:pt x="2333" y="16228"/>
                    </a:cubicBezTo>
                    <a:cubicBezTo>
                      <a:pt x="2401" y="16228"/>
                      <a:pt x="2475" y="16214"/>
                      <a:pt x="2542" y="16227"/>
                    </a:cubicBezTo>
                    <a:cubicBezTo>
                      <a:pt x="2636" y="16244"/>
                      <a:pt x="2606" y="16233"/>
                      <a:pt x="2660" y="16315"/>
                    </a:cubicBezTo>
                    <a:cubicBezTo>
                      <a:pt x="2723" y="16410"/>
                      <a:pt x="2796" y="16580"/>
                      <a:pt x="2830" y="16713"/>
                    </a:cubicBezTo>
                    <a:cubicBezTo>
                      <a:pt x="2878" y="16901"/>
                      <a:pt x="2874" y="17083"/>
                      <a:pt x="2909" y="17267"/>
                    </a:cubicBezTo>
                    <a:cubicBezTo>
                      <a:pt x="2935" y="17404"/>
                      <a:pt x="3004" y="17482"/>
                      <a:pt x="3015" y="17637"/>
                    </a:cubicBezTo>
                    <a:cubicBezTo>
                      <a:pt x="3049" y="18086"/>
                      <a:pt x="2973" y="18510"/>
                      <a:pt x="3275" y="18788"/>
                    </a:cubicBezTo>
                    <a:cubicBezTo>
                      <a:pt x="3386" y="18890"/>
                      <a:pt x="3471" y="18869"/>
                      <a:pt x="3606" y="18872"/>
                    </a:cubicBezTo>
                    <a:cubicBezTo>
                      <a:pt x="3752" y="18875"/>
                      <a:pt x="3802" y="18799"/>
                      <a:pt x="3926" y="18695"/>
                    </a:cubicBezTo>
                    <a:cubicBezTo>
                      <a:pt x="4030" y="18608"/>
                      <a:pt x="4152" y="18583"/>
                      <a:pt x="4258" y="18503"/>
                    </a:cubicBezTo>
                    <a:cubicBezTo>
                      <a:pt x="4445" y="18365"/>
                      <a:pt x="4313" y="18180"/>
                      <a:pt x="4371" y="17984"/>
                    </a:cubicBezTo>
                    <a:cubicBezTo>
                      <a:pt x="4437" y="17766"/>
                      <a:pt x="4653" y="18015"/>
                      <a:pt x="4760" y="17898"/>
                    </a:cubicBezTo>
                    <a:cubicBezTo>
                      <a:pt x="4807" y="17846"/>
                      <a:pt x="4850" y="17679"/>
                      <a:pt x="4909" y="17593"/>
                    </a:cubicBezTo>
                    <a:cubicBezTo>
                      <a:pt x="4967" y="17511"/>
                      <a:pt x="5061" y="17378"/>
                      <a:pt x="5075" y="17265"/>
                    </a:cubicBezTo>
                    <a:cubicBezTo>
                      <a:pt x="5089" y="17150"/>
                      <a:pt x="5048" y="17126"/>
                      <a:pt x="5039" y="17018"/>
                    </a:cubicBezTo>
                    <a:cubicBezTo>
                      <a:pt x="5028" y="16876"/>
                      <a:pt x="5059" y="16914"/>
                      <a:pt x="5082" y="16792"/>
                    </a:cubicBezTo>
                    <a:cubicBezTo>
                      <a:pt x="5143" y="16463"/>
                      <a:pt x="5213" y="16132"/>
                      <a:pt x="5264" y="15787"/>
                    </a:cubicBezTo>
                    <a:cubicBezTo>
                      <a:pt x="5299" y="15544"/>
                      <a:pt x="5369" y="15494"/>
                      <a:pt x="5530" y="15519"/>
                    </a:cubicBezTo>
                    <a:cubicBezTo>
                      <a:pt x="5656" y="15540"/>
                      <a:pt x="5835" y="15586"/>
                      <a:pt x="5942" y="15698"/>
                    </a:cubicBezTo>
                    <a:cubicBezTo>
                      <a:pt x="6038" y="15798"/>
                      <a:pt x="6119" y="15987"/>
                      <a:pt x="6171" y="16139"/>
                    </a:cubicBezTo>
                    <a:cubicBezTo>
                      <a:pt x="6234" y="16325"/>
                      <a:pt x="6186" y="16400"/>
                      <a:pt x="6139" y="16577"/>
                    </a:cubicBezTo>
                    <a:cubicBezTo>
                      <a:pt x="6081" y="16796"/>
                      <a:pt x="6112" y="16971"/>
                      <a:pt x="6096" y="17198"/>
                    </a:cubicBezTo>
                    <a:cubicBezTo>
                      <a:pt x="6080" y="17429"/>
                      <a:pt x="6007" y="17452"/>
                      <a:pt x="5884" y="17572"/>
                    </a:cubicBezTo>
                    <a:cubicBezTo>
                      <a:pt x="5721" y="17729"/>
                      <a:pt x="5537" y="17986"/>
                      <a:pt x="5471" y="18252"/>
                    </a:cubicBezTo>
                    <a:cubicBezTo>
                      <a:pt x="5441" y="18372"/>
                      <a:pt x="5404" y="18635"/>
                      <a:pt x="5454" y="18764"/>
                    </a:cubicBezTo>
                    <a:cubicBezTo>
                      <a:pt x="5513" y="18914"/>
                      <a:pt x="5641" y="18873"/>
                      <a:pt x="5739" y="18871"/>
                    </a:cubicBezTo>
                    <a:cubicBezTo>
                      <a:pt x="5997" y="18864"/>
                      <a:pt x="6192" y="19226"/>
                      <a:pt x="6451" y="19222"/>
                    </a:cubicBezTo>
                    <a:cubicBezTo>
                      <a:pt x="6569" y="19220"/>
                      <a:pt x="6717" y="19260"/>
                      <a:pt x="6831" y="19215"/>
                    </a:cubicBezTo>
                    <a:cubicBezTo>
                      <a:pt x="6904" y="19186"/>
                      <a:pt x="7004" y="19091"/>
                      <a:pt x="7073" y="19046"/>
                    </a:cubicBezTo>
                    <a:cubicBezTo>
                      <a:pt x="7178" y="18979"/>
                      <a:pt x="7273" y="18878"/>
                      <a:pt x="7399" y="18868"/>
                    </a:cubicBezTo>
                    <a:cubicBezTo>
                      <a:pt x="7532" y="18858"/>
                      <a:pt x="7668" y="18869"/>
                      <a:pt x="7801" y="18869"/>
                    </a:cubicBezTo>
                    <a:cubicBezTo>
                      <a:pt x="7939" y="18869"/>
                      <a:pt x="8164" y="18939"/>
                      <a:pt x="8291" y="18873"/>
                    </a:cubicBezTo>
                    <a:cubicBezTo>
                      <a:pt x="8377" y="18829"/>
                      <a:pt x="8408" y="18699"/>
                      <a:pt x="8480" y="18625"/>
                    </a:cubicBezTo>
                    <a:cubicBezTo>
                      <a:pt x="8526" y="18576"/>
                      <a:pt x="8573" y="18587"/>
                      <a:pt x="8617" y="18520"/>
                    </a:cubicBezTo>
                    <a:cubicBezTo>
                      <a:pt x="8646" y="18477"/>
                      <a:pt x="8655" y="18390"/>
                      <a:pt x="8679" y="18340"/>
                    </a:cubicBezTo>
                    <a:cubicBezTo>
                      <a:pt x="8709" y="18277"/>
                      <a:pt x="8770" y="18240"/>
                      <a:pt x="8795" y="18164"/>
                    </a:cubicBezTo>
                    <a:cubicBezTo>
                      <a:pt x="8821" y="18090"/>
                      <a:pt x="8812" y="18032"/>
                      <a:pt x="8827" y="17951"/>
                    </a:cubicBezTo>
                    <a:cubicBezTo>
                      <a:pt x="8844" y="17861"/>
                      <a:pt x="8874" y="17832"/>
                      <a:pt x="8883" y="17725"/>
                    </a:cubicBezTo>
                    <a:cubicBezTo>
                      <a:pt x="8889" y="17641"/>
                      <a:pt x="8883" y="17543"/>
                      <a:pt x="8882" y="17458"/>
                    </a:cubicBezTo>
                    <a:cubicBezTo>
                      <a:pt x="8881" y="17384"/>
                      <a:pt x="8861" y="17253"/>
                      <a:pt x="8890" y="17187"/>
                    </a:cubicBezTo>
                    <a:cubicBezTo>
                      <a:pt x="8932" y="17090"/>
                      <a:pt x="8996" y="17147"/>
                      <a:pt x="9046" y="17091"/>
                    </a:cubicBezTo>
                    <a:cubicBezTo>
                      <a:pt x="9260" y="16849"/>
                      <a:pt x="9243" y="16304"/>
                      <a:pt x="9311" y="15959"/>
                    </a:cubicBezTo>
                    <a:cubicBezTo>
                      <a:pt x="9332" y="15849"/>
                      <a:pt x="9391" y="15582"/>
                      <a:pt x="9447" y="15525"/>
                    </a:cubicBezTo>
                    <a:cubicBezTo>
                      <a:pt x="9515" y="15455"/>
                      <a:pt x="9774" y="15521"/>
                      <a:pt x="9854" y="15521"/>
                    </a:cubicBezTo>
                    <a:cubicBezTo>
                      <a:pt x="9972" y="15521"/>
                      <a:pt x="10131" y="15565"/>
                      <a:pt x="10245" y="15528"/>
                    </a:cubicBezTo>
                    <a:cubicBezTo>
                      <a:pt x="10391" y="15479"/>
                      <a:pt x="10324" y="15286"/>
                      <a:pt x="10434" y="15187"/>
                    </a:cubicBezTo>
                    <a:cubicBezTo>
                      <a:pt x="10492" y="15135"/>
                      <a:pt x="10567" y="15183"/>
                      <a:pt x="10629" y="15173"/>
                    </a:cubicBezTo>
                    <a:cubicBezTo>
                      <a:pt x="10698" y="15162"/>
                      <a:pt x="10746" y="15109"/>
                      <a:pt x="10812" y="15089"/>
                    </a:cubicBezTo>
                    <a:cubicBezTo>
                      <a:pt x="10900" y="15063"/>
                      <a:pt x="10992" y="15116"/>
                      <a:pt x="11075" y="15067"/>
                    </a:cubicBezTo>
                    <a:cubicBezTo>
                      <a:pt x="11145" y="15027"/>
                      <a:pt x="11172" y="14925"/>
                      <a:pt x="11252" y="14900"/>
                    </a:cubicBezTo>
                    <a:cubicBezTo>
                      <a:pt x="11552" y="14806"/>
                      <a:pt x="11870" y="14996"/>
                      <a:pt x="12170" y="14994"/>
                    </a:cubicBezTo>
                    <a:cubicBezTo>
                      <a:pt x="12300" y="14994"/>
                      <a:pt x="12446" y="14944"/>
                      <a:pt x="12544" y="15081"/>
                    </a:cubicBezTo>
                    <a:cubicBezTo>
                      <a:pt x="12646" y="15226"/>
                      <a:pt x="12584" y="15350"/>
                      <a:pt x="12612" y="15528"/>
                    </a:cubicBezTo>
                    <a:cubicBezTo>
                      <a:pt x="12664" y="15857"/>
                      <a:pt x="12839" y="16263"/>
                      <a:pt x="13102" y="16320"/>
                    </a:cubicBezTo>
                    <a:cubicBezTo>
                      <a:pt x="13367" y="16378"/>
                      <a:pt x="13591" y="16220"/>
                      <a:pt x="13835" y="16135"/>
                    </a:cubicBezTo>
                    <a:cubicBezTo>
                      <a:pt x="13931" y="16101"/>
                      <a:pt x="14001" y="15987"/>
                      <a:pt x="14098" y="15958"/>
                    </a:cubicBezTo>
                    <a:cubicBezTo>
                      <a:pt x="14149" y="15942"/>
                      <a:pt x="14221" y="15963"/>
                      <a:pt x="14274" y="15965"/>
                    </a:cubicBezTo>
                    <a:cubicBezTo>
                      <a:pt x="14392" y="15966"/>
                      <a:pt x="14512" y="15966"/>
                      <a:pt x="14630" y="15965"/>
                    </a:cubicBezTo>
                    <a:cubicBezTo>
                      <a:pt x="14790" y="15963"/>
                      <a:pt x="14963" y="15900"/>
                      <a:pt x="14989" y="16184"/>
                    </a:cubicBezTo>
                    <a:cubicBezTo>
                      <a:pt x="15008" y="16400"/>
                      <a:pt x="14971" y="16468"/>
                      <a:pt x="15059" y="16644"/>
                    </a:cubicBezTo>
                    <a:cubicBezTo>
                      <a:pt x="15114" y="16753"/>
                      <a:pt x="15161" y="16724"/>
                      <a:pt x="15107" y="16882"/>
                    </a:cubicBezTo>
                    <a:cubicBezTo>
                      <a:pt x="15092" y="16928"/>
                      <a:pt x="15045" y="16989"/>
                      <a:pt x="15018" y="17021"/>
                    </a:cubicBezTo>
                    <a:cubicBezTo>
                      <a:pt x="14931" y="17124"/>
                      <a:pt x="14779" y="17136"/>
                      <a:pt x="14716" y="17282"/>
                    </a:cubicBezTo>
                    <a:cubicBezTo>
                      <a:pt x="14609" y="17529"/>
                      <a:pt x="14709" y="18069"/>
                      <a:pt x="14762" y="18322"/>
                    </a:cubicBezTo>
                    <a:cubicBezTo>
                      <a:pt x="14807" y="18541"/>
                      <a:pt x="14983" y="18773"/>
                      <a:pt x="15074" y="18956"/>
                    </a:cubicBezTo>
                    <a:cubicBezTo>
                      <a:pt x="15163" y="19133"/>
                      <a:pt x="15222" y="19312"/>
                      <a:pt x="15223" y="19531"/>
                    </a:cubicBezTo>
                    <a:cubicBezTo>
                      <a:pt x="15223" y="19719"/>
                      <a:pt x="15253" y="19807"/>
                      <a:pt x="15283" y="19969"/>
                    </a:cubicBezTo>
                    <a:cubicBezTo>
                      <a:pt x="15314" y="20134"/>
                      <a:pt x="15298" y="20266"/>
                      <a:pt x="15395" y="20370"/>
                    </a:cubicBezTo>
                    <a:cubicBezTo>
                      <a:pt x="15485" y="20466"/>
                      <a:pt x="15648" y="20515"/>
                      <a:pt x="15755" y="20565"/>
                    </a:cubicBezTo>
                    <a:cubicBezTo>
                      <a:pt x="15910" y="20638"/>
                      <a:pt x="16033" y="20600"/>
                      <a:pt x="16194" y="20628"/>
                    </a:cubicBezTo>
                    <a:cubicBezTo>
                      <a:pt x="16264" y="20640"/>
                      <a:pt x="16311" y="20691"/>
                      <a:pt x="16377" y="20712"/>
                    </a:cubicBezTo>
                    <a:cubicBezTo>
                      <a:pt x="16435" y="20730"/>
                      <a:pt x="16493" y="20709"/>
                      <a:pt x="16550" y="20727"/>
                    </a:cubicBezTo>
                    <a:cubicBezTo>
                      <a:pt x="16762" y="20794"/>
                      <a:pt x="16910" y="21051"/>
                      <a:pt x="17032" y="21337"/>
                    </a:cubicBezTo>
                    <a:cubicBezTo>
                      <a:pt x="17062" y="21408"/>
                      <a:pt x="17056" y="21506"/>
                      <a:pt x="17117" y="21542"/>
                    </a:cubicBezTo>
                    <a:cubicBezTo>
                      <a:pt x="17188" y="21584"/>
                      <a:pt x="17175" y="21516"/>
                      <a:pt x="17233" y="21489"/>
                    </a:cubicBezTo>
                    <a:cubicBezTo>
                      <a:pt x="17353" y="21435"/>
                      <a:pt x="17470" y="21379"/>
                      <a:pt x="17588" y="21337"/>
                    </a:cubicBezTo>
                    <a:cubicBezTo>
                      <a:pt x="17831" y="21253"/>
                      <a:pt x="18038" y="21072"/>
                      <a:pt x="18215" y="20807"/>
                    </a:cubicBezTo>
                    <a:cubicBezTo>
                      <a:pt x="18309" y="20667"/>
                      <a:pt x="18353" y="20587"/>
                      <a:pt x="18480" y="20532"/>
                    </a:cubicBezTo>
                    <a:cubicBezTo>
                      <a:pt x="18590" y="20484"/>
                      <a:pt x="18702" y="20391"/>
                      <a:pt x="18806" y="20363"/>
                    </a:cubicBezTo>
                    <a:cubicBezTo>
                      <a:pt x="18901" y="20338"/>
                      <a:pt x="19007" y="20335"/>
                      <a:pt x="19115" y="20338"/>
                    </a:cubicBezTo>
                    <a:cubicBezTo>
                      <a:pt x="19118" y="20275"/>
                      <a:pt x="19124" y="20220"/>
                      <a:pt x="19131" y="20185"/>
                    </a:cubicBezTo>
                    <a:cubicBezTo>
                      <a:pt x="19171" y="19996"/>
                      <a:pt x="19346" y="19829"/>
                      <a:pt x="19419" y="19662"/>
                    </a:cubicBezTo>
                    <a:cubicBezTo>
                      <a:pt x="19451" y="19589"/>
                      <a:pt x="19471" y="19528"/>
                      <a:pt x="19493" y="19478"/>
                    </a:cubicBezTo>
                    <a:cubicBezTo>
                      <a:pt x="19434" y="19432"/>
                      <a:pt x="19393" y="19407"/>
                      <a:pt x="19330" y="19312"/>
                    </a:cubicBezTo>
                    <a:cubicBezTo>
                      <a:pt x="19181" y="19091"/>
                      <a:pt x="18995" y="19053"/>
                      <a:pt x="18838" y="18880"/>
                    </a:cubicBezTo>
                    <a:cubicBezTo>
                      <a:pt x="18695" y="18724"/>
                      <a:pt x="18595" y="18357"/>
                      <a:pt x="18516" y="18145"/>
                    </a:cubicBezTo>
                    <a:cubicBezTo>
                      <a:pt x="18410" y="17860"/>
                      <a:pt x="18254" y="17754"/>
                      <a:pt x="18299" y="17374"/>
                    </a:cubicBezTo>
                    <a:cubicBezTo>
                      <a:pt x="18324" y="17158"/>
                      <a:pt x="18460" y="17043"/>
                      <a:pt x="18489" y="16837"/>
                    </a:cubicBezTo>
                    <a:cubicBezTo>
                      <a:pt x="18509" y="16701"/>
                      <a:pt x="18465" y="16628"/>
                      <a:pt x="18508" y="16491"/>
                    </a:cubicBezTo>
                    <a:cubicBezTo>
                      <a:pt x="18565" y="16312"/>
                      <a:pt x="18682" y="16110"/>
                      <a:pt x="18761" y="15942"/>
                    </a:cubicBezTo>
                    <a:cubicBezTo>
                      <a:pt x="18817" y="15828"/>
                      <a:pt x="18862" y="15731"/>
                      <a:pt x="18900" y="15607"/>
                    </a:cubicBezTo>
                    <a:cubicBezTo>
                      <a:pt x="18941" y="15469"/>
                      <a:pt x="18903" y="15466"/>
                      <a:pt x="18999" y="15345"/>
                    </a:cubicBezTo>
                    <a:cubicBezTo>
                      <a:pt x="19129" y="15180"/>
                      <a:pt x="19248" y="15047"/>
                      <a:pt x="19369" y="14862"/>
                    </a:cubicBezTo>
                    <a:cubicBezTo>
                      <a:pt x="19531" y="14615"/>
                      <a:pt x="19624" y="14633"/>
                      <a:pt x="19848" y="14640"/>
                    </a:cubicBezTo>
                    <a:cubicBezTo>
                      <a:pt x="20013" y="14645"/>
                      <a:pt x="20113" y="14767"/>
                      <a:pt x="20256" y="14820"/>
                    </a:cubicBezTo>
                    <a:cubicBezTo>
                      <a:pt x="20459" y="14895"/>
                      <a:pt x="20476" y="14591"/>
                      <a:pt x="20624" y="14541"/>
                    </a:cubicBezTo>
                    <a:cubicBezTo>
                      <a:pt x="20676" y="14523"/>
                      <a:pt x="20926" y="14619"/>
                      <a:pt x="20977" y="14657"/>
                    </a:cubicBezTo>
                    <a:cubicBezTo>
                      <a:pt x="21077" y="14732"/>
                      <a:pt x="21015" y="14814"/>
                      <a:pt x="21149" y="14820"/>
                    </a:cubicBezTo>
                    <a:cubicBezTo>
                      <a:pt x="21559" y="14834"/>
                      <a:pt x="21335" y="13797"/>
                      <a:pt x="21600" y="13583"/>
                    </a:cubicBezTo>
                    <a:cubicBezTo>
                      <a:pt x="21546" y="13514"/>
                      <a:pt x="21501" y="13433"/>
                      <a:pt x="21450" y="13361"/>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82" name="Shape">
                <a:extLst>
                  <a:ext uri="{FF2B5EF4-FFF2-40B4-BE49-F238E27FC236}">
                    <a16:creationId xmlns:a16="http://schemas.microsoft.com/office/drawing/2014/main" id="{A667CC6C-2192-4692-75B9-E8CEF615C382}"/>
                  </a:ext>
                </a:extLst>
              </p:cNvPr>
              <p:cNvSpPr/>
              <p:nvPr/>
            </p:nvSpPr>
            <p:spPr>
              <a:xfrm>
                <a:off x="8701743" y="2143881"/>
                <a:ext cx="687945" cy="545209"/>
              </a:xfrm>
              <a:custGeom>
                <a:avLst/>
                <a:gdLst/>
                <a:ahLst/>
                <a:cxnLst>
                  <a:cxn ang="0">
                    <a:pos x="wd2" y="hd2"/>
                  </a:cxn>
                  <a:cxn ang="5400000">
                    <a:pos x="wd2" y="hd2"/>
                  </a:cxn>
                  <a:cxn ang="10800000">
                    <a:pos x="wd2" y="hd2"/>
                  </a:cxn>
                  <a:cxn ang="16200000">
                    <a:pos x="wd2" y="hd2"/>
                  </a:cxn>
                </a:cxnLst>
                <a:rect l="0" t="0" r="r" b="b"/>
                <a:pathLst>
                  <a:path w="21591" h="21564" extrusionOk="0">
                    <a:moveTo>
                      <a:pt x="21517" y="3066"/>
                    </a:moveTo>
                    <a:cubicBezTo>
                      <a:pt x="21299" y="3021"/>
                      <a:pt x="21465" y="3393"/>
                      <a:pt x="21269" y="3372"/>
                    </a:cubicBezTo>
                    <a:cubicBezTo>
                      <a:pt x="21083" y="3352"/>
                      <a:pt x="20989" y="3351"/>
                      <a:pt x="20968" y="3065"/>
                    </a:cubicBezTo>
                    <a:cubicBezTo>
                      <a:pt x="20953" y="2854"/>
                      <a:pt x="20838" y="2725"/>
                      <a:pt x="20724" y="2578"/>
                    </a:cubicBezTo>
                    <a:cubicBezTo>
                      <a:pt x="20498" y="2288"/>
                      <a:pt x="20336" y="2456"/>
                      <a:pt x="20417" y="1974"/>
                    </a:cubicBezTo>
                    <a:cubicBezTo>
                      <a:pt x="20458" y="1732"/>
                      <a:pt x="20321" y="1719"/>
                      <a:pt x="20125" y="1719"/>
                    </a:cubicBezTo>
                    <a:cubicBezTo>
                      <a:pt x="19670" y="1719"/>
                      <a:pt x="19391" y="2159"/>
                      <a:pt x="19101" y="2506"/>
                    </a:cubicBezTo>
                    <a:cubicBezTo>
                      <a:pt x="18764" y="2907"/>
                      <a:pt x="18111" y="2593"/>
                      <a:pt x="17700" y="2822"/>
                    </a:cubicBezTo>
                    <a:cubicBezTo>
                      <a:pt x="17477" y="2947"/>
                      <a:pt x="17238" y="3156"/>
                      <a:pt x="17094" y="3377"/>
                    </a:cubicBezTo>
                    <a:cubicBezTo>
                      <a:pt x="16908" y="3663"/>
                      <a:pt x="16115" y="3434"/>
                      <a:pt x="15836" y="3470"/>
                    </a:cubicBezTo>
                    <a:cubicBezTo>
                      <a:pt x="15563" y="3506"/>
                      <a:pt x="15320" y="3356"/>
                      <a:pt x="15051" y="3292"/>
                    </a:cubicBezTo>
                    <a:cubicBezTo>
                      <a:pt x="14956" y="3270"/>
                      <a:pt x="14629" y="3456"/>
                      <a:pt x="14534" y="3520"/>
                    </a:cubicBezTo>
                    <a:cubicBezTo>
                      <a:pt x="14413" y="3601"/>
                      <a:pt x="14221" y="3555"/>
                      <a:pt x="14093" y="3510"/>
                    </a:cubicBezTo>
                    <a:cubicBezTo>
                      <a:pt x="13776" y="3397"/>
                      <a:pt x="13426" y="3480"/>
                      <a:pt x="13105" y="3374"/>
                    </a:cubicBezTo>
                    <a:cubicBezTo>
                      <a:pt x="13075" y="3364"/>
                      <a:pt x="12997" y="3033"/>
                      <a:pt x="12916" y="2977"/>
                    </a:cubicBezTo>
                    <a:cubicBezTo>
                      <a:pt x="12705" y="2832"/>
                      <a:pt x="12537" y="3095"/>
                      <a:pt x="12345" y="2853"/>
                    </a:cubicBezTo>
                    <a:cubicBezTo>
                      <a:pt x="12130" y="2582"/>
                      <a:pt x="11863" y="2310"/>
                      <a:pt x="11679" y="2015"/>
                    </a:cubicBezTo>
                    <a:cubicBezTo>
                      <a:pt x="11600" y="1887"/>
                      <a:pt x="11618" y="1763"/>
                      <a:pt x="11477" y="1741"/>
                    </a:cubicBezTo>
                    <a:cubicBezTo>
                      <a:pt x="11280" y="1709"/>
                      <a:pt x="11063" y="1736"/>
                      <a:pt x="10873" y="1658"/>
                    </a:cubicBezTo>
                    <a:cubicBezTo>
                      <a:pt x="10709" y="1591"/>
                      <a:pt x="10584" y="1424"/>
                      <a:pt x="10411" y="1401"/>
                    </a:cubicBezTo>
                    <a:cubicBezTo>
                      <a:pt x="10252" y="1379"/>
                      <a:pt x="10020" y="1431"/>
                      <a:pt x="9874" y="1383"/>
                    </a:cubicBezTo>
                    <a:cubicBezTo>
                      <a:pt x="9730" y="1336"/>
                      <a:pt x="9565" y="1086"/>
                      <a:pt x="9395" y="1007"/>
                    </a:cubicBezTo>
                    <a:cubicBezTo>
                      <a:pt x="9282" y="955"/>
                      <a:pt x="9172" y="946"/>
                      <a:pt x="9060" y="891"/>
                    </a:cubicBezTo>
                    <a:cubicBezTo>
                      <a:pt x="8636" y="678"/>
                      <a:pt x="8586" y="516"/>
                      <a:pt x="8432" y="0"/>
                    </a:cubicBezTo>
                    <a:cubicBezTo>
                      <a:pt x="7942" y="877"/>
                      <a:pt x="6984" y="362"/>
                      <a:pt x="6258" y="514"/>
                    </a:cubicBezTo>
                    <a:cubicBezTo>
                      <a:pt x="6034" y="561"/>
                      <a:pt x="5801" y="608"/>
                      <a:pt x="5575" y="616"/>
                    </a:cubicBezTo>
                    <a:cubicBezTo>
                      <a:pt x="5345" y="624"/>
                      <a:pt x="5412" y="762"/>
                      <a:pt x="5291" y="988"/>
                    </a:cubicBezTo>
                    <a:cubicBezTo>
                      <a:pt x="5195" y="1164"/>
                      <a:pt x="4857" y="1418"/>
                      <a:pt x="5067" y="1644"/>
                    </a:cubicBezTo>
                    <a:cubicBezTo>
                      <a:pt x="5195" y="1782"/>
                      <a:pt x="5548" y="2090"/>
                      <a:pt x="5548" y="2337"/>
                    </a:cubicBezTo>
                    <a:cubicBezTo>
                      <a:pt x="5548" y="2578"/>
                      <a:pt x="5734" y="2695"/>
                      <a:pt x="5410" y="2769"/>
                    </a:cubicBezTo>
                    <a:cubicBezTo>
                      <a:pt x="5132" y="2833"/>
                      <a:pt x="5231" y="2910"/>
                      <a:pt x="4998" y="2682"/>
                    </a:cubicBezTo>
                    <a:cubicBezTo>
                      <a:pt x="4872" y="2558"/>
                      <a:pt x="4922" y="2477"/>
                      <a:pt x="4889" y="2320"/>
                    </a:cubicBezTo>
                    <a:cubicBezTo>
                      <a:pt x="4854" y="2152"/>
                      <a:pt x="4350" y="2256"/>
                      <a:pt x="4274" y="2261"/>
                    </a:cubicBezTo>
                    <a:cubicBezTo>
                      <a:pt x="4131" y="2271"/>
                      <a:pt x="3978" y="2310"/>
                      <a:pt x="3828" y="2323"/>
                    </a:cubicBezTo>
                    <a:cubicBezTo>
                      <a:pt x="3810" y="2325"/>
                      <a:pt x="3792" y="2325"/>
                      <a:pt x="3774" y="2326"/>
                    </a:cubicBezTo>
                    <a:cubicBezTo>
                      <a:pt x="3783" y="2515"/>
                      <a:pt x="3786" y="2709"/>
                      <a:pt x="3749" y="2861"/>
                    </a:cubicBezTo>
                    <a:cubicBezTo>
                      <a:pt x="3728" y="2949"/>
                      <a:pt x="3659" y="3028"/>
                      <a:pt x="3630" y="3116"/>
                    </a:cubicBezTo>
                    <a:cubicBezTo>
                      <a:pt x="3602" y="3208"/>
                      <a:pt x="3609" y="3278"/>
                      <a:pt x="3609" y="3377"/>
                    </a:cubicBezTo>
                    <a:cubicBezTo>
                      <a:pt x="3611" y="3511"/>
                      <a:pt x="3613" y="3647"/>
                      <a:pt x="3610" y="3781"/>
                    </a:cubicBezTo>
                    <a:cubicBezTo>
                      <a:pt x="3606" y="3920"/>
                      <a:pt x="3578" y="4016"/>
                      <a:pt x="3464" y="4063"/>
                    </a:cubicBezTo>
                    <a:cubicBezTo>
                      <a:pt x="3363" y="4104"/>
                      <a:pt x="3227" y="4144"/>
                      <a:pt x="3115" y="4125"/>
                    </a:cubicBezTo>
                    <a:cubicBezTo>
                      <a:pt x="3046" y="4113"/>
                      <a:pt x="2865" y="4065"/>
                      <a:pt x="2816" y="4003"/>
                    </a:cubicBezTo>
                    <a:cubicBezTo>
                      <a:pt x="2750" y="3921"/>
                      <a:pt x="2791" y="3901"/>
                      <a:pt x="2771" y="3809"/>
                    </a:cubicBezTo>
                    <a:cubicBezTo>
                      <a:pt x="2757" y="3742"/>
                      <a:pt x="2713" y="3713"/>
                      <a:pt x="2712" y="3634"/>
                    </a:cubicBezTo>
                    <a:cubicBezTo>
                      <a:pt x="2629" y="3645"/>
                      <a:pt x="2566" y="3706"/>
                      <a:pt x="2495" y="3743"/>
                    </a:cubicBezTo>
                    <a:cubicBezTo>
                      <a:pt x="2410" y="3787"/>
                      <a:pt x="2338" y="3793"/>
                      <a:pt x="2252" y="3811"/>
                    </a:cubicBezTo>
                    <a:cubicBezTo>
                      <a:pt x="2166" y="3830"/>
                      <a:pt x="2097" y="3872"/>
                      <a:pt x="2005" y="3875"/>
                    </a:cubicBezTo>
                    <a:cubicBezTo>
                      <a:pt x="1923" y="3878"/>
                      <a:pt x="1840" y="3874"/>
                      <a:pt x="1758" y="3874"/>
                    </a:cubicBezTo>
                    <a:cubicBezTo>
                      <a:pt x="1614" y="3874"/>
                      <a:pt x="1382" y="3820"/>
                      <a:pt x="1279" y="3932"/>
                    </a:cubicBezTo>
                    <a:cubicBezTo>
                      <a:pt x="1200" y="4019"/>
                      <a:pt x="1151" y="4150"/>
                      <a:pt x="1083" y="4248"/>
                    </a:cubicBezTo>
                    <a:cubicBezTo>
                      <a:pt x="999" y="4368"/>
                      <a:pt x="920" y="4411"/>
                      <a:pt x="803" y="4445"/>
                    </a:cubicBezTo>
                    <a:cubicBezTo>
                      <a:pt x="795" y="4658"/>
                      <a:pt x="661" y="4956"/>
                      <a:pt x="504" y="5073"/>
                    </a:cubicBezTo>
                    <a:cubicBezTo>
                      <a:pt x="386" y="5161"/>
                      <a:pt x="226" y="5166"/>
                      <a:pt x="104" y="5243"/>
                    </a:cubicBezTo>
                    <a:cubicBezTo>
                      <a:pt x="-9" y="5314"/>
                      <a:pt x="8" y="5409"/>
                      <a:pt x="8" y="5554"/>
                    </a:cubicBezTo>
                    <a:cubicBezTo>
                      <a:pt x="8" y="5629"/>
                      <a:pt x="-8" y="5734"/>
                      <a:pt x="6" y="5806"/>
                    </a:cubicBezTo>
                    <a:cubicBezTo>
                      <a:pt x="17" y="5864"/>
                      <a:pt x="48" y="5895"/>
                      <a:pt x="60" y="5956"/>
                    </a:cubicBezTo>
                    <a:cubicBezTo>
                      <a:pt x="86" y="6093"/>
                      <a:pt x="15" y="6280"/>
                      <a:pt x="65" y="6409"/>
                    </a:cubicBezTo>
                    <a:cubicBezTo>
                      <a:pt x="90" y="6474"/>
                      <a:pt x="172" y="6501"/>
                      <a:pt x="199" y="6565"/>
                    </a:cubicBezTo>
                    <a:cubicBezTo>
                      <a:pt x="211" y="6594"/>
                      <a:pt x="240" y="6724"/>
                      <a:pt x="244" y="6750"/>
                    </a:cubicBezTo>
                    <a:cubicBezTo>
                      <a:pt x="246" y="6761"/>
                      <a:pt x="247" y="6772"/>
                      <a:pt x="247" y="6785"/>
                    </a:cubicBezTo>
                    <a:cubicBezTo>
                      <a:pt x="253" y="6889"/>
                      <a:pt x="229" y="7040"/>
                      <a:pt x="243" y="7138"/>
                    </a:cubicBezTo>
                    <a:cubicBezTo>
                      <a:pt x="246" y="7152"/>
                      <a:pt x="248" y="7165"/>
                      <a:pt x="252" y="7175"/>
                    </a:cubicBezTo>
                    <a:cubicBezTo>
                      <a:pt x="320" y="7372"/>
                      <a:pt x="796" y="7156"/>
                      <a:pt x="899" y="7064"/>
                    </a:cubicBezTo>
                    <a:cubicBezTo>
                      <a:pt x="1096" y="6889"/>
                      <a:pt x="1200" y="6665"/>
                      <a:pt x="1450" y="6613"/>
                    </a:cubicBezTo>
                    <a:cubicBezTo>
                      <a:pt x="1565" y="6589"/>
                      <a:pt x="1697" y="6517"/>
                      <a:pt x="1785" y="6427"/>
                    </a:cubicBezTo>
                    <a:cubicBezTo>
                      <a:pt x="1879" y="6330"/>
                      <a:pt x="1908" y="6205"/>
                      <a:pt x="1945" y="6052"/>
                    </a:cubicBezTo>
                    <a:cubicBezTo>
                      <a:pt x="1975" y="5931"/>
                      <a:pt x="2024" y="5805"/>
                      <a:pt x="2022" y="5695"/>
                    </a:cubicBezTo>
                    <a:cubicBezTo>
                      <a:pt x="2021" y="5672"/>
                      <a:pt x="1980" y="5534"/>
                      <a:pt x="1972" y="5493"/>
                    </a:cubicBezTo>
                    <a:cubicBezTo>
                      <a:pt x="1955" y="5408"/>
                      <a:pt x="1933" y="5343"/>
                      <a:pt x="1926" y="5253"/>
                    </a:cubicBezTo>
                    <a:cubicBezTo>
                      <a:pt x="1864" y="5240"/>
                      <a:pt x="1678" y="5251"/>
                      <a:pt x="1680" y="5120"/>
                    </a:cubicBezTo>
                    <a:cubicBezTo>
                      <a:pt x="1682" y="5034"/>
                      <a:pt x="1815" y="5009"/>
                      <a:pt x="1758" y="4933"/>
                    </a:cubicBezTo>
                    <a:cubicBezTo>
                      <a:pt x="1875" y="4798"/>
                      <a:pt x="1952" y="4690"/>
                      <a:pt x="2131" y="4742"/>
                    </a:cubicBezTo>
                    <a:cubicBezTo>
                      <a:pt x="2291" y="4789"/>
                      <a:pt x="2363" y="5123"/>
                      <a:pt x="2330" y="5310"/>
                    </a:cubicBezTo>
                    <a:cubicBezTo>
                      <a:pt x="2301" y="5471"/>
                      <a:pt x="2157" y="5614"/>
                      <a:pt x="2134" y="5779"/>
                    </a:cubicBezTo>
                    <a:cubicBezTo>
                      <a:pt x="2107" y="5966"/>
                      <a:pt x="2341" y="6129"/>
                      <a:pt x="2455" y="6238"/>
                    </a:cubicBezTo>
                    <a:cubicBezTo>
                      <a:pt x="2602" y="6376"/>
                      <a:pt x="2746" y="6476"/>
                      <a:pt x="2907" y="6566"/>
                    </a:cubicBezTo>
                    <a:cubicBezTo>
                      <a:pt x="2983" y="6607"/>
                      <a:pt x="3025" y="6615"/>
                      <a:pt x="3117" y="6613"/>
                    </a:cubicBezTo>
                    <a:cubicBezTo>
                      <a:pt x="3212" y="6611"/>
                      <a:pt x="3273" y="6644"/>
                      <a:pt x="3362" y="6675"/>
                    </a:cubicBezTo>
                    <a:cubicBezTo>
                      <a:pt x="3483" y="6717"/>
                      <a:pt x="3584" y="6754"/>
                      <a:pt x="3564" y="6956"/>
                    </a:cubicBezTo>
                    <a:cubicBezTo>
                      <a:pt x="3553" y="7069"/>
                      <a:pt x="3491" y="7106"/>
                      <a:pt x="3462" y="7201"/>
                    </a:cubicBezTo>
                    <a:cubicBezTo>
                      <a:pt x="3428" y="7312"/>
                      <a:pt x="3409" y="7436"/>
                      <a:pt x="3354" y="7545"/>
                    </a:cubicBezTo>
                    <a:cubicBezTo>
                      <a:pt x="3294" y="7661"/>
                      <a:pt x="3194" y="7730"/>
                      <a:pt x="3132" y="7843"/>
                    </a:cubicBezTo>
                    <a:cubicBezTo>
                      <a:pt x="3204" y="7917"/>
                      <a:pt x="3298" y="7949"/>
                      <a:pt x="3384" y="7987"/>
                    </a:cubicBezTo>
                    <a:cubicBezTo>
                      <a:pt x="3415" y="8001"/>
                      <a:pt x="3426" y="8035"/>
                      <a:pt x="3460" y="8045"/>
                    </a:cubicBezTo>
                    <a:cubicBezTo>
                      <a:pt x="3511" y="8059"/>
                      <a:pt x="3557" y="8038"/>
                      <a:pt x="3611" y="8056"/>
                    </a:cubicBezTo>
                    <a:cubicBezTo>
                      <a:pt x="3655" y="8070"/>
                      <a:pt x="3686" y="8100"/>
                      <a:pt x="3734" y="8107"/>
                    </a:cubicBezTo>
                    <a:cubicBezTo>
                      <a:pt x="3774" y="8112"/>
                      <a:pt x="3822" y="8089"/>
                      <a:pt x="3860" y="8101"/>
                    </a:cubicBezTo>
                    <a:cubicBezTo>
                      <a:pt x="3923" y="8124"/>
                      <a:pt x="3977" y="8205"/>
                      <a:pt x="3961" y="8292"/>
                    </a:cubicBezTo>
                    <a:cubicBezTo>
                      <a:pt x="3938" y="8420"/>
                      <a:pt x="3794" y="8390"/>
                      <a:pt x="3736" y="8476"/>
                    </a:cubicBezTo>
                    <a:cubicBezTo>
                      <a:pt x="3709" y="8516"/>
                      <a:pt x="3667" y="8698"/>
                      <a:pt x="3663" y="8757"/>
                    </a:cubicBezTo>
                    <a:cubicBezTo>
                      <a:pt x="3651" y="8911"/>
                      <a:pt x="3757" y="9195"/>
                      <a:pt x="3800" y="9331"/>
                    </a:cubicBezTo>
                    <a:cubicBezTo>
                      <a:pt x="3745" y="9376"/>
                      <a:pt x="3755" y="9495"/>
                      <a:pt x="3710" y="9566"/>
                    </a:cubicBezTo>
                    <a:cubicBezTo>
                      <a:pt x="3654" y="9656"/>
                      <a:pt x="3594" y="9662"/>
                      <a:pt x="3512" y="9704"/>
                    </a:cubicBezTo>
                    <a:cubicBezTo>
                      <a:pt x="3288" y="9821"/>
                      <a:pt x="3380" y="9946"/>
                      <a:pt x="3562" y="10032"/>
                    </a:cubicBezTo>
                    <a:cubicBezTo>
                      <a:pt x="3644" y="10071"/>
                      <a:pt x="3731" y="10069"/>
                      <a:pt x="3808" y="10105"/>
                    </a:cubicBezTo>
                    <a:cubicBezTo>
                      <a:pt x="3872" y="10135"/>
                      <a:pt x="3884" y="10205"/>
                      <a:pt x="3956" y="10223"/>
                    </a:cubicBezTo>
                    <a:cubicBezTo>
                      <a:pt x="3981" y="10230"/>
                      <a:pt x="4031" y="10219"/>
                      <a:pt x="4054" y="10218"/>
                    </a:cubicBezTo>
                    <a:cubicBezTo>
                      <a:pt x="4229" y="10214"/>
                      <a:pt x="4375" y="10269"/>
                      <a:pt x="4547" y="10279"/>
                    </a:cubicBezTo>
                    <a:cubicBezTo>
                      <a:pt x="4704" y="10289"/>
                      <a:pt x="4893" y="10414"/>
                      <a:pt x="4987" y="10568"/>
                    </a:cubicBezTo>
                    <a:cubicBezTo>
                      <a:pt x="5072" y="10706"/>
                      <a:pt x="5061" y="10899"/>
                      <a:pt x="5088" y="11060"/>
                    </a:cubicBezTo>
                    <a:cubicBezTo>
                      <a:pt x="5127" y="11299"/>
                      <a:pt x="5349" y="11233"/>
                      <a:pt x="5496" y="11263"/>
                    </a:cubicBezTo>
                    <a:cubicBezTo>
                      <a:pt x="5510" y="11265"/>
                      <a:pt x="5524" y="11267"/>
                      <a:pt x="5536" y="11272"/>
                    </a:cubicBezTo>
                    <a:cubicBezTo>
                      <a:pt x="5575" y="11287"/>
                      <a:pt x="5653" y="11363"/>
                      <a:pt x="5671" y="11412"/>
                    </a:cubicBezTo>
                    <a:cubicBezTo>
                      <a:pt x="5714" y="11524"/>
                      <a:pt x="5662" y="11557"/>
                      <a:pt x="5620" y="11632"/>
                    </a:cubicBezTo>
                    <a:cubicBezTo>
                      <a:pt x="5609" y="11651"/>
                      <a:pt x="5595" y="11683"/>
                      <a:pt x="5581" y="11714"/>
                    </a:cubicBezTo>
                    <a:cubicBezTo>
                      <a:pt x="5568" y="11739"/>
                      <a:pt x="5557" y="11764"/>
                      <a:pt x="5547" y="11777"/>
                    </a:cubicBezTo>
                    <a:cubicBezTo>
                      <a:pt x="5535" y="11793"/>
                      <a:pt x="5485" y="11832"/>
                      <a:pt x="5483" y="11836"/>
                    </a:cubicBezTo>
                    <a:cubicBezTo>
                      <a:pt x="5489" y="11826"/>
                      <a:pt x="5436" y="11894"/>
                      <a:pt x="5434" y="11897"/>
                    </a:cubicBezTo>
                    <a:cubicBezTo>
                      <a:pt x="5424" y="11910"/>
                      <a:pt x="5400" y="11970"/>
                      <a:pt x="5386" y="11992"/>
                    </a:cubicBezTo>
                    <a:cubicBezTo>
                      <a:pt x="5308" y="12117"/>
                      <a:pt x="5166" y="12226"/>
                      <a:pt x="5054" y="12289"/>
                    </a:cubicBezTo>
                    <a:cubicBezTo>
                      <a:pt x="4979" y="12330"/>
                      <a:pt x="4922" y="12355"/>
                      <a:pt x="4857" y="12412"/>
                    </a:cubicBezTo>
                    <a:cubicBezTo>
                      <a:pt x="4783" y="12477"/>
                      <a:pt x="4752" y="12488"/>
                      <a:pt x="4669" y="12520"/>
                    </a:cubicBezTo>
                    <a:cubicBezTo>
                      <a:pt x="4580" y="12555"/>
                      <a:pt x="4442" y="12716"/>
                      <a:pt x="4349" y="12698"/>
                    </a:cubicBezTo>
                    <a:cubicBezTo>
                      <a:pt x="4226" y="12673"/>
                      <a:pt x="4262" y="12498"/>
                      <a:pt x="4135" y="12461"/>
                    </a:cubicBezTo>
                    <a:cubicBezTo>
                      <a:pt x="4062" y="12441"/>
                      <a:pt x="3990" y="12468"/>
                      <a:pt x="3917" y="12445"/>
                    </a:cubicBezTo>
                    <a:cubicBezTo>
                      <a:pt x="3749" y="12391"/>
                      <a:pt x="3738" y="12243"/>
                      <a:pt x="3710" y="12055"/>
                    </a:cubicBezTo>
                    <a:cubicBezTo>
                      <a:pt x="3686" y="11889"/>
                      <a:pt x="3626" y="11713"/>
                      <a:pt x="3573" y="11573"/>
                    </a:cubicBezTo>
                    <a:cubicBezTo>
                      <a:pt x="3532" y="11466"/>
                      <a:pt x="3557" y="11486"/>
                      <a:pt x="3463" y="11463"/>
                    </a:cubicBezTo>
                    <a:cubicBezTo>
                      <a:pt x="3381" y="11444"/>
                      <a:pt x="3300" y="11405"/>
                      <a:pt x="3215" y="11399"/>
                    </a:cubicBezTo>
                    <a:cubicBezTo>
                      <a:pt x="3052" y="11389"/>
                      <a:pt x="2885" y="11403"/>
                      <a:pt x="2721" y="11401"/>
                    </a:cubicBezTo>
                    <a:cubicBezTo>
                      <a:pt x="2653" y="11400"/>
                      <a:pt x="2594" y="11383"/>
                      <a:pt x="2547" y="11461"/>
                    </a:cubicBezTo>
                    <a:cubicBezTo>
                      <a:pt x="2499" y="11541"/>
                      <a:pt x="2542" y="11623"/>
                      <a:pt x="2528" y="11712"/>
                    </a:cubicBezTo>
                    <a:cubicBezTo>
                      <a:pt x="2503" y="11875"/>
                      <a:pt x="2370" y="12030"/>
                      <a:pt x="2290" y="12159"/>
                    </a:cubicBezTo>
                    <a:cubicBezTo>
                      <a:pt x="2252" y="12221"/>
                      <a:pt x="2216" y="12307"/>
                      <a:pt x="2184" y="12372"/>
                    </a:cubicBezTo>
                    <a:cubicBezTo>
                      <a:pt x="2155" y="12432"/>
                      <a:pt x="2123" y="12474"/>
                      <a:pt x="2091" y="12532"/>
                    </a:cubicBezTo>
                    <a:cubicBezTo>
                      <a:pt x="1881" y="12920"/>
                      <a:pt x="2263" y="13177"/>
                      <a:pt x="2438" y="13376"/>
                    </a:cubicBezTo>
                    <a:cubicBezTo>
                      <a:pt x="2467" y="13409"/>
                      <a:pt x="2507" y="13474"/>
                      <a:pt x="2536" y="13503"/>
                    </a:cubicBezTo>
                    <a:cubicBezTo>
                      <a:pt x="2555" y="13521"/>
                      <a:pt x="2594" y="13509"/>
                      <a:pt x="2611" y="13528"/>
                    </a:cubicBezTo>
                    <a:cubicBezTo>
                      <a:pt x="2662" y="13580"/>
                      <a:pt x="2671" y="13645"/>
                      <a:pt x="2746" y="13643"/>
                    </a:cubicBezTo>
                    <a:cubicBezTo>
                      <a:pt x="2807" y="13642"/>
                      <a:pt x="2850" y="13586"/>
                      <a:pt x="2917" y="13575"/>
                    </a:cubicBezTo>
                    <a:cubicBezTo>
                      <a:pt x="2978" y="13566"/>
                      <a:pt x="3054" y="13572"/>
                      <a:pt x="3115" y="13575"/>
                    </a:cubicBezTo>
                    <a:cubicBezTo>
                      <a:pt x="3292" y="13586"/>
                      <a:pt x="3362" y="13718"/>
                      <a:pt x="3401" y="13902"/>
                    </a:cubicBezTo>
                    <a:cubicBezTo>
                      <a:pt x="3416" y="13973"/>
                      <a:pt x="3394" y="14058"/>
                      <a:pt x="3422" y="14124"/>
                    </a:cubicBezTo>
                    <a:cubicBezTo>
                      <a:pt x="3446" y="14180"/>
                      <a:pt x="3491" y="14225"/>
                      <a:pt x="3516" y="14285"/>
                    </a:cubicBezTo>
                    <a:cubicBezTo>
                      <a:pt x="3574" y="14418"/>
                      <a:pt x="3610" y="14620"/>
                      <a:pt x="3706" y="14713"/>
                    </a:cubicBezTo>
                    <a:cubicBezTo>
                      <a:pt x="3842" y="14845"/>
                      <a:pt x="3877" y="14904"/>
                      <a:pt x="3905" y="15133"/>
                    </a:cubicBezTo>
                    <a:cubicBezTo>
                      <a:pt x="3958" y="15560"/>
                      <a:pt x="4486" y="15172"/>
                      <a:pt x="4697" y="15253"/>
                    </a:cubicBezTo>
                    <a:cubicBezTo>
                      <a:pt x="4801" y="15293"/>
                      <a:pt x="4869" y="15477"/>
                      <a:pt x="4927" y="15581"/>
                    </a:cubicBezTo>
                    <a:cubicBezTo>
                      <a:pt x="4980" y="15674"/>
                      <a:pt x="5040" y="15785"/>
                      <a:pt x="5102" y="15866"/>
                    </a:cubicBezTo>
                    <a:cubicBezTo>
                      <a:pt x="5159" y="15939"/>
                      <a:pt x="5165" y="15910"/>
                      <a:pt x="5235" y="15939"/>
                    </a:cubicBezTo>
                    <a:cubicBezTo>
                      <a:pt x="5357" y="15989"/>
                      <a:pt x="5469" y="16077"/>
                      <a:pt x="5561" y="16187"/>
                    </a:cubicBezTo>
                    <a:cubicBezTo>
                      <a:pt x="5617" y="16253"/>
                      <a:pt x="5681" y="16319"/>
                      <a:pt x="5730" y="16391"/>
                    </a:cubicBezTo>
                    <a:cubicBezTo>
                      <a:pt x="5777" y="16460"/>
                      <a:pt x="5812" y="16470"/>
                      <a:pt x="5866" y="16514"/>
                    </a:cubicBezTo>
                    <a:cubicBezTo>
                      <a:pt x="5917" y="16555"/>
                      <a:pt x="5983" y="16648"/>
                      <a:pt x="6037" y="16675"/>
                    </a:cubicBezTo>
                    <a:cubicBezTo>
                      <a:pt x="6115" y="16713"/>
                      <a:pt x="6197" y="16660"/>
                      <a:pt x="6276" y="16683"/>
                    </a:cubicBezTo>
                    <a:cubicBezTo>
                      <a:pt x="6326" y="16698"/>
                      <a:pt x="6366" y="16730"/>
                      <a:pt x="6417" y="16747"/>
                    </a:cubicBezTo>
                    <a:cubicBezTo>
                      <a:pt x="6456" y="16760"/>
                      <a:pt x="6492" y="16772"/>
                      <a:pt x="6527" y="16786"/>
                    </a:cubicBezTo>
                    <a:cubicBezTo>
                      <a:pt x="6570" y="16804"/>
                      <a:pt x="6611" y="16826"/>
                      <a:pt x="6650" y="16866"/>
                    </a:cubicBezTo>
                    <a:cubicBezTo>
                      <a:pt x="6684" y="16900"/>
                      <a:pt x="6692" y="16887"/>
                      <a:pt x="6718" y="16931"/>
                    </a:cubicBezTo>
                    <a:cubicBezTo>
                      <a:pt x="6732" y="16955"/>
                      <a:pt x="6757" y="17057"/>
                      <a:pt x="6762" y="17091"/>
                    </a:cubicBezTo>
                    <a:cubicBezTo>
                      <a:pt x="6775" y="17183"/>
                      <a:pt x="6761" y="17277"/>
                      <a:pt x="6765" y="17371"/>
                    </a:cubicBezTo>
                    <a:cubicBezTo>
                      <a:pt x="6773" y="17563"/>
                      <a:pt x="6921" y="17590"/>
                      <a:pt x="6960" y="17775"/>
                    </a:cubicBezTo>
                    <a:cubicBezTo>
                      <a:pt x="6982" y="17884"/>
                      <a:pt x="6952" y="18007"/>
                      <a:pt x="6962" y="18119"/>
                    </a:cubicBezTo>
                    <a:cubicBezTo>
                      <a:pt x="6965" y="18157"/>
                      <a:pt x="6974" y="18184"/>
                      <a:pt x="6984" y="18208"/>
                    </a:cubicBezTo>
                    <a:cubicBezTo>
                      <a:pt x="7034" y="18184"/>
                      <a:pt x="7087" y="18171"/>
                      <a:pt x="7160" y="18194"/>
                    </a:cubicBezTo>
                    <a:cubicBezTo>
                      <a:pt x="7218" y="18211"/>
                      <a:pt x="7290" y="18234"/>
                      <a:pt x="7311" y="18299"/>
                    </a:cubicBezTo>
                    <a:cubicBezTo>
                      <a:pt x="7336" y="18371"/>
                      <a:pt x="7308" y="18433"/>
                      <a:pt x="7343" y="18508"/>
                    </a:cubicBezTo>
                    <a:cubicBezTo>
                      <a:pt x="7399" y="18625"/>
                      <a:pt x="7472" y="18721"/>
                      <a:pt x="7517" y="18849"/>
                    </a:cubicBezTo>
                    <a:cubicBezTo>
                      <a:pt x="7612" y="19116"/>
                      <a:pt x="7332" y="19551"/>
                      <a:pt x="7727" y="19548"/>
                    </a:cubicBezTo>
                    <a:cubicBezTo>
                      <a:pt x="7892" y="19547"/>
                      <a:pt x="7966" y="19552"/>
                      <a:pt x="8073" y="19392"/>
                    </a:cubicBezTo>
                    <a:cubicBezTo>
                      <a:pt x="8157" y="19266"/>
                      <a:pt x="8227" y="19132"/>
                      <a:pt x="8295" y="18989"/>
                    </a:cubicBezTo>
                    <a:cubicBezTo>
                      <a:pt x="8357" y="18855"/>
                      <a:pt x="8339" y="18740"/>
                      <a:pt x="8344" y="18584"/>
                    </a:cubicBezTo>
                    <a:cubicBezTo>
                      <a:pt x="8349" y="18415"/>
                      <a:pt x="8424" y="18295"/>
                      <a:pt x="8555" y="18412"/>
                    </a:cubicBezTo>
                    <a:cubicBezTo>
                      <a:pt x="8642" y="18489"/>
                      <a:pt x="8687" y="18624"/>
                      <a:pt x="8776" y="18697"/>
                    </a:cubicBezTo>
                    <a:cubicBezTo>
                      <a:pt x="8895" y="18793"/>
                      <a:pt x="9109" y="18827"/>
                      <a:pt x="9201" y="18982"/>
                    </a:cubicBezTo>
                    <a:cubicBezTo>
                      <a:pt x="9266" y="19090"/>
                      <a:pt x="9234" y="19331"/>
                      <a:pt x="9233" y="19473"/>
                    </a:cubicBezTo>
                    <a:cubicBezTo>
                      <a:pt x="9230" y="19694"/>
                      <a:pt x="9321" y="19783"/>
                      <a:pt x="9411" y="19956"/>
                    </a:cubicBezTo>
                    <a:cubicBezTo>
                      <a:pt x="9474" y="20078"/>
                      <a:pt x="9465" y="20136"/>
                      <a:pt x="9477" y="20264"/>
                    </a:cubicBezTo>
                    <a:cubicBezTo>
                      <a:pt x="9488" y="20365"/>
                      <a:pt x="9523" y="20421"/>
                      <a:pt x="9554" y="20513"/>
                    </a:cubicBezTo>
                    <a:cubicBezTo>
                      <a:pt x="9612" y="20684"/>
                      <a:pt x="9650" y="20863"/>
                      <a:pt x="9676" y="21042"/>
                    </a:cubicBezTo>
                    <a:cubicBezTo>
                      <a:pt x="9693" y="21165"/>
                      <a:pt x="9670" y="21151"/>
                      <a:pt x="9774" y="21167"/>
                    </a:cubicBezTo>
                    <a:cubicBezTo>
                      <a:pt x="9852" y="21179"/>
                      <a:pt x="9896" y="21182"/>
                      <a:pt x="9971" y="21212"/>
                    </a:cubicBezTo>
                    <a:cubicBezTo>
                      <a:pt x="10029" y="21235"/>
                      <a:pt x="10132" y="21291"/>
                      <a:pt x="10192" y="21287"/>
                    </a:cubicBezTo>
                    <a:cubicBezTo>
                      <a:pt x="10314" y="21278"/>
                      <a:pt x="10236" y="21219"/>
                      <a:pt x="10275" y="21102"/>
                    </a:cubicBezTo>
                    <a:cubicBezTo>
                      <a:pt x="10386" y="20767"/>
                      <a:pt x="10488" y="21212"/>
                      <a:pt x="10565" y="21293"/>
                    </a:cubicBezTo>
                    <a:cubicBezTo>
                      <a:pt x="10627" y="21359"/>
                      <a:pt x="10656" y="21400"/>
                      <a:pt x="10710" y="21477"/>
                    </a:cubicBezTo>
                    <a:cubicBezTo>
                      <a:pt x="10795" y="21600"/>
                      <a:pt x="10835" y="21577"/>
                      <a:pt x="10938" y="21502"/>
                    </a:cubicBezTo>
                    <a:cubicBezTo>
                      <a:pt x="11038" y="21431"/>
                      <a:pt x="11119" y="21345"/>
                      <a:pt x="11206" y="21255"/>
                    </a:cubicBezTo>
                    <a:cubicBezTo>
                      <a:pt x="11271" y="21190"/>
                      <a:pt x="11334" y="21200"/>
                      <a:pt x="11395" y="21151"/>
                    </a:cubicBezTo>
                    <a:cubicBezTo>
                      <a:pt x="11459" y="21100"/>
                      <a:pt x="11421" y="21031"/>
                      <a:pt x="11450" y="20975"/>
                    </a:cubicBezTo>
                    <a:cubicBezTo>
                      <a:pt x="11493" y="20895"/>
                      <a:pt x="11600" y="20892"/>
                      <a:pt x="11689" y="20911"/>
                    </a:cubicBezTo>
                    <a:cubicBezTo>
                      <a:pt x="11833" y="20944"/>
                      <a:pt x="11946" y="21161"/>
                      <a:pt x="12069" y="21254"/>
                    </a:cubicBezTo>
                    <a:cubicBezTo>
                      <a:pt x="12173" y="21333"/>
                      <a:pt x="12322" y="21291"/>
                      <a:pt x="12454" y="21280"/>
                    </a:cubicBezTo>
                    <a:cubicBezTo>
                      <a:pt x="12465" y="21258"/>
                      <a:pt x="12477" y="21239"/>
                      <a:pt x="12487" y="21225"/>
                    </a:cubicBezTo>
                    <a:cubicBezTo>
                      <a:pt x="12532" y="21165"/>
                      <a:pt x="12592" y="21126"/>
                      <a:pt x="12649" y="21055"/>
                    </a:cubicBezTo>
                    <a:cubicBezTo>
                      <a:pt x="12712" y="20977"/>
                      <a:pt x="12707" y="20956"/>
                      <a:pt x="12734" y="20854"/>
                    </a:cubicBezTo>
                    <a:cubicBezTo>
                      <a:pt x="12762" y="20746"/>
                      <a:pt x="12806" y="20648"/>
                      <a:pt x="12835" y="20541"/>
                    </a:cubicBezTo>
                    <a:cubicBezTo>
                      <a:pt x="12857" y="20459"/>
                      <a:pt x="12867" y="20381"/>
                      <a:pt x="12895" y="20295"/>
                    </a:cubicBezTo>
                    <a:cubicBezTo>
                      <a:pt x="12926" y="20197"/>
                      <a:pt x="12966" y="20081"/>
                      <a:pt x="12984" y="19985"/>
                    </a:cubicBezTo>
                    <a:cubicBezTo>
                      <a:pt x="13002" y="19891"/>
                      <a:pt x="12976" y="19770"/>
                      <a:pt x="12980" y="19671"/>
                    </a:cubicBezTo>
                    <a:cubicBezTo>
                      <a:pt x="12986" y="19555"/>
                      <a:pt x="13029" y="19464"/>
                      <a:pt x="13056" y="19360"/>
                    </a:cubicBezTo>
                    <a:cubicBezTo>
                      <a:pt x="13107" y="19164"/>
                      <a:pt x="13037" y="18984"/>
                      <a:pt x="12932" y="18831"/>
                    </a:cubicBezTo>
                    <a:cubicBezTo>
                      <a:pt x="12856" y="18719"/>
                      <a:pt x="12849" y="18736"/>
                      <a:pt x="12795" y="18862"/>
                    </a:cubicBezTo>
                    <a:cubicBezTo>
                      <a:pt x="12782" y="18894"/>
                      <a:pt x="12795" y="18948"/>
                      <a:pt x="12774" y="18976"/>
                    </a:cubicBezTo>
                    <a:cubicBezTo>
                      <a:pt x="12759" y="18996"/>
                      <a:pt x="12696" y="19010"/>
                      <a:pt x="12672" y="19032"/>
                    </a:cubicBezTo>
                    <a:cubicBezTo>
                      <a:pt x="12624" y="19076"/>
                      <a:pt x="12585" y="19132"/>
                      <a:pt x="12538" y="19174"/>
                    </a:cubicBezTo>
                    <a:cubicBezTo>
                      <a:pt x="12504" y="19202"/>
                      <a:pt x="12352" y="19353"/>
                      <a:pt x="12328" y="19352"/>
                    </a:cubicBezTo>
                    <a:cubicBezTo>
                      <a:pt x="12184" y="19350"/>
                      <a:pt x="12176" y="19050"/>
                      <a:pt x="12133" y="18938"/>
                    </a:cubicBezTo>
                    <a:cubicBezTo>
                      <a:pt x="12101" y="18858"/>
                      <a:pt x="12026" y="18813"/>
                      <a:pt x="11992" y="18739"/>
                    </a:cubicBezTo>
                    <a:cubicBezTo>
                      <a:pt x="12002" y="18762"/>
                      <a:pt x="11954" y="18582"/>
                      <a:pt x="11956" y="18599"/>
                    </a:cubicBezTo>
                    <a:cubicBezTo>
                      <a:pt x="11946" y="18533"/>
                      <a:pt x="11944" y="18504"/>
                      <a:pt x="11956" y="18441"/>
                    </a:cubicBezTo>
                    <a:cubicBezTo>
                      <a:pt x="11981" y="18305"/>
                      <a:pt x="12030" y="18328"/>
                      <a:pt x="12117" y="18305"/>
                    </a:cubicBezTo>
                    <a:cubicBezTo>
                      <a:pt x="12230" y="18276"/>
                      <a:pt x="12313" y="18181"/>
                      <a:pt x="12379" y="18054"/>
                    </a:cubicBezTo>
                    <a:cubicBezTo>
                      <a:pt x="12483" y="17852"/>
                      <a:pt x="12494" y="17568"/>
                      <a:pt x="12735" y="17555"/>
                    </a:cubicBezTo>
                    <a:cubicBezTo>
                      <a:pt x="12816" y="17550"/>
                      <a:pt x="12879" y="17547"/>
                      <a:pt x="12946" y="17602"/>
                    </a:cubicBezTo>
                    <a:cubicBezTo>
                      <a:pt x="13013" y="17658"/>
                      <a:pt x="13002" y="17721"/>
                      <a:pt x="13042" y="17791"/>
                    </a:cubicBezTo>
                    <a:cubicBezTo>
                      <a:pt x="13128" y="17941"/>
                      <a:pt x="13284" y="18047"/>
                      <a:pt x="13426" y="18058"/>
                    </a:cubicBezTo>
                    <a:cubicBezTo>
                      <a:pt x="13503" y="18064"/>
                      <a:pt x="13560" y="17994"/>
                      <a:pt x="13624" y="17944"/>
                    </a:cubicBezTo>
                    <a:cubicBezTo>
                      <a:pt x="13694" y="17890"/>
                      <a:pt x="13744" y="17860"/>
                      <a:pt x="13820" y="17836"/>
                    </a:cubicBezTo>
                    <a:cubicBezTo>
                      <a:pt x="13913" y="17807"/>
                      <a:pt x="14261" y="17857"/>
                      <a:pt x="14312" y="17771"/>
                    </a:cubicBezTo>
                    <a:cubicBezTo>
                      <a:pt x="14336" y="17731"/>
                      <a:pt x="14327" y="17452"/>
                      <a:pt x="14316" y="17399"/>
                    </a:cubicBezTo>
                    <a:cubicBezTo>
                      <a:pt x="14281" y="17225"/>
                      <a:pt x="14171" y="17317"/>
                      <a:pt x="14094" y="17211"/>
                    </a:cubicBezTo>
                    <a:cubicBezTo>
                      <a:pt x="13982" y="17060"/>
                      <a:pt x="14121" y="16675"/>
                      <a:pt x="14039" y="16499"/>
                    </a:cubicBezTo>
                    <a:cubicBezTo>
                      <a:pt x="13985" y="16384"/>
                      <a:pt x="13905" y="16383"/>
                      <a:pt x="13916" y="16220"/>
                    </a:cubicBezTo>
                    <a:cubicBezTo>
                      <a:pt x="13926" y="16092"/>
                      <a:pt x="14005" y="16002"/>
                      <a:pt x="14092" y="15940"/>
                    </a:cubicBezTo>
                    <a:cubicBezTo>
                      <a:pt x="14181" y="15876"/>
                      <a:pt x="14228" y="15886"/>
                      <a:pt x="14339" y="15879"/>
                    </a:cubicBezTo>
                    <a:cubicBezTo>
                      <a:pt x="14441" y="15873"/>
                      <a:pt x="14499" y="15818"/>
                      <a:pt x="14602" y="15807"/>
                    </a:cubicBezTo>
                    <a:cubicBezTo>
                      <a:pt x="14620" y="15736"/>
                      <a:pt x="14600" y="15669"/>
                      <a:pt x="14608" y="15598"/>
                    </a:cubicBezTo>
                    <a:cubicBezTo>
                      <a:pt x="14615" y="15518"/>
                      <a:pt x="14651" y="15459"/>
                      <a:pt x="14661" y="15380"/>
                    </a:cubicBezTo>
                    <a:cubicBezTo>
                      <a:pt x="14681" y="15238"/>
                      <a:pt x="14659" y="15059"/>
                      <a:pt x="14659" y="14914"/>
                    </a:cubicBezTo>
                    <a:cubicBezTo>
                      <a:pt x="14659" y="14783"/>
                      <a:pt x="14637" y="14610"/>
                      <a:pt x="14664" y="14485"/>
                    </a:cubicBezTo>
                    <a:cubicBezTo>
                      <a:pt x="14686" y="14379"/>
                      <a:pt x="14763" y="14288"/>
                      <a:pt x="14819" y="14203"/>
                    </a:cubicBezTo>
                    <a:cubicBezTo>
                      <a:pt x="14978" y="13959"/>
                      <a:pt x="15099" y="13677"/>
                      <a:pt x="15104" y="13361"/>
                    </a:cubicBezTo>
                    <a:cubicBezTo>
                      <a:pt x="15109" y="13038"/>
                      <a:pt x="15054" y="12767"/>
                      <a:pt x="15054" y="12449"/>
                    </a:cubicBezTo>
                    <a:cubicBezTo>
                      <a:pt x="15054" y="12221"/>
                      <a:pt x="15032" y="12079"/>
                      <a:pt x="15141" y="11896"/>
                    </a:cubicBezTo>
                    <a:cubicBezTo>
                      <a:pt x="15203" y="11792"/>
                      <a:pt x="15277" y="11633"/>
                      <a:pt x="15378" y="11594"/>
                    </a:cubicBezTo>
                    <a:cubicBezTo>
                      <a:pt x="15442" y="11569"/>
                      <a:pt x="15654" y="11556"/>
                      <a:pt x="15715" y="11592"/>
                    </a:cubicBezTo>
                    <a:cubicBezTo>
                      <a:pt x="15760" y="11617"/>
                      <a:pt x="15789" y="11697"/>
                      <a:pt x="15841" y="11731"/>
                    </a:cubicBezTo>
                    <a:cubicBezTo>
                      <a:pt x="15871" y="11751"/>
                      <a:pt x="15972" y="11816"/>
                      <a:pt x="16001" y="11824"/>
                    </a:cubicBezTo>
                    <a:cubicBezTo>
                      <a:pt x="16090" y="11849"/>
                      <a:pt x="16209" y="11779"/>
                      <a:pt x="16274" y="11697"/>
                    </a:cubicBezTo>
                    <a:cubicBezTo>
                      <a:pt x="16347" y="11604"/>
                      <a:pt x="16359" y="11467"/>
                      <a:pt x="16432" y="11385"/>
                    </a:cubicBezTo>
                    <a:cubicBezTo>
                      <a:pt x="16594" y="11202"/>
                      <a:pt x="16829" y="11141"/>
                      <a:pt x="17013" y="11013"/>
                    </a:cubicBezTo>
                    <a:cubicBezTo>
                      <a:pt x="17258" y="10842"/>
                      <a:pt x="17564" y="10793"/>
                      <a:pt x="17570" y="10359"/>
                    </a:cubicBezTo>
                    <a:cubicBezTo>
                      <a:pt x="17575" y="10042"/>
                      <a:pt x="17582" y="9744"/>
                      <a:pt x="17643" y="9444"/>
                    </a:cubicBezTo>
                    <a:cubicBezTo>
                      <a:pt x="17669" y="9317"/>
                      <a:pt x="17699" y="9216"/>
                      <a:pt x="17728" y="9089"/>
                    </a:cubicBezTo>
                    <a:cubicBezTo>
                      <a:pt x="17746" y="9012"/>
                      <a:pt x="17775" y="8862"/>
                      <a:pt x="17826" y="8802"/>
                    </a:cubicBezTo>
                    <a:cubicBezTo>
                      <a:pt x="17839" y="8787"/>
                      <a:pt x="17869" y="8799"/>
                      <a:pt x="17884" y="8785"/>
                    </a:cubicBezTo>
                    <a:cubicBezTo>
                      <a:pt x="17912" y="8755"/>
                      <a:pt x="17933" y="8716"/>
                      <a:pt x="17963" y="8681"/>
                    </a:cubicBezTo>
                    <a:cubicBezTo>
                      <a:pt x="18027" y="8608"/>
                      <a:pt x="18103" y="8563"/>
                      <a:pt x="18170" y="8495"/>
                    </a:cubicBezTo>
                    <a:cubicBezTo>
                      <a:pt x="18214" y="8451"/>
                      <a:pt x="18258" y="8440"/>
                      <a:pt x="18309" y="8418"/>
                    </a:cubicBezTo>
                    <a:cubicBezTo>
                      <a:pt x="18385" y="8384"/>
                      <a:pt x="18438" y="8337"/>
                      <a:pt x="18510" y="8293"/>
                    </a:cubicBezTo>
                    <a:cubicBezTo>
                      <a:pt x="18622" y="8225"/>
                      <a:pt x="18730" y="8181"/>
                      <a:pt x="18822" y="8069"/>
                    </a:cubicBezTo>
                    <a:cubicBezTo>
                      <a:pt x="18904" y="7966"/>
                      <a:pt x="18894" y="7849"/>
                      <a:pt x="18961" y="7737"/>
                    </a:cubicBezTo>
                    <a:cubicBezTo>
                      <a:pt x="19060" y="7569"/>
                      <a:pt x="19183" y="7452"/>
                      <a:pt x="19198" y="7236"/>
                    </a:cubicBezTo>
                    <a:cubicBezTo>
                      <a:pt x="19210" y="7074"/>
                      <a:pt x="19145" y="6913"/>
                      <a:pt x="19105" y="6763"/>
                    </a:cubicBezTo>
                    <a:cubicBezTo>
                      <a:pt x="19064" y="6608"/>
                      <a:pt x="19050" y="6501"/>
                      <a:pt x="19050" y="6335"/>
                    </a:cubicBezTo>
                    <a:cubicBezTo>
                      <a:pt x="19050" y="6218"/>
                      <a:pt x="19004" y="5888"/>
                      <a:pt x="19046" y="5799"/>
                    </a:cubicBezTo>
                    <a:cubicBezTo>
                      <a:pt x="19091" y="5705"/>
                      <a:pt x="19257" y="5749"/>
                      <a:pt x="19345" y="5684"/>
                    </a:cubicBezTo>
                    <a:cubicBezTo>
                      <a:pt x="19472" y="5590"/>
                      <a:pt x="19566" y="5506"/>
                      <a:pt x="19715" y="5496"/>
                    </a:cubicBezTo>
                    <a:cubicBezTo>
                      <a:pt x="19850" y="5487"/>
                      <a:pt x="19990" y="5467"/>
                      <a:pt x="20085" y="5341"/>
                    </a:cubicBezTo>
                    <a:cubicBezTo>
                      <a:pt x="20168" y="5231"/>
                      <a:pt x="20182" y="5100"/>
                      <a:pt x="20239" y="4976"/>
                    </a:cubicBezTo>
                    <a:cubicBezTo>
                      <a:pt x="20311" y="4818"/>
                      <a:pt x="20383" y="4648"/>
                      <a:pt x="20469" y="4499"/>
                    </a:cubicBezTo>
                    <a:cubicBezTo>
                      <a:pt x="20500" y="4448"/>
                      <a:pt x="20533" y="4359"/>
                      <a:pt x="20576" y="4328"/>
                    </a:cubicBezTo>
                    <a:cubicBezTo>
                      <a:pt x="20652" y="4273"/>
                      <a:pt x="20706" y="4305"/>
                      <a:pt x="20766" y="4193"/>
                    </a:cubicBezTo>
                    <a:cubicBezTo>
                      <a:pt x="20826" y="4081"/>
                      <a:pt x="20874" y="3907"/>
                      <a:pt x="20971" y="3830"/>
                    </a:cubicBezTo>
                    <a:cubicBezTo>
                      <a:pt x="21026" y="3787"/>
                      <a:pt x="21101" y="3791"/>
                      <a:pt x="21160" y="3739"/>
                    </a:cubicBezTo>
                    <a:cubicBezTo>
                      <a:pt x="21216" y="3691"/>
                      <a:pt x="21269" y="3629"/>
                      <a:pt x="21318" y="3570"/>
                    </a:cubicBezTo>
                    <a:cubicBezTo>
                      <a:pt x="21438" y="3427"/>
                      <a:pt x="21507" y="3262"/>
                      <a:pt x="21591" y="3091"/>
                    </a:cubicBezTo>
                    <a:cubicBezTo>
                      <a:pt x="21571" y="3077"/>
                      <a:pt x="21545" y="3072"/>
                      <a:pt x="21517" y="3066"/>
                    </a:cubicBezTo>
                    <a:close/>
                    <a:moveTo>
                      <a:pt x="11505" y="17701"/>
                    </a:moveTo>
                    <a:cubicBezTo>
                      <a:pt x="11459" y="17869"/>
                      <a:pt x="10979" y="17671"/>
                      <a:pt x="10902" y="17628"/>
                    </a:cubicBezTo>
                    <a:cubicBezTo>
                      <a:pt x="10798" y="17568"/>
                      <a:pt x="10759" y="17494"/>
                      <a:pt x="10642" y="17488"/>
                    </a:cubicBezTo>
                    <a:cubicBezTo>
                      <a:pt x="10527" y="17482"/>
                      <a:pt x="10412" y="17489"/>
                      <a:pt x="10297" y="17489"/>
                    </a:cubicBezTo>
                    <a:cubicBezTo>
                      <a:pt x="10166" y="17488"/>
                      <a:pt x="10131" y="17500"/>
                      <a:pt x="10028" y="17568"/>
                    </a:cubicBezTo>
                    <a:cubicBezTo>
                      <a:pt x="9957" y="17615"/>
                      <a:pt x="9767" y="17662"/>
                      <a:pt x="9691" y="17604"/>
                    </a:cubicBezTo>
                    <a:cubicBezTo>
                      <a:pt x="9597" y="17534"/>
                      <a:pt x="9595" y="17387"/>
                      <a:pt x="9483" y="17333"/>
                    </a:cubicBezTo>
                    <a:cubicBezTo>
                      <a:pt x="9407" y="17296"/>
                      <a:pt x="9253" y="17272"/>
                      <a:pt x="9166" y="17307"/>
                    </a:cubicBezTo>
                    <a:cubicBezTo>
                      <a:pt x="9073" y="17345"/>
                      <a:pt x="8999" y="17467"/>
                      <a:pt x="8891" y="17491"/>
                    </a:cubicBezTo>
                    <a:cubicBezTo>
                      <a:pt x="8790" y="17515"/>
                      <a:pt x="8679" y="17421"/>
                      <a:pt x="8593" y="17364"/>
                    </a:cubicBezTo>
                    <a:cubicBezTo>
                      <a:pt x="8530" y="17323"/>
                      <a:pt x="8472" y="17250"/>
                      <a:pt x="8423" y="17180"/>
                    </a:cubicBezTo>
                    <a:cubicBezTo>
                      <a:pt x="8384" y="17124"/>
                      <a:pt x="8331" y="17052"/>
                      <a:pt x="8296" y="16991"/>
                    </a:cubicBezTo>
                    <a:cubicBezTo>
                      <a:pt x="8262" y="16928"/>
                      <a:pt x="8254" y="16860"/>
                      <a:pt x="8223" y="16805"/>
                    </a:cubicBezTo>
                    <a:cubicBezTo>
                      <a:pt x="8150" y="16677"/>
                      <a:pt x="8009" y="16620"/>
                      <a:pt x="7928" y="16495"/>
                    </a:cubicBezTo>
                    <a:cubicBezTo>
                      <a:pt x="7844" y="16363"/>
                      <a:pt x="7818" y="16230"/>
                      <a:pt x="7695" y="16135"/>
                    </a:cubicBezTo>
                    <a:cubicBezTo>
                      <a:pt x="7588" y="16052"/>
                      <a:pt x="7450" y="16014"/>
                      <a:pt x="7372" y="15874"/>
                    </a:cubicBezTo>
                    <a:cubicBezTo>
                      <a:pt x="7297" y="15741"/>
                      <a:pt x="7287" y="15590"/>
                      <a:pt x="7361" y="15468"/>
                    </a:cubicBezTo>
                    <a:cubicBezTo>
                      <a:pt x="7423" y="15366"/>
                      <a:pt x="7505" y="15310"/>
                      <a:pt x="7548" y="15189"/>
                    </a:cubicBezTo>
                    <a:cubicBezTo>
                      <a:pt x="7598" y="15053"/>
                      <a:pt x="7661" y="14973"/>
                      <a:pt x="7658" y="14505"/>
                    </a:cubicBezTo>
                    <a:cubicBezTo>
                      <a:pt x="7673" y="14366"/>
                      <a:pt x="7848" y="14375"/>
                      <a:pt x="7930" y="14380"/>
                    </a:cubicBezTo>
                    <a:cubicBezTo>
                      <a:pt x="7981" y="14383"/>
                      <a:pt x="8010" y="14398"/>
                      <a:pt x="8052" y="14412"/>
                    </a:cubicBezTo>
                    <a:cubicBezTo>
                      <a:pt x="8101" y="14428"/>
                      <a:pt x="8146" y="14430"/>
                      <a:pt x="8201" y="14439"/>
                    </a:cubicBezTo>
                    <a:cubicBezTo>
                      <a:pt x="8252" y="14449"/>
                      <a:pt x="8306" y="14484"/>
                      <a:pt x="8349" y="14518"/>
                    </a:cubicBezTo>
                    <a:cubicBezTo>
                      <a:pt x="8401" y="14560"/>
                      <a:pt x="8471" y="14594"/>
                      <a:pt x="8517" y="14634"/>
                    </a:cubicBezTo>
                    <a:cubicBezTo>
                      <a:pt x="8590" y="14700"/>
                      <a:pt x="8646" y="14824"/>
                      <a:pt x="8742" y="14865"/>
                    </a:cubicBezTo>
                    <a:cubicBezTo>
                      <a:pt x="8845" y="14909"/>
                      <a:pt x="8961" y="14849"/>
                      <a:pt x="9065" y="14875"/>
                    </a:cubicBezTo>
                    <a:cubicBezTo>
                      <a:pt x="9162" y="14898"/>
                      <a:pt x="9234" y="15014"/>
                      <a:pt x="9335" y="15051"/>
                    </a:cubicBezTo>
                    <a:cubicBezTo>
                      <a:pt x="9519" y="15119"/>
                      <a:pt x="9781" y="15066"/>
                      <a:pt x="9974" y="15064"/>
                    </a:cubicBezTo>
                    <a:cubicBezTo>
                      <a:pt x="10168" y="15062"/>
                      <a:pt x="10401" y="15184"/>
                      <a:pt x="10555" y="15328"/>
                    </a:cubicBezTo>
                    <a:cubicBezTo>
                      <a:pt x="10656" y="15424"/>
                      <a:pt x="10714" y="15438"/>
                      <a:pt x="10839" y="15436"/>
                    </a:cubicBezTo>
                    <a:cubicBezTo>
                      <a:pt x="10945" y="15435"/>
                      <a:pt x="11072" y="15383"/>
                      <a:pt x="11064" y="15559"/>
                    </a:cubicBezTo>
                    <a:cubicBezTo>
                      <a:pt x="11057" y="15721"/>
                      <a:pt x="10952" y="15765"/>
                      <a:pt x="10886" y="15870"/>
                    </a:cubicBezTo>
                    <a:cubicBezTo>
                      <a:pt x="10815" y="15983"/>
                      <a:pt x="10841" y="16087"/>
                      <a:pt x="10812" y="16215"/>
                    </a:cubicBezTo>
                    <a:cubicBezTo>
                      <a:pt x="10779" y="16352"/>
                      <a:pt x="10630" y="16408"/>
                      <a:pt x="10546" y="16495"/>
                    </a:cubicBezTo>
                    <a:cubicBezTo>
                      <a:pt x="10475" y="16570"/>
                      <a:pt x="10397" y="16655"/>
                      <a:pt x="10373" y="16773"/>
                    </a:cubicBezTo>
                    <a:cubicBezTo>
                      <a:pt x="10343" y="16920"/>
                      <a:pt x="10397" y="17065"/>
                      <a:pt x="10497" y="17141"/>
                    </a:cubicBezTo>
                    <a:cubicBezTo>
                      <a:pt x="10558" y="17189"/>
                      <a:pt x="10596" y="17167"/>
                      <a:pt x="10666" y="17176"/>
                    </a:cubicBezTo>
                    <a:cubicBezTo>
                      <a:pt x="10739" y="17185"/>
                      <a:pt x="10748" y="17224"/>
                      <a:pt x="10811" y="17243"/>
                    </a:cubicBezTo>
                    <a:cubicBezTo>
                      <a:pt x="11044" y="17314"/>
                      <a:pt x="11241" y="17112"/>
                      <a:pt x="11420" y="16950"/>
                    </a:cubicBezTo>
                    <a:cubicBezTo>
                      <a:pt x="11486" y="17036"/>
                      <a:pt x="11455" y="17218"/>
                      <a:pt x="11455" y="17333"/>
                    </a:cubicBezTo>
                    <a:cubicBezTo>
                      <a:pt x="11455" y="17398"/>
                      <a:pt x="11441" y="17492"/>
                      <a:pt x="11453" y="17553"/>
                    </a:cubicBezTo>
                    <a:cubicBezTo>
                      <a:pt x="11464" y="17610"/>
                      <a:pt x="11523" y="17637"/>
                      <a:pt x="11505" y="17701"/>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83" name="Shape">
                <a:extLst>
                  <a:ext uri="{FF2B5EF4-FFF2-40B4-BE49-F238E27FC236}">
                    <a16:creationId xmlns:a16="http://schemas.microsoft.com/office/drawing/2014/main" id="{56A6B1FB-45D4-D01A-38D3-FFB658C6FE16}"/>
                  </a:ext>
                </a:extLst>
              </p:cNvPr>
              <p:cNvSpPr/>
              <p:nvPr/>
            </p:nvSpPr>
            <p:spPr>
              <a:xfrm>
                <a:off x="8143840" y="2113993"/>
                <a:ext cx="679847" cy="418655"/>
              </a:xfrm>
              <a:custGeom>
                <a:avLst/>
                <a:gdLst/>
                <a:ahLst/>
                <a:cxnLst>
                  <a:cxn ang="0">
                    <a:pos x="wd2" y="hd2"/>
                  </a:cxn>
                  <a:cxn ang="5400000">
                    <a:pos x="wd2" y="hd2"/>
                  </a:cxn>
                  <a:cxn ang="10800000">
                    <a:pos x="wd2" y="hd2"/>
                  </a:cxn>
                  <a:cxn ang="16200000">
                    <a:pos x="wd2" y="hd2"/>
                  </a:cxn>
                </a:cxnLst>
                <a:rect l="0" t="0" r="r" b="b"/>
                <a:pathLst>
                  <a:path w="21586" h="21509" extrusionOk="0">
                    <a:moveTo>
                      <a:pt x="21579" y="4618"/>
                    </a:moveTo>
                    <a:cubicBezTo>
                      <a:pt x="21459" y="4623"/>
                      <a:pt x="21341" y="4601"/>
                      <a:pt x="21235" y="4510"/>
                    </a:cubicBezTo>
                    <a:cubicBezTo>
                      <a:pt x="20935" y="4254"/>
                      <a:pt x="20728" y="3725"/>
                      <a:pt x="20388" y="3508"/>
                    </a:cubicBezTo>
                    <a:cubicBezTo>
                      <a:pt x="20150" y="3356"/>
                      <a:pt x="19845" y="3283"/>
                      <a:pt x="19589" y="3283"/>
                    </a:cubicBezTo>
                    <a:cubicBezTo>
                      <a:pt x="19333" y="3283"/>
                      <a:pt x="19193" y="2783"/>
                      <a:pt x="18970" y="2872"/>
                    </a:cubicBezTo>
                    <a:cubicBezTo>
                      <a:pt x="18719" y="2975"/>
                      <a:pt x="17424" y="3267"/>
                      <a:pt x="17628" y="2317"/>
                    </a:cubicBezTo>
                    <a:cubicBezTo>
                      <a:pt x="17704" y="1965"/>
                      <a:pt x="17883" y="1666"/>
                      <a:pt x="17904" y="1272"/>
                    </a:cubicBezTo>
                    <a:cubicBezTo>
                      <a:pt x="17921" y="934"/>
                      <a:pt x="17487" y="707"/>
                      <a:pt x="17335" y="689"/>
                    </a:cubicBezTo>
                    <a:cubicBezTo>
                      <a:pt x="17153" y="668"/>
                      <a:pt x="16863" y="999"/>
                      <a:pt x="16707" y="810"/>
                    </a:cubicBezTo>
                    <a:cubicBezTo>
                      <a:pt x="16526" y="590"/>
                      <a:pt x="16396" y="343"/>
                      <a:pt x="16186" y="165"/>
                    </a:cubicBezTo>
                    <a:cubicBezTo>
                      <a:pt x="16083" y="78"/>
                      <a:pt x="15950" y="195"/>
                      <a:pt x="15847" y="114"/>
                    </a:cubicBezTo>
                    <a:cubicBezTo>
                      <a:pt x="15658" y="-36"/>
                      <a:pt x="15461" y="-72"/>
                      <a:pt x="15321" y="216"/>
                    </a:cubicBezTo>
                    <a:cubicBezTo>
                      <a:pt x="15205" y="454"/>
                      <a:pt x="15113" y="780"/>
                      <a:pt x="14892" y="670"/>
                    </a:cubicBezTo>
                    <a:cubicBezTo>
                      <a:pt x="14778" y="614"/>
                      <a:pt x="14574" y="716"/>
                      <a:pt x="14473" y="811"/>
                    </a:cubicBezTo>
                    <a:cubicBezTo>
                      <a:pt x="14348" y="927"/>
                      <a:pt x="14269" y="1058"/>
                      <a:pt x="14296" y="1275"/>
                    </a:cubicBezTo>
                    <a:cubicBezTo>
                      <a:pt x="14321" y="1481"/>
                      <a:pt x="14196" y="1786"/>
                      <a:pt x="14124" y="1483"/>
                    </a:cubicBezTo>
                    <a:cubicBezTo>
                      <a:pt x="14023" y="1059"/>
                      <a:pt x="13795" y="2204"/>
                      <a:pt x="13651" y="2158"/>
                    </a:cubicBezTo>
                    <a:cubicBezTo>
                      <a:pt x="13336" y="2056"/>
                      <a:pt x="13258" y="3470"/>
                      <a:pt x="12936" y="2949"/>
                    </a:cubicBezTo>
                    <a:cubicBezTo>
                      <a:pt x="12836" y="2788"/>
                      <a:pt x="12661" y="2229"/>
                      <a:pt x="12665" y="1988"/>
                    </a:cubicBezTo>
                    <a:cubicBezTo>
                      <a:pt x="12670" y="1749"/>
                      <a:pt x="13038" y="1599"/>
                      <a:pt x="13146" y="1534"/>
                    </a:cubicBezTo>
                    <a:cubicBezTo>
                      <a:pt x="13232" y="1483"/>
                      <a:pt x="13474" y="1462"/>
                      <a:pt x="13475" y="1269"/>
                    </a:cubicBezTo>
                    <a:cubicBezTo>
                      <a:pt x="13475" y="924"/>
                      <a:pt x="13104" y="650"/>
                      <a:pt x="12929" y="720"/>
                    </a:cubicBezTo>
                    <a:cubicBezTo>
                      <a:pt x="12669" y="825"/>
                      <a:pt x="12375" y="999"/>
                      <a:pt x="12122" y="1146"/>
                    </a:cubicBezTo>
                    <a:cubicBezTo>
                      <a:pt x="12105" y="1156"/>
                      <a:pt x="12176" y="1328"/>
                      <a:pt x="12078" y="1311"/>
                    </a:cubicBezTo>
                    <a:cubicBezTo>
                      <a:pt x="11985" y="1296"/>
                      <a:pt x="11924" y="1211"/>
                      <a:pt x="11824" y="1217"/>
                    </a:cubicBezTo>
                    <a:cubicBezTo>
                      <a:pt x="11637" y="1228"/>
                      <a:pt x="11451" y="1333"/>
                      <a:pt x="11279" y="1443"/>
                    </a:cubicBezTo>
                    <a:cubicBezTo>
                      <a:pt x="11175" y="1510"/>
                      <a:pt x="11061" y="1538"/>
                      <a:pt x="10963" y="1632"/>
                    </a:cubicBezTo>
                    <a:cubicBezTo>
                      <a:pt x="10735" y="1854"/>
                      <a:pt x="11012" y="1931"/>
                      <a:pt x="11012" y="2120"/>
                    </a:cubicBezTo>
                    <a:cubicBezTo>
                      <a:pt x="11012" y="2242"/>
                      <a:pt x="10227" y="2092"/>
                      <a:pt x="10116" y="1974"/>
                    </a:cubicBezTo>
                    <a:cubicBezTo>
                      <a:pt x="9792" y="1632"/>
                      <a:pt x="9766" y="2152"/>
                      <a:pt x="9970" y="2495"/>
                    </a:cubicBezTo>
                    <a:cubicBezTo>
                      <a:pt x="9789" y="2605"/>
                      <a:pt x="9542" y="2783"/>
                      <a:pt x="9346" y="2719"/>
                    </a:cubicBezTo>
                    <a:cubicBezTo>
                      <a:pt x="9226" y="2680"/>
                      <a:pt x="8861" y="2604"/>
                      <a:pt x="8768" y="2753"/>
                    </a:cubicBezTo>
                    <a:cubicBezTo>
                      <a:pt x="8563" y="3086"/>
                      <a:pt x="8246" y="3140"/>
                      <a:pt x="7970" y="3274"/>
                    </a:cubicBezTo>
                    <a:cubicBezTo>
                      <a:pt x="7518" y="3493"/>
                      <a:pt x="6834" y="3763"/>
                      <a:pt x="6367" y="3633"/>
                    </a:cubicBezTo>
                    <a:cubicBezTo>
                      <a:pt x="6105" y="3558"/>
                      <a:pt x="6214" y="2947"/>
                      <a:pt x="5916" y="3081"/>
                    </a:cubicBezTo>
                    <a:cubicBezTo>
                      <a:pt x="5832" y="3119"/>
                      <a:pt x="5749" y="3172"/>
                      <a:pt x="5673" y="3242"/>
                    </a:cubicBezTo>
                    <a:cubicBezTo>
                      <a:pt x="5600" y="3310"/>
                      <a:pt x="5534" y="3396"/>
                      <a:pt x="5483" y="3502"/>
                    </a:cubicBezTo>
                    <a:cubicBezTo>
                      <a:pt x="5279" y="3922"/>
                      <a:pt x="5131" y="3467"/>
                      <a:pt x="4963" y="3286"/>
                    </a:cubicBezTo>
                    <a:cubicBezTo>
                      <a:pt x="4820" y="3131"/>
                      <a:pt x="4621" y="3099"/>
                      <a:pt x="4428" y="3107"/>
                    </a:cubicBezTo>
                    <a:cubicBezTo>
                      <a:pt x="4341" y="3350"/>
                      <a:pt x="4249" y="3602"/>
                      <a:pt x="4243" y="3679"/>
                    </a:cubicBezTo>
                    <a:cubicBezTo>
                      <a:pt x="4235" y="3764"/>
                      <a:pt x="4241" y="3874"/>
                      <a:pt x="4244" y="3961"/>
                    </a:cubicBezTo>
                    <a:cubicBezTo>
                      <a:pt x="4248" y="4087"/>
                      <a:pt x="4284" y="4165"/>
                      <a:pt x="4298" y="4284"/>
                    </a:cubicBezTo>
                    <a:cubicBezTo>
                      <a:pt x="4309" y="4384"/>
                      <a:pt x="4296" y="4505"/>
                      <a:pt x="4296" y="4606"/>
                    </a:cubicBezTo>
                    <a:cubicBezTo>
                      <a:pt x="4296" y="4817"/>
                      <a:pt x="4296" y="5012"/>
                      <a:pt x="4270" y="5213"/>
                    </a:cubicBezTo>
                    <a:cubicBezTo>
                      <a:pt x="4258" y="5302"/>
                      <a:pt x="4249" y="5302"/>
                      <a:pt x="4256" y="5396"/>
                    </a:cubicBezTo>
                    <a:cubicBezTo>
                      <a:pt x="4258" y="5415"/>
                      <a:pt x="4288" y="5432"/>
                      <a:pt x="4292" y="5460"/>
                    </a:cubicBezTo>
                    <a:cubicBezTo>
                      <a:pt x="4306" y="5562"/>
                      <a:pt x="4305" y="5699"/>
                      <a:pt x="4286" y="5801"/>
                    </a:cubicBezTo>
                    <a:cubicBezTo>
                      <a:pt x="4251" y="5990"/>
                      <a:pt x="4155" y="6066"/>
                      <a:pt x="4121" y="6261"/>
                    </a:cubicBezTo>
                    <a:cubicBezTo>
                      <a:pt x="4095" y="6409"/>
                      <a:pt x="4032" y="6634"/>
                      <a:pt x="4043" y="6787"/>
                    </a:cubicBezTo>
                    <a:cubicBezTo>
                      <a:pt x="4056" y="6966"/>
                      <a:pt x="4183" y="7145"/>
                      <a:pt x="4088" y="7336"/>
                    </a:cubicBezTo>
                    <a:cubicBezTo>
                      <a:pt x="4027" y="7456"/>
                      <a:pt x="3879" y="7484"/>
                      <a:pt x="3819" y="7356"/>
                    </a:cubicBezTo>
                    <a:cubicBezTo>
                      <a:pt x="3750" y="7206"/>
                      <a:pt x="3863" y="6912"/>
                      <a:pt x="3751" y="6800"/>
                    </a:cubicBezTo>
                    <a:cubicBezTo>
                      <a:pt x="3675" y="6723"/>
                      <a:pt x="3454" y="6787"/>
                      <a:pt x="3371" y="6787"/>
                    </a:cubicBezTo>
                    <a:cubicBezTo>
                      <a:pt x="3160" y="6787"/>
                      <a:pt x="2853" y="6768"/>
                      <a:pt x="2711" y="7063"/>
                    </a:cubicBezTo>
                    <a:cubicBezTo>
                      <a:pt x="2636" y="7218"/>
                      <a:pt x="2639" y="7532"/>
                      <a:pt x="2502" y="7598"/>
                    </a:cubicBezTo>
                    <a:cubicBezTo>
                      <a:pt x="2394" y="7649"/>
                      <a:pt x="2257" y="7547"/>
                      <a:pt x="2148" y="7590"/>
                    </a:cubicBezTo>
                    <a:cubicBezTo>
                      <a:pt x="2100" y="7610"/>
                      <a:pt x="2078" y="7661"/>
                      <a:pt x="2028" y="7679"/>
                    </a:cubicBezTo>
                    <a:cubicBezTo>
                      <a:pt x="1972" y="7698"/>
                      <a:pt x="1907" y="7665"/>
                      <a:pt x="1850" y="7674"/>
                    </a:cubicBezTo>
                    <a:cubicBezTo>
                      <a:pt x="1747" y="7690"/>
                      <a:pt x="1710" y="7759"/>
                      <a:pt x="1676" y="7917"/>
                    </a:cubicBezTo>
                    <a:cubicBezTo>
                      <a:pt x="1637" y="8095"/>
                      <a:pt x="1605" y="8324"/>
                      <a:pt x="1600" y="8523"/>
                    </a:cubicBezTo>
                    <a:cubicBezTo>
                      <a:pt x="1597" y="8704"/>
                      <a:pt x="1623" y="8889"/>
                      <a:pt x="1565" y="9053"/>
                    </a:cubicBezTo>
                    <a:cubicBezTo>
                      <a:pt x="1512" y="9199"/>
                      <a:pt x="1441" y="9356"/>
                      <a:pt x="1370" y="9483"/>
                    </a:cubicBezTo>
                    <a:cubicBezTo>
                      <a:pt x="1283" y="9642"/>
                      <a:pt x="1323" y="9712"/>
                      <a:pt x="1296" y="9924"/>
                    </a:cubicBezTo>
                    <a:cubicBezTo>
                      <a:pt x="1173" y="10009"/>
                      <a:pt x="947" y="9937"/>
                      <a:pt x="814" y="9937"/>
                    </a:cubicBezTo>
                    <a:cubicBezTo>
                      <a:pt x="676" y="9937"/>
                      <a:pt x="538" y="9938"/>
                      <a:pt x="400" y="9937"/>
                    </a:cubicBezTo>
                    <a:cubicBezTo>
                      <a:pt x="354" y="9937"/>
                      <a:pt x="294" y="9917"/>
                      <a:pt x="251" y="9933"/>
                    </a:cubicBezTo>
                    <a:cubicBezTo>
                      <a:pt x="215" y="9946"/>
                      <a:pt x="206" y="9999"/>
                      <a:pt x="174" y="10010"/>
                    </a:cubicBezTo>
                    <a:cubicBezTo>
                      <a:pt x="29" y="10066"/>
                      <a:pt x="62" y="10013"/>
                      <a:pt x="92" y="10197"/>
                    </a:cubicBezTo>
                    <a:cubicBezTo>
                      <a:pt x="107" y="10284"/>
                      <a:pt x="113" y="10376"/>
                      <a:pt x="114" y="10468"/>
                    </a:cubicBezTo>
                    <a:cubicBezTo>
                      <a:pt x="115" y="10546"/>
                      <a:pt x="111" y="10624"/>
                      <a:pt x="106" y="10704"/>
                    </a:cubicBezTo>
                    <a:cubicBezTo>
                      <a:pt x="94" y="10857"/>
                      <a:pt x="73" y="11010"/>
                      <a:pt x="52" y="11149"/>
                    </a:cubicBezTo>
                    <a:cubicBezTo>
                      <a:pt x="33" y="11277"/>
                      <a:pt x="-8" y="11460"/>
                      <a:pt x="1" y="11594"/>
                    </a:cubicBezTo>
                    <a:cubicBezTo>
                      <a:pt x="18" y="11844"/>
                      <a:pt x="110" y="11734"/>
                      <a:pt x="206" y="11872"/>
                    </a:cubicBezTo>
                    <a:cubicBezTo>
                      <a:pt x="282" y="11983"/>
                      <a:pt x="326" y="12084"/>
                      <a:pt x="400" y="12202"/>
                    </a:cubicBezTo>
                    <a:cubicBezTo>
                      <a:pt x="471" y="12315"/>
                      <a:pt x="577" y="12374"/>
                      <a:pt x="654" y="12484"/>
                    </a:cubicBezTo>
                    <a:cubicBezTo>
                      <a:pt x="799" y="12690"/>
                      <a:pt x="864" y="12838"/>
                      <a:pt x="1052" y="12944"/>
                    </a:cubicBezTo>
                    <a:cubicBezTo>
                      <a:pt x="1142" y="12995"/>
                      <a:pt x="1221" y="13084"/>
                      <a:pt x="1289" y="13189"/>
                    </a:cubicBezTo>
                    <a:cubicBezTo>
                      <a:pt x="1343" y="13272"/>
                      <a:pt x="1436" y="13355"/>
                      <a:pt x="1473" y="13448"/>
                    </a:cubicBezTo>
                    <a:cubicBezTo>
                      <a:pt x="1499" y="13514"/>
                      <a:pt x="1487" y="13597"/>
                      <a:pt x="1510" y="13657"/>
                    </a:cubicBezTo>
                    <a:cubicBezTo>
                      <a:pt x="1540" y="13734"/>
                      <a:pt x="1587" y="13722"/>
                      <a:pt x="1604" y="13811"/>
                    </a:cubicBezTo>
                    <a:cubicBezTo>
                      <a:pt x="1633" y="13951"/>
                      <a:pt x="1635" y="14184"/>
                      <a:pt x="1600" y="14299"/>
                    </a:cubicBezTo>
                    <a:cubicBezTo>
                      <a:pt x="1636" y="14490"/>
                      <a:pt x="2268" y="14380"/>
                      <a:pt x="2404" y="14380"/>
                    </a:cubicBezTo>
                    <a:cubicBezTo>
                      <a:pt x="2510" y="14380"/>
                      <a:pt x="2676" y="14435"/>
                      <a:pt x="2776" y="14384"/>
                    </a:cubicBezTo>
                    <a:cubicBezTo>
                      <a:pt x="2861" y="14340"/>
                      <a:pt x="2824" y="14325"/>
                      <a:pt x="2871" y="14219"/>
                    </a:cubicBezTo>
                    <a:cubicBezTo>
                      <a:pt x="2965" y="14006"/>
                      <a:pt x="3035" y="14049"/>
                      <a:pt x="3173" y="14128"/>
                    </a:cubicBezTo>
                    <a:cubicBezTo>
                      <a:pt x="3373" y="14243"/>
                      <a:pt x="3695" y="14301"/>
                      <a:pt x="3896" y="14160"/>
                    </a:cubicBezTo>
                    <a:cubicBezTo>
                      <a:pt x="3957" y="14118"/>
                      <a:pt x="4028" y="14084"/>
                      <a:pt x="4050" y="13981"/>
                    </a:cubicBezTo>
                    <a:cubicBezTo>
                      <a:pt x="4066" y="13899"/>
                      <a:pt x="4011" y="13782"/>
                      <a:pt x="4073" y="13735"/>
                    </a:cubicBezTo>
                    <a:cubicBezTo>
                      <a:pt x="4122" y="13695"/>
                      <a:pt x="4194" y="13807"/>
                      <a:pt x="4245" y="13820"/>
                    </a:cubicBezTo>
                    <a:cubicBezTo>
                      <a:pt x="4317" y="13839"/>
                      <a:pt x="4373" y="13848"/>
                      <a:pt x="4444" y="13878"/>
                    </a:cubicBezTo>
                    <a:cubicBezTo>
                      <a:pt x="4587" y="13940"/>
                      <a:pt x="4632" y="13896"/>
                      <a:pt x="4694" y="13694"/>
                    </a:cubicBezTo>
                    <a:cubicBezTo>
                      <a:pt x="4762" y="13469"/>
                      <a:pt x="4790" y="13491"/>
                      <a:pt x="4944" y="13492"/>
                    </a:cubicBezTo>
                    <a:cubicBezTo>
                      <a:pt x="5042" y="13493"/>
                      <a:pt x="5176" y="13451"/>
                      <a:pt x="5268" y="13496"/>
                    </a:cubicBezTo>
                    <a:cubicBezTo>
                      <a:pt x="5335" y="13527"/>
                      <a:pt x="5375" y="13621"/>
                      <a:pt x="5418" y="13704"/>
                    </a:cubicBezTo>
                    <a:cubicBezTo>
                      <a:pt x="5441" y="13752"/>
                      <a:pt x="5464" y="13827"/>
                      <a:pt x="5494" y="13864"/>
                    </a:cubicBezTo>
                    <a:cubicBezTo>
                      <a:pt x="5520" y="13899"/>
                      <a:pt x="5559" y="13887"/>
                      <a:pt x="5582" y="13916"/>
                    </a:cubicBezTo>
                    <a:cubicBezTo>
                      <a:pt x="5653" y="14003"/>
                      <a:pt x="5674" y="14106"/>
                      <a:pt x="5715" y="14219"/>
                    </a:cubicBezTo>
                    <a:cubicBezTo>
                      <a:pt x="5785" y="14407"/>
                      <a:pt x="5902" y="14534"/>
                      <a:pt x="5982" y="14709"/>
                    </a:cubicBezTo>
                    <a:cubicBezTo>
                      <a:pt x="6044" y="14846"/>
                      <a:pt x="6051" y="14987"/>
                      <a:pt x="6091" y="15147"/>
                    </a:cubicBezTo>
                    <a:cubicBezTo>
                      <a:pt x="6118" y="15250"/>
                      <a:pt x="6119" y="15372"/>
                      <a:pt x="6145" y="15469"/>
                    </a:cubicBezTo>
                    <a:cubicBezTo>
                      <a:pt x="6180" y="15598"/>
                      <a:pt x="6226" y="15584"/>
                      <a:pt x="6294" y="15655"/>
                    </a:cubicBezTo>
                    <a:cubicBezTo>
                      <a:pt x="6447" y="15816"/>
                      <a:pt x="6574" y="15994"/>
                      <a:pt x="6750" y="16060"/>
                    </a:cubicBezTo>
                    <a:cubicBezTo>
                      <a:pt x="6966" y="16142"/>
                      <a:pt x="7229" y="15982"/>
                      <a:pt x="7441" y="16095"/>
                    </a:cubicBezTo>
                    <a:cubicBezTo>
                      <a:pt x="7531" y="16143"/>
                      <a:pt x="7665" y="16395"/>
                      <a:pt x="7712" y="16522"/>
                    </a:cubicBezTo>
                    <a:cubicBezTo>
                      <a:pt x="7751" y="16630"/>
                      <a:pt x="7724" y="16688"/>
                      <a:pt x="7735" y="16805"/>
                    </a:cubicBezTo>
                    <a:cubicBezTo>
                      <a:pt x="7744" y="16893"/>
                      <a:pt x="7782" y="16960"/>
                      <a:pt x="7791" y="17047"/>
                    </a:cubicBezTo>
                    <a:cubicBezTo>
                      <a:pt x="7810" y="17234"/>
                      <a:pt x="7827" y="17386"/>
                      <a:pt x="7863" y="17571"/>
                    </a:cubicBezTo>
                    <a:cubicBezTo>
                      <a:pt x="7896" y="17745"/>
                      <a:pt x="7949" y="17921"/>
                      <a:pt x="7977" y="18096"/>
                    </a:cubicBezTo>
                    <a:cubicBezTo>
                      <a:pt x="8034" y="18465"/>
                      <a:pt x="7896" y="18787"/>
                      <a:pt x="7936" y="19145"/>
                    </a:cubicBezTo>
                    <a:cubicBezTo>
                      <a:pt x="7972" y="19481"/>
                      <a:pt x="8261" y="19629"/>
                      <a:pt x="8400" y="19853"/>
                    </a:cubicBezTo>
                    <a:cubicBezTo>
                      <a:pt x="8522" y="20050"/>
                      <a:pt x="8528" y="20379"/>
                      <a:pt x="8673" y="20541"/>
                    </a:cubicBezTo>
                    <a:cubicBezTo>
                      <a:pt x="8759" y="20636"/>
                      <a:pt x="8857" y="20593"/>
                      <a:pt x="8961" y="20599"/>
                    </a:cubicBezTo>
                    <a:cubicBezTo>
                      <a:pt x="9029" y="20604"/>
                      <a:pt x="9073" y="20636"/>
                      <a:pt x="9136" y="20663"/>
                    </a:cubicBezTo>
                    <a:cubicBezTo>
                      <a:pt x="9186" y="20683"/>
                      <a:pt x="9241" y="20655"/>
                      <a:pt x="9288" y="20677"/>
                    </a:cubicBezTo>
                    <a:cubicBezTo>
                      <a:pt x="9483" y="20764"/>
                      <a:pt x="9320" y="21303"/>
                      <a:pt x="9495" y="21473"/>
                    </a:cubicBezTo>
                    <a:cubicBezTo>
                      <a:pt x="9552" y="21528"/>
                      <a:pt x="9736" y="21514"/>
                      <a:pt x="9787" y="21453"/>
                    </a:cubicBezTo>
                    <a:cubicBezTo>
                      <a:pt x="9849" y="21377"/>
                      <a:pt x="9871" y="21186"/>
                      <a:pt x="9920" y="21083"/>
                    </a:cubicBezTo>
                    <a:cubicBezTo>
                      <a:pt x="9956" y="21008"/>
                      <a:pt x="10009" y="20973"/>
                      <a:pt x="10031" y="20886"/>
                    </a:cubicBezTo>
                    <a:cubicBezTo>
                      <a:pt x="10053" y="20797"/>
                      <a:pt x="10015" y="20722"/>
                      <a:pt x="10061" y="20644"/>
                    </a:cubicBezTo>
                    <a:cubicBezTo>
                      <a:pt x="10133" y="20522"/>
                      <a:pt x="10255" y="20577"/>
                      <a:pt x="10336" y="20504"/>
                    </a:cubicBezTo>
                    <a:cubicBezTo>
                      <a:pt x="10400" y="20447"/>
                      <a:pt x="10461" y="20257"/>
                      <a:pt x="10489" y="20158"/>
                    </a:cubicBezTo>
                    <a:cubicBezTo>
                      <a:pt x="10521" y="20037"/>
                      <a:pt x="10510" y="19794"/>
                      <a:pt x="10595" y="19739"/>
                    </a:cubicBezTo>
                    <a:cubicBezTo>
                      <a:pt x="10678" y="19894"/>
                      <a:pt x="10682" y="20100"/>
                      <a:pt x="10733" y="20280"/>
                    </a:cubicBezTo>
                    <a:cubicBezTo>
                      <a:pt x="10771" y="20420"/>
                      <a:pt x="10809" y="20562"/>
                      <a:pt x="10828" y="20721"/>
                    </a:cubicBezTo>
                    <a:cubicBezTo>
                      <a:pt x="10850" y="20904"/>
                      <a:pt x="10806" y="21079"/>
                      <a:pt x="10869" y="21249"/>
                    </a:cubicBezTo>
                    <a:cubicBezTo>
                      <a:pt x="10922" y="21392"/>
                      <a:pt x="11007" y="21469"/>
                      <a:pt x="11107" y="21491"/>
                    </a:cubicBezTo>
                    <a:cubicBezTo>
                      <a:pt x="11197" y="21510"/>
                      <a:pt x="11340" y="21519"/>
                      <a:pt x="11431" y="21492"/>
                    </a:cubicBezTo>
                    <a:cubicBezTo>
                      <a:pt x="11568" y="21451"/>
                      <a:pt x="11566" y="21330"/>
                      <a:pt x="11644" y="21185"/>
                    </a:cubicBezTo>
                    <a:cubicBezTo>
                      <a:pt x="11694" y="21089"/>
                      <a:pt x="11728" y="21010"/>
                      <a:pt x="11766" y="20905"/>
                    </a:cubicBezTo>
                    <a:cubicBezTo>
                      <a:pt x="11820" y="20755"/>
                      <a:pt x="11994" y="20623"/>
                      <a:pt x="11992" y="20448"/>
                    </a:cubicBezTo>
                    <a:cubicBezTo>
                      <a:pt x="12064" y="20497"/>
                      <a:pt x="12143" y="20562"/>
                      <a:pt x="12219" y="20622"/>
                    </a:cubicBezTo>
                    <a:cubicBezTo>
                      <a:pt x="12290" y="20677"/>
                      <a:pt x="12350" y="20666"/>
                      <a:pt x="12430" y="20699"/>
                    </a:cubicBezTo>
                    <a:cubicBezTo>
                      <a:pt x="12634" y="20783"/>
                      <a:pt x="12713" y="20788"/>
                      <a:pt x="12855" y="20517"/>
                    </a:cubicBezTo>
                    <a:cubicBezTo>
                      <a:pt x="12937" y="20361"/>
                      <a:pt x="13016" y="20159"/>
                      <a:pt x="13031" y="19955"/>
                    </a:cubicBezTo>
                    <a:cubicBezTo>
                      <a:pt x="13045" y="19749"/>
                      <a:pt x="13066" y="19337"/>
                      <a:pt x="13021" y="19145"/>
                    </a:cubicBezTo>
                    <a:cubicBezTo>
                      <a:pt x="12999" y="19051"/>
                      <a:pt x="12939" y="19011"/>
                      <a:pt x="12926" y="18903"/>
                    </a:cubicBezTo>
                    <a:cubicBezTo>
                      <a:pt x="12919" y="18846"/>
                      <a:pt x="12952" y="18756"/>
                      <a:pt x="12929" y="18705"/>
                    </a:cubicBezTo>
                    <a:cubicBezTo>
                      <a:pt x="12891" y="18622"/>
                      <a:pt x="12743" y="18653"/>
                      <a:pt x="12681" y="18680"/>
                    </a:cubicBezTo>
                    <a:cubicBezTo>
                      <a:pt x="12565" y="18731"/>
                      <a:pt x="12544" y="18737"/>
                      <a:pt x="12431" y="18641"/>
                    </a:cubicBezTo>
                    <a:cubicBezTo>
                      <a:pt x="12344" y="18567"/>
                      <a:pt x="12274" y="18536"/>
                      <a:pt x="12181" y="18502"/>
                    </a:cubicBezTo>
                    <a:cubicBezTo>
                      <a:pt x="11988" y="18430"/>
                      <a:pt x="11879" y="18307"/>
                      <a:pt x="11969" y="17995"/>
                    </a:cubicBezTo>
                    <a:cubicBezTo>
                      <a:pt x="11997" y="17899"/>
                      <a:pt x="12016" y="17807"/>
                      <a:pt x="12044" y="17712"/>
                    </a:cubicBezTo>
                    <a:cubicBezTo>
                      <a:pt x="12084" y="17574"/>
                      <a:pt x="12087" y="17551"/>
                      <a:pt x="12180" y="17529"/>
                    </a:cubicBezTo>
                    <a:cubicBezTo>
                      <a:pt x="12287" y="17504"/>
                      <a:pt x="12593" y="17634"/>
                      <a:pt x="12672" y="17519"/>
                    </a:cubicBezTo>
                    <a:cubicBezTo>
                      <a:pt x="12744" y="17414"/>
                      <a:pt x="12667" y="16905"/>
                      <a:pt x="12631" y="16805"/>
                    </a:cubicBezTo>
                    <a:cubicBezTo>
                      <a:pt x="12548" y="16569"/>
                      <a:pt x="12427" y="16463"/>
                      <a:pt x="12281" y="16357"/>
                    </a:cubicBezTo>
                    <a:cubicBezTo>
                      <a:pt x="12060" y="16198"/>
                      <a:pt x="12160" y="16554"/>
                      <a:pt x="12133" y="16767"/>
                    </a:cubicBezTo>
                    <a:cubicBezTo>
                      <a:pt x="12121" y="16859"/>
                      <a:pt x="12077" y="17049"/>
                      <a:pt x="12034" y="17113"/>
                    </a:cubicBezTo>
                    <a:cubicBezTo>
                      <a:pt x="12008" y="17152"/>
                      <a:pt x="11922" y="17190"/>
                      <a:pt x="11883" y="17228"/>
                    </a:cubicBezTo>
                    <a:cubicBezTo>
                      <a:pt x="11833" y="17277"/>
                      <a:pt x="11735" y="17330"/>
                      <a:pt x="11694" y="17386"/>
                    </a:cubicBezTo>
                    <a:cubicBezTo>
                      <a:pt x="11620" y="17486"/>
                      <a:pt x="11638" y="17524"/>
                      <a:pt x="11532" y="17533"/>
                    </a:cubicBezTo>
                    <a:cubicBezTo>
                      <a:pt x="11436" y="17542"/>
                      <a:pt x="11371" y="17504"/>
                      <a:pt x="11283" y="17468"/>
                    </a:cubicBezTo>
                    <a:cubicBezTo>
                      <a:pt x="11246" y="17452"/>
                      <a:pt x="11194" y="17469"/>
                      <a:pt x="11162" y="17443"/>
                    </a:cubicBezTo>
                    <a:cubicBezTo>
                      <a:pt x="11133" y="17420"/>
                      <a:pt x="11124" y="17373"/>
                      <a:pt x="11097" y="17347"/>
                    </a:cubicBezTo>
                    <a:cubicBezTo>
                      <a:pt x="10990" y="17241"/>
                      <a:pt x="10897" y="17194"/>
                      <a:pt x="10883" y="16967"/>
                    </a:cubicBezTo>
                    <a:cubicBezTo>
                      <a:pt x="10877" y="16864"/>
                      <a:pt x="10862" y="16658"/>
                      <a:pt x="10881" y="16558"/>
                    </a:cubicBezTo>
                    <a:cubicBezTo>
                      <a:pt x="10899" y="16463"/>
                      <a:pt x="10954" y="16438"/>
                      <a:pt x="10979" y="16353"/>
                    </a:cubicBezTo>
                    <a:cubicBezTo>
                      <a:pt x="10996" y="16298"/>
                      <a:pt x="10979" y="16237"/>
                      <a:pt x="10994" y="16175"/>
                    </a:cubicBezTo>
                    <a:cubicBezTo>
                      <a:pt x="11000" y="16150"/>
                      <a:pt x="11040" y="16106"/>
                      <a:pt x="11047" y="16082"/>
                    </a:cubicBezTo>
                    <a:cubicBezTo>
                      <a:pt x="11078" y="15982"/>
                      <a:pt x="11097" y="15881"/>
                      <a:pt x="11127" y="15785"/>
                    </a:cubicBezTo>
                    <a:cubicBezTo>
                      <a:pt x="11170" y="15648"/>
                      <a:pt x="11185" y="15593"/>
                      <a:pt x="11183" y="15432"/>
                    </a:cubicBezTo>
                    <a:cubicBezTo>
                      <a:pt x="11182" y="15324"/>
                      <a:pt x="11173" y="15211"/>
                      <a:pt x="11194" y="15107"/>
                    </a:cubicBezTo>
                    <a:cubicBezTo>
                      <a:pt x="11228" y="14933"/>
                      <a:pt x="11393" y="14795"/>
                      <a:pt x="11483" y="14705"/>
                    </a:cubicBezTo>
                    <a:cubicBezTo>
                      <a:pt x="11705" y="14486"/>
                      <a:pt x="11946" y="14357"/>
                      <a:pt x="12144" y="14079"/>
                    </a:cubicBezTo>
                    <a:cubicBezTo>
                      <a:pt x="12202" y="13999"/>
                      <a:pt x="12259" y="13968"/>
                      <a:pt x="12321" y="13900"/>
                    </a:cubicBezTo>
                    <a:cubicBezTo>
                      <a:pt x="12381" y="13832"/>
                      <a:pt x="12429" y="13758"/>
                      <a:pt x="12506" y="13697"/>
                    </a:cubicBezTo>
                    <a:cubicBezTo>
                      <a:pt x="12642" y="13589"/>
                      <a:pt x="12762" y="13434"/>
                      <a:pt x="12905" y="13414"/>
                    </a:cubicBezTo>
                    <a:cubicBezTo>
                      <a:pt x="13193" y="13373"/>
                      <a:pt x="13440" y="13080"/>
                      <a:pt x="13678" y="12829"/>
                    </a:cubicBezTo>
                    <a:cubicBezTo>
                      <a:pt x="13790" y="12710"/>
                      <a:pt x="13873" y="12558"/>
                      <a:pt x="13942" y="12368"/>
                    </a:cubicBezTo>
                    <a:cubicBezTo>
                      <a:pt x="13979" y="12269"/>
                      <a:pt x="13981" y="12185"/>
                      <a:pt x="14025" y="12102"/>
                    </a:cubicBezTo>
                    <a:cubicBezTo>
                      <a:pt x="14116" y="11931"/>
                      <a:pt x="14195" y="11970"/>
                      <a:pt x="14318" y="11963"/>
                    </a:cubicBezTo>
                    <a:cubicBezTo>
                      <a:pt x="14602" y="11945"/>
                      <a:pt x="14571" y="11120"/>
                      <a:pt x="14751" y="10876"/>
                    </a:cubicBezTo>
                    <a:cubicBezTo>
                      <a:pt x="14853" y="10737"/>
                      <a:pt x="14912" y="10816"/>
                      <a:pt x="14929" y="10590"/>
                    </a:cubicBezTo>
                    <a:cubicBezTo>
                      <a:pt x="14936" y="10485"/>
                      <a:pt x="14910" y="10362"/>
                      <a:pt x="14925" y="10261"/>
                    </a:cubicBezTo>
                    <a:cubicBezTo>
                      <a:pt x="14934" y="10198"/>
                      <a:pt x="14966" y="10193"/>
                      <a:pt x="14973" y="10137"/>
                    </a:cubicBezTo>
                    <a:cubicBezTo>
                      <a:pt x="14980" y="10087"/>
                      <a:pt x="14967" y="10025"/>
                      <a:pt x="14975" y="9979"/>
                    </a:cubicBezTo>
                    <a:cubicBezTo>
                      <a:pt x="15005" y="9834"/>
                      <a:pt x="15030" y="9839"/>
                      <a:pt x="15127" y="9880"/>
                    </a:cubicBezTo>
                    <a:cubicBezTo>
                      <a:pt x="15222" y="9919"/>
                      <a:pt x="15271" y="9964"/>
                      <a:pt x="15315" y="10102"/>
                    </a:cubicBezTo>
                    <a:cubicBezTo>
                      <a:pt x="15366" y="10267"/>
                      <a:pt x="15379" y="10353"/>
                      <a:pt x="15477" y="10449"/>
                    </a:cubicBezTo>
                    <a:cubicBezTo>
                      <a:pt x="15526" y="10498"/>
                      <a:pt x="15567" y="10563"/>
                      <a:pt x="15613" y="10610"/>
                    </a:cubicBezTo>
                    <a:cubicBezTo>
                      <a:pt x="15685" y="10686"/>
                      <a:pt x="15735" y="10670"/>
                      <a:pt x="15826" y="10669"/>
                    </a:cubicBezTo>
                    <a:cubicBezTo>
                      <a:pt x="15984" y="10668"/>
                      <a:pt x="16143" y="10656"/>
                      <a:pt x="16301" y="10668"/>
                    </a:cubicBezTo>
                    <a:cubicBezTo>
                      <a:pt x="16471" y="10681"/>
                      <a:pt x="16679" y="10728"/>
                      <a:pt x="16821" y="10862"/>
                    </a:cubicBezTo>
                    <a:cubicBezTo>
                      <a:pt x="16876" y="10915"/>
                      <a:pt x="16930" y="11008"/>
                      <a:pt x="16985" y="11056"/>
                    </a:cubicBezTo>
                    <a:cubicBezTo>
                      <a:pt x="17037" y="11100"/>
                      <a:pt x="17104" y="11067"/>
                      <a:pt x="17161" y="11090"/>
                    </a:cubicBezTo>
                    <a:cubicBezTo>
                      <a:pt x="17312" y="11152"/>
                      <a:pt x="17460" y="11152"/>
                      <a:pt x="17624" y="11153"/>
                    </a:cubicBezTo>
                    <a:cubicBezTo>
                      <a:pt x="17708" y="11154"/>
                      <a:pt x="17769" y="11169"/>
                      <a:pt x="17837" y="11094"/>
                    </a:cubicBezTo>
                    <a:cubicBezTo>
                      <a:pt x="17886" y="11039"/>
                      <a:pt x="17926" y="10963"/>
                      <a:pt x="17973" y="10911"/>
                    </a:cubicBezTo>
                    <a:cubicBezTo>
                      <a:pt x="17985" y="10898"/>
                      <a:pt x="17998" y="10884"/>
                      <a:pt x="18011" y="10867"/>
                    </a:cubicBezTo>
                    <a:cubicBezTo>
                      <a:pt x="17996" y="10741"/>
                      <a:pt x="18021" y="10542"/>
                      <a:pt x="18015" y="10409"/>
                    </a:cubicBezTo>
                    <a:cubicBezTo>
                      <a:pt x="18014" y="10394"/>
                      <a:pt x="18014" y="10377"/>
                      <a:pt x="18012" y="10363"/>
                    </a:cubicBezTo>
                    <a:cubicBezTo>
                      <a:pt x="18008" y="10330"/>
                      <a:pt x="17979" y="10161"/>
                      <a:pt x="17966" y="10123"/>
                    </a:cubicBezTo>
                    <a:cubicBezTo>
                      <a:pt x="17939" y="10041"/>
                      <a:pt x="17856" y="10005"/>
                      <a:pt x="17831" y="9921"/>
                    </a:cubicBezTo>
                    <a:cubicBezTo>
                      <a:pt x="17780" y="9753"/>
                      <a:pt x="17852" y="9510"/>
                      <a:pt x="17825" y="9332"/>
                    </a:cubicBezTo>
                    <a:cubicBezTo>
                      <a:pt x="17813" y="9253"/>
                      <a:pt x="17783" y="9213"/>
                      <a:pt x="17771" y="9137"/>
                    </a:cubicBezTo>
                    <a:cubicBezTo>
                      <a:pt x="17757" y="9044"/>
                      <a:pt x="17774" y="8907"/>
                      <a:pt x="17773" y="8810"/>
                    </a:cubicBezTo>
                    <a:cubicBezTo>
                      <a:pt x="17772" y="8622"/>
                      <a:pt x="17756" y="8499"/>
                      <a:pt x="17870" y="8405"/>
                    </a:cubicBezTo>
                    <a:cubicBezTo>
                      <a:pt x="17994" y="8306"/>
                      <a:pt x="18156" y="8299"/>
                      <a:pt x="18275" y="8185"/>
                    </a:cubicBezTo>
                    <a:cubicBezTo>
                      <a:pt x="18433" y="8034"/>
                      <a:pt x="18569" y="7645"/>
                      <a:pt x="18577" y="7369"/>
                    </a:cubicBezTo>
                    <a:cubicBezTo>
                      <a:pt x="18696" y="7325"/>
                      <a:pt x="18776" y="7269"/>
                      <a:pt x="18861" y="7113"/>
                    </a:cubicBezTo>
                    <a:cubicBezTo>
                      <a:pt x="18929" y="6986"/>
                      <a:pt x="18979" y="6816"/>
                      <a:pt x="19059" y="6704"/>
                    </a:cubicBezTo>
                    <a:cubicBezTo>
                      <a:pt x="19163" y="6558"/>
                      <a:pt x="19398" y="6628"/>
                      <a:pt x="19544" y="6628"/>
                    </a:cubicBezTo>
                    <a:cubicBezTo>
                      <a:pt x="19627" y="6628"/>
                      <a:pt x="19711" y="6633"/>
                      <a:pt x="19794" y="6629"/>
                    </a:cubicBezTo>
                    <a:cubicBezTo>
                      <a:pt x="19885" y="6624"/>
                      <a:pt x="19955" y="6570"/>
                      <a:pt x="20044" y="6546"/>
                    </a:cubicBezTo>
                    <a:cubicBezTo>
                      <a:pt x="20130" y="6522"/>
                      <a:pt x="20203" y="6514"/>
                      <a:pt x="20289" y="6458"/>
                    </a:cubicBezTo>
                    <a:cubicBezTo>
                      <a:pt x="20361" y="6411"/>
                      <a:pt x="20425" y="6330"/>
                      <a:pt x="20509" y="6316"/>
                    </a:cubicBezTo>
                    <a:cubicBezTo>
                      <a:pt x="20510" y="6418"/>
                      <a:pt x="20554" y="6457"/>
                      <a:pt x="20569" y="6544"/>
                    </a:cubicBezTo>
                    <a:cubicBezTo>
                      <a:pt x="20588" y="6663"/>
                      <a:pt x="20547" y="6688"/>
                      <a:pt x="20614" y="6796"/>
                    </a:cubicBezTo>
                    <a:cubicBezTo>
                      <a:pt x="20664" y="6876"/>
                      <a:pt x="20846" y="6938"/>
                      <a:pt x="20916" y="6953"/>
                    </a:cubicBezTo>
                    <a:cubicBezTo>
                      <a:pt x="21030" y="6979"/>
                      <a:pt x="21166" y="6926"/>
                      <a:pt x="21269" y="6872"/>
                    </a:cubicBezTo>
                    <a:cubicBezTo>
                      <a:pt x="21385" y="6812"/>
                      <a:pt x="21413" y="6688"/>
                      <a:pt x="21417" y="6507"/>
                    </a:cubicBezTo>
                    <a:cubicBezTo>
                      <a:pt x="21420" y="6332"/>
                      <a:pt x="21419" y="6156"/>
                      <a:pt x="21416" y="5982"/>
                    </a:cubicBezTo>
                    <a:cubicBezTo>
                      <a:pt x="21415" y="5854"/>
                      <a:pt x="21408" y="5763"/>
                      <a:pt x="21438" y="5643"/>
                    </a:cubicBezTo>
                    <a:cubicBezTo>
                      <a:pt x="21465" y="5529"/>
                      <a:pt x="21536" y="5427"/>
                      <a:pt x="21558" y="5311"/>
                    </a:cubicBezTo>
                    <a:cubicBezTo>
                      <a:pt x="21592" y="5116"/>
                      <a:pt x="21588" y="4864"/>
                      <a:pt x="21579" y="4618"/>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7384" name="Group 7383">
                <a:extLst>
                  <a:ext uri="{FF2B5EF4-FFF2-40B4-BE49-F238E27FC236}">
                    <a16:creationId xmlns:a16="http://schemas.microsoft.com/office/drawing/2014/main" id="{66EB0701-0AA8-96E1-F071-37AA46A7348E}"/>
                  </a:ext>
                </a:extLst>
              </p:cNvPr>
              <p:cNvGrpSpPr/>
              <p:nvPr/>
            </p:nvGrpSpPr>
            <p:grpSpPr>
              <a:xfrm>
                <a:off x="7259666" y="2263432"/>
                <a:ext cx="2103543" cy="1688863"/>
                <a:chOff x="6112381" y="1448990"/>
                <a:chExt cx="2498607" cy="2006047"/>
              </a:xfrm>
            </p:grpSpPr>
            <p:sp>
              <p:nvSpPr>
                <p:cNvPr id="7419" name="Shape">
                  <a:extLst>
                    <a:ext uri="{FF2B5EF4-FFF2-40B4-BE49-F238E27FC236}">
                      <a16:creationId xmlns:a16="http://schemas.microsoft.com/office/drawing/2014/main" id="{AEB70573-7D7C-C7CB-B338-ACC4FE24DB85}"/>
                    </a:ext>
                  </a:extLst>
                </p:cNvPr>
                <p:cNvSpPr/>
                <p:nvPr/>
              </p:nvSpPr>
              <p:spPr>
                <a:xfrm>
                  <a:off x="8103380" y="1738912"/>
                  <a:ext cx="158836" cy="101804"/>
                </a:xfrm>
                <a:custGeom>
                  <a:avLst/>
                  <a:gdLst/>
                  <a:ahLst/>
                  <a:cxnLst>
                    <a:cxn ang="0">
                      <a:pos x="wd2" y="hd2"/>
                    </a:cxn>
                    <a:cxn ang="5400000">
                      <a:pos x="wd2" y="hd2"/>
                    </a:cxn>
                    <a:cxn ang="10800000">
                      <a:pos x="wd2" y="hd2"/>
                    </a:cxn>
                    <a:cxn ang="16200000">
                      <a:pos x="wd2" y="hd2"/>
                    </a:cxn>
                  </a:cxnLst>
                  <a:rect l="0" t="0" r="r" b="b"/>
                  <a:pathLst>
                    <a:path w="21405" h="20897" extrusionOk="0">
                      <a:moveTo>
                        <a:pt x="1956" y="10829"/>
                      </a:moveTo>
                      <a:cubicBezTo>
                        <a:pt x="2582" y="11418"/>
                        <a:pt x="2713" y="12238"/>
                        <a:pt x="3144" y="13052"/>
                      </a:cubicBezTo>
                      <a:cubicBezTo>
                        <a:pt x="3550" y="13823"/>
                        <a:pt x="4276" y="14169"/>
                        <a:pt x="4647" y="14959"/>
                      </a:cubicBezTo>
                      <a:cubicBezTo>
                        <a:pt x="4806" y="15299"/>
                        <a:pt x="4846" y="15724"/>
                        <a:pt x="5022" y="16106"/>
                      </a:cubicBezTo>
                      <a:cubicBezTo>
                        <a:pt x="5193" y="16483"/>
                        <a:pt x="5464" y="16920"/>
                        <a:pt x="5667" y="17272"/>
                      </a:cubicBezTo>
                      <a:cubicBezTo>
                        <a:pt x="5919" y="17703"/>
                        <a:pt x="6214" y="18153"/>
                        <a:pt x="6533" y="18408"/>
                      </a:cubicBezTo>
                      <a:cubicBezTo>
                        <a:pt x="6971" y="18760"/>
                        <a:pt x="7537" y="19337"/>
                        <a:pt x="8056" y="19191"/>
                      </a:cubicBezTo>
                      <a:cubicBezTo>
                        <a:pt x="8606" y="19039"/>
                        <a:pt x="8984" y="18286"/>
                        <a:pt x="9459" y="18056"/>
                      </a:cubicBezTo>
                      <a:cubicBezTo>
                        <a:pt x="9901" y="17837"/>
                        <a:pt x="10687" y="17989"/>
                        <a:pt x="11074" y="18213"/>
                      </a:cubicBezTo>
                      <a:cubicBezTo>
                        <a:pt x="11648" y="18547"/>
                        <a:pt x="11656" y="19452"/>
                        <a:pt x="12134" y="19883"/>
                      </a:cubicBezTo>
                      <a:cubicBezTo>
                        <a:pt x="12525" y="20236"/>
                        <a:pt x="13489" y="19950"/>
                        <a:pt x="13852" y="19665"/>
                      </a:cubicBezTo>
                      <a:cubicBezTo>
                        <a:pt x="14379" y="19246"/>
                        <a:pt x="14558" y="19173"/>
                        <a:pt x="15224" y="19179"/>
                      </a:cubicBezTo>
                      <a:cubicBezTo>
                        <a:pt x="15810" y="19185"/>
                        <a:pt x="16404" y="19143"/>
                        <a:pt x="16986" y="19173"/>
                      </a:cubicBezTo>
                      <a:cubicBezTo>
                        <a:pt x="17580" y="19209"/>
                        <a:pt x="17775" y="19665"/>
                        <a:pt x="18314" y="20035"/>
                      </a:cubicBezTo>
                      <a:cubicBezTo>
                        <a:pt x="18704" y="20302"/>
                        <a:pt x="21152" y="21523"/>
                        <a:pt x="21387" y="20485"/>
                      </a:cubicBezTo>
                      <a:cubicBezTo>
                        <a:pt x="21479" y="20090"/>
                        <a:pt x="21180" y="19926"/>
                        <a:pt x="21124" y="19574"/>
                      </a:cubicBezTo>
                      <a:cubicBezTo>
                        <a:pt x="21064" y="19197"/>
                        <a:pt x="21136" y="18614"/>
                        <a:pt x="21136" y="18213"/>
                      </a:cubicBezTo>
                      <a:cubicBezTo>
                        <a:pt x="21136" y="17509"/>
                        <a:pt x="21296" y="16386"/>
                        <a:pt x="20957" y="15857"/>
                      </a:cubicBezTo>
                      <a:cubicBezTo>
                        <a:pt x="20044" y="16853"/>
                        <a:pt x="19039" y="18098"/>
                        <a:pt x="17851" y="17661"/>
                      </a:cubicBezTo>
                      <a:cubicBezTo>
                        <a:pt x="17536" y="17545"/>
                        <a:pt x="17484" y="17303"/>
                        <a:pt x="17113" y="17248"/>
                      </a:cubicBezTo>
                      <a:cubicBezTo>
                        <a:pt x="16755" y="17193"/>
                        <a:pt x="16559" y="17333"/>
                        <a:pt x="16248" y="17035"/>
                      </a:cubicBezTo>
                      <a:cubicBezTo>
                        <a:pt x="15738" y="16556"/>
                        <a:pt x="15463" y="15669"/>
                        <a:pt x="15618" y="14764"/>
                      </a:cubicBezTo>
                      <a:cubicBezTo>
                        <a:pt x="15742" y="14042"/>
                        <a:pt x="16137" y="13513"/>
                        <a:pt x="16500" y="13052"/>
                      </a:cubicBezTo>
                      <a:cubicBezTo>
                        <a:pt x="16926" y="12511"/>
                        <a:pt x="17688" y="12171"/>
                        <a:pt x="17855" y="11321"/>
                      </a:cubicBezTo>
                      <a:cubicBezTo>
                        <a:pt x="18006" y="10538"/>
                        <a:pt x="17871" y="9900"/>
                        <a:pt x="18234" y="9196"/>
                      </a:cubicBezTo>
                      <a:cubicBezTo>
                        <a:pt x="18569" y="8552"/>
                        <a:pt x="19107" y="8273"/>
                        <a:pt x="19143" y="7283"/>
                      </a:cubicBezTo>
                      <a:cubicBezTo>
                        <a:pt x="19183" y="6196"/>
                        <a:pt x="18537" y="6512"/>
                        <a:pt x="17995" y="6524"/>
                      </a:cubicBezTo>
                      <a:cubicBezTo>
                        <a:pt x="17353" y="6536"/>
                        <a:pt x="17062" y="6439"/>
                        <a:pt x="16543" y="5856"/>
                      </a:cubicBezTo>
                      <a:cubicBezTo>
                        <a:pt x="15754" y="4969"/>
                        <a:pt x="14570" y="4216"/>
                        <a:pt x="13581" y="4228"/>
                      </a:cubicBezTo>
                      <a:cubicBezTo>
                        <a:pt x="12597" y="4241"/>
                        <a:pt x="11261" y="4575"/>
                        <a:pt x="10324" y="4149"/>
                      </a:cubicBezTo>
                      <a:cubicBezTo>
                        <a:pt x="9810" y="3919"/>
                        <a:pt x="9443" y="3208"/>
                        <a:pt x="8949" y="3063"/>
                      </a:cubicBezTo>
                      <a:cubicBezTo>
                        <a:pt x="8414" y="2905"/>
                        <a:pt x="7824" y="3269"/>
                        <a:pt x="7298" y="3002"/>
                      </a:cubicBezTo>
                      <a:cubicBezTo>
                        <a:pt x="6804" y="2747"/>
                        <a:pt x="6525" y="1988"/>
                        <a:pt x="6150" y="1581"/>
                      </a:cubicBezTo>
                      <a:cubicBezTo>
                        <a:pt x="5919" y="1326"/>
                        <a:pt x="5560" y="1119"/>
                        <a:pt x="5293" y="864"/>
                      </a:cubicBezTo>
                      <a:cubicBezTo>
                        <a:pt x="5074" y="652"/>
                        <a:pt x="4799" y="433"/>
                        <a:pt x="4539" y="378"/>
                      </a:cubicBezTo>
                      <a:cubicBezTo>
                        <a:pt x="4260" y="312"/>
                        <a:pt x="4033" y="306"/>
                        <a:pt x="3782" y="208"/>
                      </a:cubicBezTo>
                      <a:cubicBezTo>
                        <a:pt x="3563" y="123"/>
                        <a:pt x="3419" y="32"/>
                        <a:pt x="3156" y="14"/>
                      </a:cubicBezTo>
                      <a:cubicBezTo>
                        <a:pt x="2737" y="-16"/>
                        <a:pt x="1848" y="-77"/>
                        <a:pt x="1769" y="785"/>
                      </a:cubicBezTo>
                      <a:cubicBezTo>
                        <a:pt x="1785" y="3676"/>
                        <a:pt x="1458" y="4162"/>
                        <a:pt x="1211" y="5000"/>
                      </a:cubicBezTo>
                      <a:cubicBezTo>
                        <a:pt x="987" y="5747"/>
                        <a:pt x="573" y="6093"/>
                        <a:pt x="258" y="6718"/>
                      </a:cubicBezTo>
                      <a:cubicBezTo>
                        <a:pt x="-121" y="7471"/>
                        <a:pt x="-65" y="8400"/>
                        <a:pt x="310" y="9220"/>
                      </a:cubicBezTo>
                      <a:cubicBezTo>
                        <a:pt x="704" y="10082"/>
                        <a:pt x="1409" y="10313"/>
                        <a:pt x="1956" y="10829"/>
                      </a:cubicBezTo>
                      <a:close/>
                    </a:path>
                  </a:pathLst>
                </a:custGeom>
                <a:solidFill>
                  <a:srgbClr val="9F9C9E"/>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420" name="Shape">
                  <a:extLst>
                    <a:ext uri="{FF2B5EF4-FFF2-40B4-BE49-F238E27FC236}">
                      <a16:creationId xmlns:a16="http://schemas.microsoft.com/office/drawing/2014/main" id="{2BF77EE1-1B4A-FF58-7029-03A89B77BC33}"/>
                    </a:ext>
                  </a:extLst>
                </p:cNvPr>
                <p:cNvSpPr/>
                <p:nvPr/>
              </p:nvSpPr>
              <p:spPr>
                <a:xfrm>
                  <a:off x="6112381" y="1448990"/>
                  <a:ext cx="2498607" cy="2006047"/>
                </a:xfrm>
                <a:custGeom>
                  <a:avLst/>
                  <a:gdLst/>
                  <a:ahLst/>
                  <a:cxnLst>
                    <a:cxn ang="0">
                      <a:pos x="wd2" y="hd2"/>
                    </a:cxn>
                    <a:cxn ang="5400000">
                      <a:pos x="wd2" y="hd2"/>
                    </a:cxn>
                    <a:cxn ang="10800000">
                      <a:pos x="wd2" y="hd2"/>
                    </a:cxn>
                    <a:cxn ang="16200000">
                      <a:pos x="wd2" y="hd2"/>
                    </a:cxn>
                  </a:cxnLst>
                  <a:rect l="0" t="0" r="r" b="b"/>
                  <a:pathLst>
                    <a:path w="21573" h="21587" extrusionOk="0">
                      <a:moveTo>
                        <a:pt x="21552" y="10535"/>
                      </a:moveTo>
                      <a:cubicBezTo>
                        <a:pt x="21526" y="10502"/>
                        <a:pt x="21482" y="10492"/>
                        <a:pt x="21458" y="10464"/>
                      </a:cubicBezTo>
                      <a:cubicBezTo>
                        <a:pt x="21427" y="10428"/>
                        <a:pt x="21416" y="10341"/>
                        <a:pt x="21398" y="10294"/>
                      </a:cubicBezTo>
                      <a:cubicBezTo>
                        <a:pt x="21379" y="10248"/>
                        <a:pt x="21344" y="10203"/>
                        <a:pt x="21332" y="10153"/>
                      </a:cubicBezTo>
                      <a:cubicBezTo>
                        <a:pt x="21320" y="10100"/>
                        <a:pt x="21329" y="10029"/>
                        <a:pt x="21329" y="9973"/>
                      </a:cubicBezTo>
                      <a:cubicBezTo>
                        <a:pt x="21329" y="9918"/>
                        <a:pt x="21337" y="9865"/>
                        <a:pt x="21344" y="9812"/>
                      </a:cubicBezTo>
                      <a:cubicBezTo>
                        <a:pt x="21354" y="9744"/>
                        <a:pt x="21388" y="9695"/>
                        <a:pt x="21376" y="9622"/>
                      </a:cubicBezTo>
                      <a:cubicBezTo>
                        <a:pt x="21372" y="9595"/>
                        <a:pt x="21361" y="9569"/>
                        <a:pt x="21350" y="9545"/>
                      </a:cubicBezTo>
                      <a:cubicBezTo>
                        <a:pt x="21336" y="9517"/>
                        <a:pt x="21315" y="9508"/>
                        <a:pt x="21300" y="9485"/>
                      </a:cubicBezTo>
                      <a:cubicBezTo>
                        <a:pt x="21295" y="9479"/>
                        <a:pt x="21280" y="9444"/>
                        <a:pt x="21277" y="9435"/>
                      </a:cubicBezTo>
                      <a:cubicBezTo>
                        <a:pt x="21267" y="9413"/>
                        <a:pt x="21255" y="9386"/>
                        <a:pt x="21250" y="9360"/>
                      </a:cubicBezTo>
                      <a:cubicBezTo>
                        <a:pt x="21242" y="9313"/>
                        <a:pt x="21249" y="9257"/>
                        <a:pt x="21249" y="9209"/>
                      </a:cubicBezTo>
                      <a:cubicBezTo>
                        <a:pt x="21249" y="9183"/>
                        <a:pt x="21252" y="9154"/>
                        <a:pt x="21249" y="9128"/>
                      </a:cubicBezTo>
                      <a:cubicBezTo>
                        <a:pt x="21247" y="9102"/>
                        <a:pt x="21236" y="9093"/>
                        <a:pt x="21232" y="9069"/>
                      </a:cubicBezTo>
                      <a:cubicBezTo>
                        <a:pt x="21227" y="9045"/>
                        <a:pt x="21225" y="8984"/>
                        <a:pt x="21227" y="8941"/>
                      </a:cubicBezTo>
                      <a:cubicBezTo>
                        <a:pt x="21198" y="8941"/>
                        <a:pt x="21169" y="8941"/>
                        <a:pt x="21143" y="8947"/>
                      </a:cubicBezTo>
                      <a:cubicBezTo>
                        <a:pt x="21115" y="8953"/>
                        <a:pt x="21084" y="8975"/>
                        <a:pt x="21055" y="8986"/>
                      </a:cubicBezTo>
                      <a:cubicBezTo>
                        <a:pt x="21020" y="8998"/>
                        <a:pt x="21008" y="9017"/>
                        <a:pt x="20983" y="9048"/>
                      </a:cubicBezTo>
                      <a:cubicBezTo>
                        <a:pt x="20934" y="9109"/>
                        <a:pt x="20878" y="9150"/>
                        <a:pt x="20812" y="9169"/>
                      </a:cubicBezTo>
                      <a:cubicBezTo>
                        <a:pt x="20780" y="9179"/>
                        <a:pt x="20748" y="9191"/>
                        <a:pt x="20715" y="9204"/>
                      </a:cubicBezTo>
                      <a:cubicBezTo>
                        <a:pt x="20700" y="9210"/>
                        <a:pt x="20703" y="9226"/>
                        <a:pt x="20684" y="9216"/>
                      </a:cubicBezTo>
                      <a:cubicBezTo>
                        <a:pt x="20667" y="9208"/>
                        <a:pt x="20669" y="9185"/>
                        <a:pt x="20661" y="9169"/>
                      </a:cubicBezTo>
                      <a:cubicBezTo>
                        <a:pt x="20627" y="9104"/>
                        <a:pt x="20588" y="9045"/>
                        <a:pt x="20530" y="9030"/>
                      </a:cubicBezTo>
                      <a:cubicBezTo>
                        <a:pt x="20514" y="9026"/>
                        <a:pt x="20498" y="9031"/>
                        <a:pt x="20483" y="9027"/>
                      </a:cubicBezTo>
                      <a:cubicBezTo>
                        <a:pt x="20465" y="9022"/>
                        <a:pt x="20452" y="9010"/>
                        <a:pt x="20433" y="9008"/>
                      </a:cubicBezTo>
                      <a:cubicBezTo>
                        <a:pt x="20389" y="9001"/>
                        <a:pt x="20355" y="9010"/>
                        <a:pt x="20313" y="8993"/>
                      </a:cubicBezTo>
                      <a:cubicBezTo>
                        <a:pt x="20284" y="8982"/>
                        <a:pt x="20240" y="8971"/>
                        <a:pt x="20215" y="8949"/>
                      </a:cubicBezTo>
                      <a:cubicBezTo>
                        <a:pt x="20189" y="8925"/>
                        <a:pt x="20193" y="8895"/>
                        <a:pt x="20185" y="8857"/>
                      </a:cubicBezTo>
                      <a:cubicBezTo>
                        <a:pt x="20177" y="8820"/>
                        <a:pt x="20169" y="8800"/>
                        <a:pt x="20168" y="8757"/>
                      </a:cubicBezTo>
                      <a:cubicBezTo>
                        <a:pt x="20168" y="8707"/>
                        <a:pt x="20152" y="8667"/>
                        <a:pt x="20128" y="8626"/>
                      </a:cubicBezTo>
                      <a:cubicBezTo>
                        <a:pt x="20103" y="8585"/>
                        <a:pt x="20055" y="8532"/>
                        <a:pt x="20043" y="8482"/>
                      </a:cubicBezTo>
                      <a:cubicBezTo>
                        <a:pt x="20029" y="8424"/>
                        <a:pt x="20002" y="8301"/>
                        <a:pt x="20031" y="8245"/>
                      </a:cubicBezTo>
                      <a:cubicBezTo>
                        <a:pt x="20048" y="8211"/>
                        <a:pt x="20089" y="8209"/>
                        <a:pt x="20113" y="8185"/>
                      </a:cubicBezTo>
                      <a:cubicBezTo>
                        <a:pt x="20120" y="8178"/>
                        <a:pt x="20133" y="8164"/>
                        <a:pt x="20137" y="8153"/>
                      </a:cubicBezTo>
                      <a:cubicBezTo>
                        <a:pt x="20152" y="8117"/>
                        <a:pt x="20139" y="8124"/>
                        <a:pt x="20124" y="8099"/>
                      </a:cubicBezTo>
                      <a:cubicBezTo>
                        <a:pt x="20100" y="8059"/>
                        <a:pt x="20110" y="8043"/>
                        <a:pt x="20105" y="7994"/>
                      </a:cubicBezTo>
                      <a:cubicBezTo>
                        <a:pt x="20098" y="7929"/>
                        <a:pt x="20051" y="7944"/>
                        <a:pt x="20007" y="7944"/>
                      </a:cubicBezTo>
                      <a:cubicBezTo>
                        <a:pt x="19975" y="7944"/>
                        <a:pt x="19943" y="7944"/>
                        <a:pt x="19911" y="7944"/>
                      </a:cubicBezTo>
                      <a:cubicBezTo>
                        <a:pt x="19896" y="7944"/>
                        <a:pt x="19877" y="7939"/>
                        <a:pt x="19862" y="7942"/>
                      </a:cubicBezTo>
                      <a:cubicBezTo>
                        <a:pt x="19836" y="7949"/>
                        <a:pt x="19817" y="7975"/>
                        <a:pt x="19791" y="7983"/>
                      </a:cubicBezTo>
                      <a:cubicBezTo>
                        <a:pt x="19725" y="8002"/>
                        <a:pt x="19664" y="8038"/>
                        <a:pt x="19592" y="8025"/>
                      </a:cubicBezTo>
                      <a:cubicBezTo>
                        <a:pt x="19520" y="8012"/>
                        <a:pt x="19472" y="7920"/>
                        <a:pt x="19458" y="7844"/>
                      </a:cubicBezTo>
                      <a:cubicBezTo>
                        <a:pt x="19451" y="7804"/>
                        <a:pt x="19468" y="7776"/>
                        <a:pt x="19440" y="7743"/>
                      </a:cubicBezTo>
                      <a:cubicBezTo>
                        <a:pt x="19413" y="7711"/>
                        <a:pt x="19373" y="7723"/>
                        <a:pt x="19338" y="7723"/>
                      </a:cubicBezTo>
                      <a:cubicBezTo>
                        <a:pt x="19257" y="7723"/>
                        <a:pt x="19170" y="7680"/>
                        <a:pt x="19088" y="7701"/>
                      </a:cubicBezTo>
                      <a:cubicBezTo>
                        <a:pt x="19067" y="7707"/>
                        <a:pt x="19059" y="7730"/>
                        <a:pt x="19040" y="7739"/>
                      </a:cubicBezTo>
                      <a:cubicBezTo>
                        <a:pt x="19018" y="7750"/>
                        <a:pt x="18993" y="7738"/>
                        <a:pt x="18969" y="7744"/>
                      </a:cubicBezTo>
                      <a:cubicBezTo>
                        <a:pt x="18951" y="7749"/>
                        <a:pt x="18938" y="7761"/>
                        <a:pt x="18919" y="7764"/>
                      </a:cubicBezTo>
                      <a:cubicBezTo>
                        <a:pt x="18902" y="7766"/>
                        <a:pt x="18881" y="7755"/>
                        <a:pt x="18866" y="7767"/>
                      </a:cubicBezTo>
                      <a:cubicBezTo>
                        <a:pt x="18836" y="7789"/>
                        <a:pt x="18854" y="7833"/>
                        <a:pt x="18814" y="7844"/>
                      </a:cubicBezTo>
                      <a:cubicBezTo>
                        <a:pt x="18784" y="7853"/>
                        <a:pt x="18740" y="7843"/>
                        <a:pt x="18708" y="7843"/>
                      </a:cubicBezTo>
                      <a:cubicBezTo>
                        <a:pt x="18686" y="7843"/>
                        <a:pt x="18616" y="7828"/>
                        <a:pt x="18597" y="7844"/>
                      </a:cubicBezTo>
                      <a:cubicBezTo>
                        <a:pt x="18582" y="7857"/>
                        <a:pt x="18566" y="7918"/>
                        <a:pt x="18560" y="7943"/>
                      </a:cubicBezTo>
                      <a:cubicBezTo>
                        <a:pt x="18542" y="8021"/>
                        <a:pt x="18547" y="8146"/>
                        <a:pt x="18488" y="8201"/>
                      </a:cubicBezTo>
                      <a:cubicBezTo>
                        <a:pt x="18475" y="8214"/>
                        <a:pt x="18457" y="8201"/>
                        <a:pt x="18446" y="8223"/>
                      </a:cubicBezTo>
                      <a:cubicBezTo>
                        <a:pt x="18438" y="8238"/>
                        <a:pt x="18443" y="8268"/>
                        <a:pt x="18444" y="8285"/>
                      </a:cubicBezTo>
                      <a:cubicBezTo>
                        <a:pt x="18444" y="8304"/>
                        <a:pt x="18446" y="8326"/>
                        <a:pt x="18444" y="8345"/>
                      </a:cubicBezTo>
                      <a:cubicBezTo>
                        <a:pt x="18442" y="8370"/>
                        <a:pt x="18434" y="8377"/>
                        <a:pt x="18429" y="8397"/>
                      </a:cubicBezTo>
                      <a:cubicBezTo>
                        <a:pt x="18425" y="8415"/>
                        <a:pt x="18427" y="8429"/>
                        <a:pt x="18420" y="8446"/>
                      </a:cubicBezTo>
                      <a:cubicBezTo>
                        <a:pt x="18413" y="8463"/>
                        <a:pt x="18397" y="8472"/>
                        <a:pt x="18388" y="8486"/>
                      </a:cubicBezTo>
                      <a:cubicBezTo>
                        <a:pt x="18382" y="8497"/>
                        <a:pt x="18379" y="8517"/>
                        <a:pt x="18372" y="8527"/>
                      </a:cubicBezTo>
                      <a:cubicBezTo>
                        <a:pt x="18360" y="8542"/>
                        <a:pt x="18347" y="8540"/>
                        <a:pt x="18334" y="8551"/>
                      </a:cubicBezTo>
                      <a:cubicBezTo>
                        <a:pt x="18315" y="8568"/>
                        <a:pt x="18306" y="8598"/>
                        <a:pt x="18283" y="8607"/>
                      </a:cubicBezTo>
                      <a:cubicBezTo>
                        <a:pt x="18249" y="8622"/>
                        <a:pt x="18187" y="8606"/>
                        <a:pt x="18150" y="8606"/>
                      </a:cubicBezTo>
                      <a:cubicBezTo>
                        <a:pt x="18113" y="8606"/>
                        <a:pt x="18077" y="8604"/>
                        <a:pt x="18040" y="8606"/>
                      </a:cubicBezTo>
                      <a:cubicBezTo>
                        <a:pt x="18006" y="8608"/>
                        <a:pt x="17980" y="8632"/>
                        <a:pt x="17952" y="8647"/>
                      </a:cubicBezTo>
                      <a:cubicBezTo>
                        <a:pt x="17933" y="8657"/>
                        <a:pt x="17906" y="8679"/>
                        <a:pt x="17886" y="8685"/>
                      </a:cubicBezTo>
                      <a:cubicBezTo>
                        <a:pt x="17855" y="8696"/>
                        <a:pt x="17815" y="8687"/>
                        <a:pt x="17782" y="8687"/>
                      </a:cubicBezTo>
                      <a:cubicBezTo>
                        <a:pt x="17712" y="8688"/>
                        <a:pt x="17659" y="8605"/>
                        <a:pt x="17589" y="8607"/>
                      </a:cubicBezTo>
                      <a:cubicBezTo>
                        <a:pt x="17562" y="8607"/>
                        <a:pt x="17527" y="8616"/>
                        <a:pt x="17511" y="8583"/>
                      </a:cubicBezTo>
                      <a:cubicBezTo>
                        <a:pt x="17498" y="8553"/>
                        <a:pt x="17508" y="8493"/>
                        <a:pt x="17516" y="8466"/>
                      </a:cubicBezTo>
                      <a:cubicBezTo>
                        <a:pt x="17534" y="8405"/>
                        <a:pt x="17584" y="8346"/>
                        <a:pt x="17628" y="8311"/>
                      </a:cubicBezTo>
                      <a:cubicBezTo>
                        <a:pt x="17662" y="8283"/>
                        <a:pt x="17681" y="8278"/>
                        <a:pt x="17686" y="8225"/>
                      </a:cubicBezTo>
                      <a:cubicBezTo>
                        <a:pt x="17690" y="8174"/>
                        <a:pt x="17682" y="8134"/>
                        <a:pt x="17698" y="8084"/>
                      </a:cubicBezTo>
                      <a:cubicBezTo>
                        <a:pt x="17710" y="8043"/>
                        <a:pt x="17723" y="8026"/>
                        <a:pt x="17706" y="7984"/>
                      </a:cubicBezTo>
                      <a:cubicBezTo>
                        <a:pt x="17692" y="7949"/>
                        <a:pt x="17670" y="7906"/>
                        <a:pt x="17644" y="7883"/>
                      </a:cubicBezTo>
                      <a:cubicBezTo>
                        <a:pt x="17615" y="7858"/>
                        <a:pt x="17566" y="7847"/>
                        <a:pt x="17532" y="7842"/>
                      </a:cubicBezTo>
                      <a:cubicBezTo>
                        <a:pt x="17488" y="7837"/>
                        <a:pt x="17469" y="7848"/>
                        <a:pt x="17459" y="7904"/>
                      </a:cubicBezTo>
                      <a:cubicBezTo>
                        <a:pt x="17446" y="7982"/>
                        <a:pt x="17427" y="8058"/>
                        <a:pt x="17410" y="8133"/>
                      </a:cubicBezTo>
                      <a:cubicBezTo>
                        <a:pt x="17404" y="8161"/>
                        <a:pt x="17395" y="8152"/>
                        <a:pt x="17398" y="8184"/>
                      </a:cubicBezTo>
                      <a:cubicBezTo>
                        <a:pt x="17401" y="8209"/>
                        <a:pt x="17412" y="8214"/>
                        <a:pt x="17408" y="8241"/>
                      </a:cubicBezTo>
                      <a:cubicBezTo>
                        <a:pt x="17404" y="8267"/>
                        <a:pt x="17379" y="8297"/>
                        <a:pt x="17363" y="8316"/>
                      </a:cubicBezTo>
                      <a:cubicBezTo>
                        <a:pt x="17347" y="8335"/>
                        <a:pt x="17335" y="8373"/>
                        <a:pt x="17322" y="8385"/>
                      </a:cubicBezTo>
                      <a:cubicBezTo>
                        <a:pt x="17293" y="8412"/>
                        <a:pt x="17234" y="8355"/>
                        <a:pt x="17217" y="8405"/>
                      </a:cubicBezTo>
                      <a:cubicBezTo>
                        <a:pt x="17200" y="8449"/>
                        <a:pt x="17236" y="8492"/>
                        <a:pt x="17186" y="8523"/>
                      </a:cubicBezTo>
                      <a:cubicBezTo>
                        <a:pt x="17157" y="8541"/>
                        <a:pt x="17124" y="8547"/>
                        <a:pt x="17095" y="8567"/>
                      </a:cubicBezTo>
                      <a:cubicBezTo>
                        <a:pt x="17061" y="8591"/>
                        <a:pt x="17048" y="8607"/>
                        <a:pt x="17008" y="8607"/>
                      </a:cubicBezTo>
                      <a:cubicBezTo>
                        <a:pt x="16972" y="8606"/>
                        <a:pt x="16949" y="8611"/>
                        <a:pt x="16918" y="8588"/>
                      </a:cubicBezTo>
                      <a:cubicBezTo>
                        <a:pt x="16836" y="8525"/>
                        <a:pt x="16857" y="8428"/>
                        <a:pt x="16848" y="8325"/>
                      </a:cubicBezTo>
                      <a:cubicBezTo>
                        <a:pt x="16845" y="8290"/>
                        <a:pt x="16826" y="8272"/>
                        <a:pt x="16819" y="8241"/>
                      </a:cubicBezTo>
                      <a:cubicBezTo>
                        <a:pt x="16809" y="8199"/>
                        <a:pt x="16810" y="8158"/>
                        <a:pt x="16797" y="8115"/>
                      </a:cubicBezTo>
                      <a:cubicBezTo>
                        <a:pt x="16788" y="8085"/>
                        <a:pt x="16768" y="8046"/>
                        <a:pt x="16751" y="8024"/>
                      </a:cubicBezTo>
                      <a:cubicBezTo>
                        <a:pt x="16736" y="8005"/>
                        <a:pt x="16744" y="8008"/>
                        <a:pt x="16719" y="8004"/>
                      </a:cubicBezTo>
                      <a:cubicBezTo>
                        <a:pt x="16701" y="8001"/>
                        <a:pt x="16681" y="8004"/>
                        <a:pt x="16662" y="8004"/>
                      </a:cubicBezTo>
                      <a:cubicBezTo>
                        <a:pt x="16602" y="8004"/>
                        <a:pt x="16521" y="8022"/>
                        <a:pt x="16463" y="8001"/>
                      </a:cubicBezTo>
                      <a:cubicBezTo>
                        <a:pt x="16459" y="7947"/>
                        <a:pt x="16443" y="7876"/>
                        <a:pt x="16413" y="7834"/>
                      </a:cubicBezTo>
                      <a:cubicBezTo>
                        <a:pt x="16393" y="7806"/>
                        <a:pt x="16357" y="7783"/>
                        <a:pt x="16332" y="7763"/>
                      </a:cubicBezTo>
                      <a:cubicBezTo>
                        <a:pt x="16300" y="7739"/>
                        <a:pt x="16280" y="7709"/>
                        <a:pt x="16255" y="7677"/>
                      </a:cubicBezTo>
                      <a:cubicBezTo>
                        <a:pt x="16211" y="7622"/>
                        <a:pt x="16180" y="7558"/>
                        <a:pt x="16138" y="7501"/>
                      </a:cubicBezTo>
                      <a:cubicBezTo>
                        <a:pt x="16125" y="7482"/>
                        <a:pt x="16107" y="7457"/>
                        <a:pt x="16093" y="7441"/>
                      </a:cubicBezTo>
                      <a:cubicBezTo>
                        <a:pt x="16082" y="7427"/>
                        <a:pt x="16068" y="7420"/>
                        <a:pt x="16057" y="7407"/>
                      </a:cubicBezTo>
                      <a:cubicBezTo>
                        <a:pt x="16038" y="7386"/>
                        <a:pt x="16039" y="7353"/>
                        <a:pt x="16028" y="7326"/>
                      </a:cubicBezTo>
                      <a:cubicBezTo>
                        <a:pt x="16062" y="7290"/>
                        <a:pt x="16092" y="7257"/>
                        <a:pt x="16110" y="7205"/>
                      </a:cubicBezTo>
                      <a:cubicBezTo>
                        <a:pt x="16119" y="7179"/>
                        <a:pt x="16123" y="7163"/>
                        <a:pt x="16122" y="7130"/>
                      </a:cubicBezTo>
                      <a:cubicBezTo>
                        <a:pt x="16121" y="7077"/>
                        <a:pt x="16128" y="7075"/>
                        <a:pt x="16145" y="7030"/>
                      </a:cubicBezTo>
                      <a:cubicBezTo>
                        <a:pt x="16169" y="6964"/>
                        <a:pt x="16146" y="6904"/>
                        <a:pt x="16137" y="6839"/>
                      </a:cubicBezTo>
                      <a:cubicBezTo>
                        <a:pt x="16135" y="6822"/>
                        <a:pt x="16140" y="6806"/>
                        <a:pt x="16137" y="6788"/>
                      </a:cubicBezTo>
                      <a:cubicBezTo>
                        <a:pt x="16134" y="6771"/>
                        <a:pt x="16124" y="6757"/>
                        <a:pt x="16121" y="6738"/>
                      </a:cubicBezTo>
                      <a:cubicBezTo>
                        <a:pt x="16116" y="6707"/>
                        <a:pt x="16125" y="6674"/>
                        <a:pt x="16118" y="6643"/>
                      </a:cubicBezTo>
                      <a:cubicBezTo>
                        <a:pt x="16104" y="6575"/>
                        <a:pt x="16088" y="6503"/>
                        <a:pt x="16089" y="6428"/>
                      </a:cubicBezTo>
                      <a:cubicBezTo>
                        <a:pt x="16091" y="6373"/>
                        <a:pt x="16098" y="6379"/>
                        <a:pt x="16128" y="6344"/>
                      </a:cubicBezTo>
                      <a:cubicBezTo>
                        <a:pt x="16142" y="6327"/>
                        <a:pt x="16156" y="6308"/>
                        <a:pt x="16170" y="6291"/>
                      </a:cubicBezTo>
                      <a:cubicBezTo>
                        <a:pt x="16213" y="6241"/>
                        <a:pt x="16243" y="6193"/>
                        <a:pt x="16235" y="6115"/>
                      </a:cubicBezTo>
                      <a:cubicBezTo>
                        <a:pt x="16228" y="6042"/>
                        <a:pt x="16160" y="6039"/>
                        <a:pt x="16143" y="5973"/>
                      </a:cubicBezTo>
                      <a:cubicBezTo>
                        <a:pt x="16161" y="5946"/>
                        <a:pt x="16194" y="5903"/>
                        <a:pt x="16225" y="5916"/>
                      </a:cubicBezTo>
                      <a:cubicBezTo>
                        <a:pt x="16240" y="5922"/>
                        <a:pt x="16245" y="5944"/>
                        <a:pt x="16257" y="5955"/>
                      </a:cubicBezTo>
                      <a:cubicBezTo>
                        <a:pt x="16276" y="5972"/>
                        <a:pt x="16301" y="5968"/>
                        <a:pt x="16315" y="5986"/>
                      </a:cubicBezTo>
                      <a:cubicBezTo>
                        <a:pt x="16340" y="5957"/>
                        <a:pt x="16373" y="5939"/>
                        <a:pt x="16381" y="5894"/>
                      </a:cubicBezTo>
                      <a:cubicBezTo>
                        <a:pt x="16387" y="5852"/>
                        <a:pt x="16371" y="5821"/>
                        <a:pt x="16365" y="5783"/>
                      </a:cubicBezTo>
                      <a:cubicBezTo>
                        <a:pt x="16360" y="5750"/>
                        <a:pt x="16362" y="5708"/>
                        <a:pt x="16363" y="5673"/>
                      </a:cubicBezTo>
                      <a:cubicBezTo>
                        <a:pt x="16364" y="5626"/>
                        <a:pt x="16387" y="5607"/>
                        <a:pt x="16406" y="5568"/>
                      </a:cubicBezTo>
                      <a:cubicBezTo>
                        <a:pt x="16377" y="5519"/>
                        <a:pt x="16353" y="5484"/>
                        <a:pt x="16307" y="5462"/>
                      </a:cubicBezTo>
                      <a:cubicBezTo>
                        <a:pt x="16253" y="5435"/>
                        <a:pt x="16248" y="5413"/>
                        <a:pt x="16236" y="5342"/>
                      </a:cubicBezTo>
                      <a:cubicBezTo>
                        <a:pt x="16225" y="5278"/>
                        <a:pt x="16240" y="5243"/>
                        <a:pt x="16263" y="5191"/>
                      </a:cubicBezTo>
                      <a:cubicBezTo>
                        <a:pt x="16286" y="5137"/>
                        <a:pt x="16311" y="5097"/>
                        <a:pt x="16296" y="5033"/>
                      </a:cubicBezTo>
                      <a:cubicBezTo>
                        <a:pt x="16259" y="5029"/>
                        <a:pt x="16240" y="5012"/>
                        <a:pt x="16202" y="5010"/>
                      </a:cubicBezTo>
                      <a:cubicBezTo>
                        <a:pt x="16169" y="5009"/>
                        <a:pt x="16127" y="4983"/>
                        <a:pt x="16111" y="4945"/>
                      </a:cubicBezTo>
                      <a:cubicBezTo>
                        <a:pt x="16152" y="4907"/>
                        <a:pt x="16196" y="4871"/>
                        <a:pt x="16238" y="4834"/>
                      </a:cubicBezTo>
                      <a:cubicBezTo>
                        <a:pt x="16258" y="4817"/>
                        <a:pt x="16286" y="4792"/>
                        <a:pt x="16300" y="4769"/>
                      </a:cubicBezTo>
                      <a:cubicBezTo>
                        <a:pt x="16318" y="4737"/>
                        <a:pt x="16315" y="4722"/>
                        <a:pt x="16315" y="4678"/>
                      </a:cubicBezTo>
                      <a:cubicBezTo>
                        <a:pt x="16315" y="4614"/>
                        <a:pt x="16315" y="4551"/>
                        <a:pt x="16315" y="4487"/>
                      </a:cubicBezTo>
                      <a:cubicBezTo>
                        <a:pt x="16315" y="4415"/>
                        <a:pt x="16319" y="4371"/>
                        <a:pt x="16255" y="4346"/>
                      </a:cubicBezTo>
                      <a:cubicBezTo>
                        <a:pt x="16300" y="4304"/>
                        <a:pt x="16387" y="4326"/>
                        <a:pt x="16443" y="4326"/>
                      </a:cubicBezTo>
                      <a:cubicBezTo>
                        <a:pt x="16469" y="4326"/>
                        <a:pt x="16500" y="4333"/>
                        <a:pt x="16525" y="4327"/>
                      </a:cubicBezTo>
                      <a:cubicBezTo>
                        <a:pt x="16552" y="4321"/>
                        <a:pt x="16568" y="4307"/>
                        <a:pt x="16597" y="4306"/>
                      </a:cubicBezTo>
                      <a:cubicBezTo>
                        <a:pt x="16643" y="4305"/>
                        <a:pt x="16689" y="4306"/>
                        <a:pt x="16735" y="4306"/>
                      </a:cubicBezTo>
                      <a:cubicBezTo>
                        <a:pt x="16760" y="4306"/>
                        <a:pt x="16791" y="4299"/>
                        <a:pt x="16816" y="4305"/>
                      </a:cubicBezTo>
                      <a:cubicBezTo>
                        <a:pt x="16843" y="4312"/>
                        <a:pt x="16857" y="4334"/>
                        <a:pt x="16879" y="4352"/>
                      </a:cubicBezTo>
                      <a:cubicBezTo>
                        <a:pt x="16923" y="4387"/>
                        <a:pt x="16935" y="4420"/>
                        <a:pt x="16993" y="4397"/>
                      </a:cubicBezTo>
                      <a:cubicBezTo>
                        <a:pt x="16998" y="4395"/>
                        <a:pt x="17003" y="4393"/>
                        <a:pt x="17007" y="4390"/>
                      </a:cubicBezTo>
                      <a:cubicBezTo>
                        <a:pt x="17029" y="4379"/>
                        <a:pt x="17046" y="4365"/>
                        <a:pt x="17064" y="4356"/>
                      </a:cubicBezTo>
                      <a:cubicBezTo>
                        <a:pt x="17061" y="4348"/>
                        <a:pt x="17058" y="4339"/>
                        <a:pt x="17057" y="4327"/>
                      </a:cubicBezTo>
                      <a:cubicBezTo>
                        <a:pt x="17053" y="4291"/>
                        <a:pt x="17063" y="4251"/>
                        <a:pt x="17056" y="4216"/>
                      </a:cubicBezTo>
                      <a:cubicBezTo>
                        <a:pt x="17043" y="4156"/>
                        <a:pt x="16995" y="4147"/>
                        <a:pt x="16992" y="4085"/>
                      </a:cubicBezTo>
                      <a:cubicBezTo>
                        <a:pt x="16991" y="4055"/>
                        <a:pt x="16995" y="4024"/>
                        <a:pt x="16991" y="3995"/>
                      </a:cubicBezTo>
                      <a:cubicBezTo>
                        <a:pt x="16990" y="3983"/>
                        <a:pt x="16982" y="3951"/>
                        <a:pt x="16977" y="3943"/>
                      </a:cubicBezTo>
                      <a:cubicBezTo>
                        <a:pt x="16969" y="3929"/>
                        <a:pt x="16966" y="3933"/>
                        <a:pt x="16955" y="3922"/>
                      </a:cubicBezTo>
                      <a:cubicBezTo>
                        <a:pt x="16942" y="3909"/>
                        <a:pt x="16928" y="3902"/>
                        <a:pt x="16914" y="3896"/>
                      </a:cubicBezTo>
                      <a:cubicBezTo>
                        <a:pt x="16903" y="3891"/>
                        <a:pt x="16891" y="3888"/>
                        <a:pt x="16879" y="3884"/>
                      </a:cubicBezTo>
                      <a:cubicBezTo>
                        <a:pt x="16862" y="3878"/>
                        <a:pt x="16848" y="3868"/>
                        <a:pt x="16832" y="3863"/>
                      </a:cubicBezTo>
                      <a:cubicBezTo>
                        <a:pt x="16807" y="3855"/>
                        <a:pt x="16780" y="3872"/>
                        <a:pt x="16754" y="3860"/>
                      </a:cubicBezTo>
                      <a:cubicBezTo>
                        <a:pt x="16737" y="3851"/>
                        <a:pt x="16715" y="3821"/>
                        <a:pt x="16699" y="3808"/>
                      </a:cubicBezTo>
                      <a:cubicBezTo>
                        <a:pt x="16681" y="3794"/>
                        <a:pt x="16669" y="3791"/>
                        <a:pt x="16654" y="3768"/>
                      </a:cubicBezTo>
                      <a:cubicBezTo>
                        <a:pt x="16638" y="3745"/>
                        <a:pt x="16617" y="3724"/>
                        <a:pt x="16599" y="3702"/>
                      </a:cubicBezTo>
                      <a:cubicBezTo>
                        <a:pt x="16569" y="3667"/>
                        <a:pt x="16532" y="3638"/>
                        <a:pt x="16492" y="3622"/>
                      </a:cubicBezTo>
                      <a:cubicBezTo>
                        <a:pt x="16469" y="3613"/>
                        <a:pt x="16467" y="3622"/>
                        <a:pt x="16449" y="3599"/>
                      </a:cubicBezTo>
                      <a:cubicBezTo>
                        <a:pt x="16429" y="3573"/>
                        <a:pt x="16409" y="3537"/>
                        <a:pt x="16392" y="3507"/>
                      </a:cubicBezTo>
                      <a:cubicBezTo>
                        <a:pt x="16373" y="3473"/>
                        <a:pt x="16351" y="3414"/>
                        <a:pt x="16316" y="3401"/>
                      </a:cubicBezTo>
                      <a:cubicBezTo>
                        <a:pt x="16248" y="3374"/>
                        <a:pt x="16075" y="3500"/>
                        <a:pt x="16058" y="3362"/>
                      </a:cubicBezTo>
                      <a:cubicBezTo>
                        <a:pt x="16048" y="3288"/>
                        <a:pt x="16037" y="3269"/>
                        <a:pt x="15993" y="3226"/>
                      </a:cubicBezTo>
                      <a:cubicBezTo>
                        <a:pt x="15961" y="3196"/>
                        <a:pt x="15950" y="3131"/>
                        <a:pt x="15931" y="3088"/>
                      </a:cubicBezTo>
                      <a:cubicBezTo>
                        <a:pt x="15922" y="3068"/>
                        <a:pt x="15907" y="3054"/>
                        <a:pt x="15900" y="3036"/>
                      </a:cubicBezTo>
                      <a:cubicBezTo>
                        <a:pt x="15891" y="3014"/>
                        <a:pt x="15898" y="2987"/>
                        <a:pt x="15893" y="2964"/>
                      </a:cubicBezTo>
                      <a:cubicBezTo>
                        <a:pt x="15880" y="2905"/>
                        <a:pt x="15857" y="2862"/>
                        <a:pt x="15800" y="2858"/>
                      </a:cubicBezTo>
                      <a:cubicBezTo>
                        <a:pt x="15780" y="2857"/>
                        <a:pt x="15755" y="2855"/>
                        <a:pt x="15735" y="2858"/>
                      </a:cubicBezTo>
                      <a:cubicBezTo>
                        <a:pt x="15713" y="2862"/>
                        <a:pt x="15699" y="2880"/>
                        <a:pt x="15679" y="2880"/>
                      </a:cubicBezTo>
                      <a:cubicBezTo>
                        <a:pt x="15654" y="2881"/>
                        <a:pt x="15652" y="2860"/>
                        <a:pt x="15635" y="2843"/>
                      </a:cubicBezTo>
                      <a:cubicBezTo>
                        <a:pt x="15629" y="2837"/>
                        <a:pt x="15617" y="2841"/>
                        <a:pt x="15610" y="2835"/>
                      </a:cubicBezTo>
                      <a:cubicBezTo>
                        <a:pt x="15601" y="2825"/>
                        <a:pt x="15588" y="2805"/>
                        <a:pt x="15578" y="2794"/>
                      </a:cubicBezTo>
                      <a:cubicBezTo>
                        <a:pt x="15521" y="2730"/>
                        <a:pt x="15396" y="2647"/>
                        <a:pt x="15465" y="2521"/>
                      </a:cubicBezTo>
                      <a:cubicBezTo>
                        <a:pt x="15475" y="2503"/>
                        <a:pt x="15486" y="2489"/>
                        <a:pt x="15495" y="2469"/>
                      </a:cubicBezTo>
                      <a:cubicBezTo>
                        <a:pt x="15506" y="2448"/>
                        <a:pt x="15517" y="2421"/>
                        <a:pt x="15530" y="2401"/>
                      </a:cubicBezTo>
                      <a:cubicBezTo>
                        <a:pt x="15556" y="2359"/>
                        <a:pt x="15599" y="2309"/>
                        <a:pt x="15608" y="2256"/>
                      </a:cubicBezTo>
                      <a:cubicBezTo>
                        <a:pt x="15612" y="2227"/>
                        <a:pt x="15598" y="2201"/>
                        <a:pt x="15614" y="2175"/>
                      </a:cubicBezTo>
                      <a:cubicBezTo>
                        <a:pt x="15629" y="2150"/>
                        <a:pt x="15648" y="2156"/>
                        <a:pt x="15671" y="2156"/>
                      </a:cubicBezTo>
                      <a:cubicBezTo>
                        <a:pt x="15725" y="2157"/>
                        <a:pt x="15779" y="2152"/>
                        <a:pt x="15832" y="2155"/>
                      </a:cubicBezTo>
                      <a:cubicBezTo>
                        <a:pt x="15860" y="2157"/>
                        <a:pt x="15887" y="2170"/>
                        <a:pt x="15913" y="2176"/>
                      </a:cubicBezTo>
                      <a:cubicBezTo>
                        <a:pt x="15944" y="2183"/>
                        <a:pt x="15936" y="2177"/>
                        <a:pt x="15949" y="2211"/>
                      </a:cubicBezTo>
                      <a:cubicBezTo>
                        <a:pt x="15966" y="2256"/>
                        <a:pt x="15986" y="2313"/>
                        <a:pt x="15994" y="2367"/>
                      </a:cubicBezTo>
                      <a:cubicBezTo>
                        <a:pt x="16003" y="2428"/>
                        <a:pt x="16007" y="2476"/>
                        <a:pt x="16062" y="2493"/>
                      </a:cubicBezTo>
                      <a:cubicBezTo>
                        <a:pt x="16086" y="2500"/>
                        <a:pt x="16109" y="2492"/>
                        <a:pt x="16133" y="2498"/>
                      </a:cubicBezTo>
                      <a:cubicBezTo>
                        <a:pt x="16175" y="2510"/>
                        <a:pt x="16163" y="2567"/>
                        <a:pt x="16203" y="2575"/>
                      </a:cubicBezTo>
                      <a:cubicBezTo>
                        <a:pt x="16233" y="2581"/>
                        <a:pt x="16279" y="2529"/>
                        <a:pt x="16307" y="2518"/>
                      </a:cubicBezTo>
                      <a:cubicBezTo>
                        <a:pt x="16334" y="2507"/>
                        <a:pt x="16345" y="2503"/>
                        <a:pt x="16369" y="2483"/>
                      </a:cubicBezTo>
                      <a:cubicBezTo>
                        <a:pt x="16390" y="2464"/>
                        <a:pt x="16409" y="2456"/>
                        <a:pt x="16433" y="2443"/>
                      </a:cubicBezTo>
                      <a:cubicBezTo>
                        <a:pt x="16470" y="2423"/>
                        <a:pt x="16516" y="2387"/>
                        <a:pt x="16542" y="2347"/>
                      </a:cubicBezTo>
                      <a:cubicBezTo>
                        <a:pt x="16546" y="2340"/>
                        <a:pt x="16554" y="2320"/>
                        <a:pt x="16557" y="2316"/>
                      </a:cubicBezTo>
                      <a:cubicBezTo>
                        <a:pt x="16558" y="2315"/>
                        <a:pt x="16575" y="2293"/>
                        <a:pt x="16573" y="2296"/>
                      </a:cubicBezTo>
                      <a:cubicBezTo>
                        <a:pt x="16574" y="2295"/>
                        <a:pt x="16590" y="2283"/>
                        <a:pt x="16594" y="2277"/>
                      </a:cubicBezTo>
                      <a:cubicBezTo>
                        <a:pt x="16597" y="2273"/>
                        <a:pt x="16601" y="2265"/>
                        <a:pt x="16605" y="2257"/>
                      </a:cubicBezTo>
                      <a:cubicBezTo>
                        <a:pt x="16610" y="2247"/>
                        <a:pt x="16615" y="2237"/>
                        <a:pt x="16618" y="2230"/>
                      </a:cubicBezTo>
                      <a:cubicBezTo>
                        <a:pt x="16632" y="2206"/>
                        <a:pt x="16649" y="2195"/>
                        <a:pt x="16635" y="2159"/>
                      </a:cubicBezTo>
                      <a:cubicBezTo>
                        <a:pt x="16629" y="2143"/>
                        <a:pt x="16603" y="2119"/>
                        <a:pt x="16591" y="2114"/>
                      </a:cubicBezTo>
                      <a:cubicBezTo>
                        <a:pt x="16587" y="2113"/>
                        <a:pt x="16582" y="2112"/>
                        <a:pt x="16578" y="2111"/>
                      </a:cubicBezTo>
                      <a:cubicBezTo>
                        <a:pt x="16529" y="2101"/>
                        <a:pt x="16457" y="2123"/>
                        <a:pt x="16444" y="2045"/>
                      </a:cubicBezTo>
                      <a:cubicBezTo>
                        <a:pt x="16435" y="1994"/>
                        <a:pt x="16439" y="1931"/>
                        <a:pt x="16411" y="1887"/>
                      </a:cubicBezTo>
                      <a:cubicBezTo>
                        <a:pt x="16381" y="1837"/>
                        <a:pt x="16318" y="1796"/>
                        <a:pt x="16268" y="1793"/>
                      </a:cubicBezTo>
                      <a:cubicBezTo>
                        <a:pt x="16211" y="1790"/>
                        <a:pt x="16164" y="1772"/>
                        <a:pt x="16106" y="1774"/>
                      </a:cubicBezTo>
                      <a:cubicBezTo>
                        <a:pt x="16099" y="1774"/>
                        <a:pt x="16082" y="1777"/>
                        <a:pt x="16074" y="1775"/>
                      </a:cubicBezTo>
                      <a:cubicBezTo>
                        <a:pt x="16051" y="1769"/>
                        <a:pt x="16047" y="1746"/>
                        <a:pt x="16026" y="1737"/>
                      </a:cubicBezTo>
                      <a:cubicBezTo>
                        <a:pt x="16001" y="1725"/>
                        <a:pt x="15972" y="1726"/>
                        <a:pt x="15946" y="1713"/>
                      </a:cubicBezTo>
                      <a:cubicBezTo>
                        <a:pt x="15886" y="1686"/>
                        <a:pt x="15856" y="1646"/>
                        <a:pt x="15929" y="1607"/>
                      </a:cubicBezTo>
                      <a:cubicBezTo>
                        <a:pt x="15956" y="1594"/>
                        <a:pt x="15976" y="1592"/>
                        <a:pt x="15994" y="1563"/>
                      </a:cubicBezTo>
                      <a:cubicBezTo>
                        <a:pt x="16009" y="1540"/>
                        <a:pt x="16005" y="1502"/>
                        <a:pt x="16023" y="1487"/>
                      </a:cubicBezTo>
                      <a:cubicBezTo>
                        <a:pt x="16009" y="1443"/>
                        <a:pt x="15975" y="1351"/>
                        <a:pt x="15978" y="1301"/>
                      </a:cubicBezTo>
                      <a:cubicBezTo>
                        <a:pt x="15980" y="1282"/>
                        <a:pt x="15994" y="1223"/>
                        <a:pt x="16003" y="1210"/>
                      </a:cubicBezTo>
                      <a:cubicBezTo>
                        <a:pt x="16021" y="1183"/>
                        <a:pt x="16068" y="1192"/>
                        <a:pt x="16076" y="1151"/>
                      </a:cubicBezTo>
                      <a:cubicBezTo>
                        <a:pt x="16081" y="1123"/>
                        <a:pt x="16064" y="1097"/>
                        <a:pt x="16043" y="1089"/>
                      </a:cubicBezTo>
                      <a:cubicBezTo>
                        <a:pt x="16031" y="1085"/>
                        <a:pt x="16015" y="1093"/>
                        <a:pt x="16002" y="1091"/>
                      </a:cubicBezTo>
                      <a:cubicBezTo>
                        <a:pt x="15986" y="1089"/>
                        <a:pt x="15976" y="1080"/>
                        <a:pt x="15962" y="1075"/>
                      </a:cubicBezTo>
                      <a:cubicBezTo>
                        <a:pt x="15944" y="1069"/>
                        <a:pt x="15929" y="1076"/>
                        <a:pt x="15912" y="1071"/>
                      </a:cubicBezTo>
                      <a:cubicBezTo>
                        <a:pt x="15901" y="1068"/>
                        <a:pt x="15898" y="1057"/>
                        <a:pt x="15888" y="1053"/>
                      </a:cubicBezTo>
                      <a:cubicBezTo>
                        <a:pt x="15859" y="1040"/>
                        <a:pt x="15829" y="1030"/>
                        <a:pt x="15805" y="1006"/>
                      </a:cubicBezTo>
                      <a:cubicBezTo>
                        <a:pt x="15825" y="969"/>
                        <a:pt x="15858" y="947"/>
                        <a:pt x="15878" y="910"/>
                      </a:cubicBezTo>
                      <a:cubicBezTo>
                        <a:pt x="15896" y="875"/>
                        <a:pt x="15902" y="834"/>
                        <a:pt x="15913" y="798"/>
                      </a:cubicBezTo>
                      <a:cubicBezTo>
                        <a:pt x="15922" y="768"/>
                        <a:pt x="15943" y="756"/>
                        <a:pt x="15946" y="719"/>
                      </a:cubicBezTo>
                      <a:cubicBezTo>
                        <a:pt x="15953" y="654"/>
                        <a:pt x="15920" y="642"/>
                        <a:pt x="15880" y="628"/>
                      </a:cubicBezTo>
                      <a:cubicBezTo>
                        <a:pt x="15851" y="618"/>
                        <a:pt x="15831" y="607"/>
                        <a:pt x="15800" y="608"/>
                      </a:cubicBezTo>
                      <a:cubicBezTo>
                        <a:pt x="15770" y="609"/>
                        <a:pt x="15756" y="606"/>
                        <a:pt x="15732" y="593"/>
                      </a:cubicBezTo>
                      <a:cubicBezTo>
                        <a:pt x="15679" y="564"/>
                        <a:pt x="15632" y="532"/>
                        <a:pt x="15584" y="487"/>
                      </a:cubicBezTo>
                      <a:cubicBezTo>
                        <a:pt x="15547" y="452"/>
                        <a:pt x="15470" y="400"/>
                        <a:pt x="15479" y="339"/>
                      </a:cubicBezTo>
                      <a:cubicBezTo>
                        <a:pt x="15487" y="286"/>
                        <a:pt x="15533" y="239"/>
                        <a:pt x="15543" y="187"/>
                      </a:cubicBezTo>
                      <a:cubicBezTo>
                        <a:pt x="15554" y="127"/>
                        <a:pt x="15530" y="19"/>
                        <a:pt x="15478" y="4"/>
                      </a:cubicBezTo>
                      <a:cubicBezTo>
                        <a:pt x="15419" y="-13"/>
                        <a:pt x="15394" y="22"/>
                        <a:pt x="15356" y="66"/>
                      </a:cubicBezTo>
                      <a:cubicBezTo>
                        <a:pt x="15375" y="90"/>
                        <a:pt x="15331" y="98"/>
                        <a:pt x="15331" y="126"/>
                      </a:cubicBezTo>
                      <a:cubicBezTo>
                        <a:pt x="15330" y="168"/>
                        <a:pt x="15391" y="164"/>
                        <a:pt x="15411" y="169"/>
                      </a:cubicBezTo>
                      <a:cubicBezTo>
                        <a:pt x="15413" y="198"/>
                        <a:pt x="15421" y="219"/>
                        <a:pt x="15426" y="246"/>
                      </a:cubicBezTo>
                      <a:cubicBezTo>
                        <a:pt x="15429" y="260"/>
                        <a:pt x="15442" y="304"/>
                        <a:pt x="15442" y="312"/>
                      </a:cubicBezTo>
                      <a:cubicBezTo>
                        <a:pt x="15443" y="347"/>
                        <a:pt x="15427" y="388"/>
                        <a:pt x="15417" y="427"/>
                      </a:cubicBezTo>
                      <a:cubicBezTo>
                        <a:pt x="15405" y="477"/>
                        <a:pt x="15396" y="517"/>
                        <a:pt x="15365" y="548"/>
                      </a:cubicBezTo>
                      <a:cubicBezTo>
                        <a:pt x="15336" y="578"/>
                        <a:pt x="15293" y="601"/>
                        <a:pt x="15255" y="608"/>
                      </a:cubicBezTo>
                      <a:cubicBezTo>
                        <a:pt x="15174" y="625"/>
                        <a:pt x="15140" y="698"/>
                        <a:pt x="15076" y="754"/>
                      </a:cubicBezTo>
                      <a:cubicBezTo>
                        <a:pt x="15042" y="784"/>
                        <a:pt x="14886" y="854"/>
                        <a:pt x="14864" y="790"/>
                      </a:cubicBezTo>
                      <a:cubicBezTo>
                        <a:pt x="14863" y="787"/>
                        <a:pt x="14862" y="783"/>
                        <a:pt x="14861" y="778"/>
                      </a:cubicBezTo>
                      <a:cubicBezTo>
                        <a:pt x="14857" y="782"/>
                        <a:pt x="14853" y="786"/>
                        <a:pt x="14849" y="789"/>
                      </a:cubicBezTo>
                      <a:cubicBezTo>
                        <a:pt x="14833" y="802"/>
                        <a:pt x="14821" y="821"/>
                        <a:pt x="14805" y="834"/>
                      </a:cubicBezTo>
                      <a:cubicBezTo>
                        <a:pt x="14783" y="853"/>
                        <a:pt x="14763" y="849"/>
                        <a:pt x="14736" y="849"/>
                      </a:cubicBezTo>
                      <a:cubicBezTo>
                        <a:pt x="14683" y="849"/>
                        <a:pt x="14635" y="849"/>
                        <a:pt x="14587" y="833"/>
                      </a:cubicBezTo>
                      <a:cubicBezTo>
                        <a:pt x="14569" y="828"/>
                        <a:pt x="14547" y="836"/>
                        <a:pt x="14530" y="825"/>
                      </a:cubicBezTo>
                      <a:cubicBezTo>
                        <a:pt x="14512" y="813"/>
                        <a:pt x="14495" y="790"/>
                        <a:pt x="14477" y="777"/>
                      </a:cubicBezTo>
                      <a:cubicBezTo>
                        <a:pt x="14431" y="743"/>
                        <a:pt x="14364" y="731"/>
                        <a:pt x="14309" y="728"/>
                      </a:cubicBezTo>
                      <a:cubicBezTo>
                        <a:pt x="14258" y="726"/>
                        <a:pt x="14206" y="728"/>
                        <a:pt x="14156" y="729"/>
                      </a:cubicBezTo>
                      <a:cubicBezTo>
                        <a:pt x="14126" y="729"/>
                        <a:pt x="14110" y="733"/>
                        <a:pt x="14087" y="714"/>
                      </a:cubicBezTo>
                      <a:cubicBezTo>
                        <a:pt x="14072" y="702"/>
                        <a:pt x="14058" y="686"/>
                        <a:pt x="14043" y="674"/>
                      </a:cubicBezTo>
                      <a:cubicBezTo>
                        <a:pt x="14011" y="650"/>
                        <a:pt x="14007" y="629"/>
                        <a:pt x="13990" y="588"/>
                      </a:cubicBezTo>
                      <a:cubicBezTo>
                        <a:pt x="13976" y="553"/>
                        <a:pt x="13960" y="542"/>
                        <a:pt x="13930" y="532"/>
                      </a:cubicBezTo>
                      <a:cubicBezTo>
                        <a:pt x="13898" y="522"/>
                        <a:pt x="13890" y="521"/>
                        <a:pt x="13881" y="557"/>
                      </a:cubicBezTo>
                      <a:cubicBezTo>
                        <a:pt x="13878" y="569"/>
                        <a:pt x="13882" y="584"/>
                        <a:pt x="13880" y="596"/>
                      </a:cubicBezTo>
                      <a:cubicBezTo>
                        <a:pt x="13877" y="610"/>
                        <a:pt x="13867" y="612"/>
                        <a:pt x="13864" y="627"/>
                      </a:cubicBezTo>
                      <a:cubicBezTo>
                        <a:pt x="13859" y="652"/>
                        <a:pt x="13868" y="683"/>
                        <a:pt x="13866" y="709"/>
                      </a:cubicBezTo>
                      <a:cubicBezTo>
                        <a:pt x="13860" y="766"/>
                        <a:pt x="13841" y="746"/>
                        <a:pt x="13808" y="780"/>
                      </a:cubicBezTo>
                      <a:cubicBezTo>
                        <a:pt x="13750" y="841"/>
                        <a:pt x="13760" y="1046"/>
                        <a:pt x="13668" y="1051"/>
                      </a:cubicBezTo>
                      <a:cubicBezTo>
                        <a:pt x="13629" y="1052"/>
                        <a:pt x="13603" y="1043"/>
                        <a:pt x="13574" y="1085"/>
                      </a:cubicBezTo>
                      <a:cubicBezTo>
                        <a:pt x="13560" y="1106"/>
                        <a:pt x="13559" y="1127"/>
                        <a:pt x="13547" y="1152"/>
                      </a:cubicBezTo>
                      <a:cubicBezTo>
                        <a:pt x="13525" y="1199"/>
                        <a:pt x="13498" y="1237"/>
                        <a:pt x="13462" y="1266"/>
                      </a:cubicBezTo>
                      <a:cubicBezTo>
                        <a:pt x="13385" y="1329"/>
                        <a:pt x="13305" y="1401"/>
                        <a:pt x="13212" y="1412"/>
                      </a:cubicBezTo>
                      <a:cubicBezTo>
                        <a:pt x="13166" y="1417"/>
                        <a:pt x="13127" y="1455"/>
                        <a:pt x="13083" y="1482"/>
                      </a:cubicBezTo>
                      <a:cubicBezTo>
                        <a:pt x="13058" y="1497"/>
                        <a:pt x="13043" y="1516"/>
                        <a:pt x="13023" y="1533"/>
                      </a:cubicBezTo>
                      <a:cubicBezTo>
                        <a:pt x="13003" y="1550"/>
                        <a:pt x="12985" y="1557"/>
                        <a:pt x="12966" y="1577"/>
                      </a:cubicBezTo>
                      <a:cubicBezTo>
                        <a:pt x="12902" y="1647"/>
                        <a:pt x="12824" y="1678"/>
                        <a:pt x="12753" y="1733"/>
                      </a:cubicBezTo>
                      <a:cubicBezTo>
                        <a:pt x="12724" y="1755"/>
                        <a:pt x="12670" y="1789"/>
                        <a:pt x="12659" y="1833"/>
                      </a:cubicBezTo>
                      <a:cubicBezTo>
                        <a:pt x="12653" y="1859"/>
                        <a:pt x="12655" y="1887"/>
                        <a:pt x="12656" y="1914"/>
                      </a:cubicBezTo>
                      <a:cubicBezTo>
                        <a:pt x="12657" y="1954"/>
                        <a:pt x="12652" y="1967"/>
                        <a:pt x="12638" y="2001"/>
                      </a:cubicBezTo>
                      <a:cubicBezTo>
                        <a:pt x="12628" y="2025"/>
                        <a:pt x="12622" y="2051"/>
                        <a:pt x="12612" y="2075"/>
                      </a:cubicBezTo>
                      <a:cubicBezTo>
                        <a:pt x="12610" y="2081"/>
                        <a:pt x="12596" y="2092"/>
                        <a:pt x="12595" y="2099"/>
                      </a:cubicBezTo>
                      <a:cubicBezTo>
                        <a:pt x="12590" y="2114"/>
                        <a:pt x="12595" y="2129"/>
                        <a:pt x="12590" y="2143"/>
                      </a:cubicBezTo>
                      <a:cubicBezTo>
                        <a:pt x="12582" y="2164"/>
                        <a:pt x="12564" y="2170"/>
                        <a:pt x="12558" y="2194"/>
                      </a:cubicBezTo>
                      <a:cubicBezTo>
                        <a:pt x="12552" y="2219"/>
                        <a:pt x="12557" y="2270"/>
                        <a:pt x="12559" y="2296"/>
                      </a:cubicBezTo>
                      <a:cubicBezTo>
                        <a:pt x="12564" y="2352"/>
                        <a:pt x="12593" y="2364"/>
                        <a:pt x="12628" y="2390"/>
                      </a:cubicBezTo>
                      <a:cubicBezTo>
                        <a:pt x="12637" y="2397"/>
                        <a:pt x="12639" y="2408"/>
                        <a:pt x="12649" y="2414"/>
                      </a:cubicBezTo>
                      <a:cubicBezTo>
                        <a:pt x="12659" y="2420"/>
                        <a:pt x="12676" y="2417"/>
                        <a:pt x="12688" y="2420"/>
                      </a:cubicBezTo>
                      <a:cubicBezTo>
                        <a:pt x="12716" y="2429"/>
                        <a:pt x="12738" y="2438"/>
                        <a:pt x="12769" y="2436"/>
                      </a:cubicBezTo>
                      <a:cubicBezTo>
                        <a:pt x="12803" y="2434"/>
                        <a:pt x="12797" y="2425"/>
                        <a:pt x="12821" y="2400"/>
                      </a:cubicBezTo>
                      <a:cubicBezTo>
                        <a:pt x="12834" y="2386"/>
                        <a:pt x="12866" y="2373"/>
                        <a:pt x="12882" y="2361"/>
                      </a:cubicBezTo>
                      <a:cubicBezTo>
                        <a:pt x="12894" y="2351"/>
                        <a:pt x="12922" y="2342"/>
                        <a:pt x="12931" y="2332"/>
                      </a:cubicBezTo>
                      <a:cubicBezTo>
                        <a:pt x="12945" y="2316"/>
                        <a:pt x="12959" y="2269"/>
                        <a:pt x="12963" y="2246"/>
                      </a:cubicBezTo>
                      <a:cubicBezTo>
                        <a:pt x="12971" y="2193"/>
                        <a:pt x="12939" y="2104"/>
                        <a:pt x="13010" y="2144"/>
                      </a:cubicBezTo>
                      <a:cubicBezTo>
                        <a:pt x="13058" y="2170"/>
                        <a:pt x="13097" y="2196"/>
                        <a:pt x="13124" y="2255"/>
                      </a:cubicBezTo>
                      <a:cubicBezTo>
                        <a:pt x="13135" y="2280"/>
                        <a:pt x="13160" y="2407"/>
                        <a:pt x="13137" y="2433"/>
                      </a:cubicBezTo>
                      <a:cubicBezTo>
                        <a:pt x="13111" y="2461"/>
                        <a:pt x="13012" y="2429"/>
                        <a:pt x="12978" y="2435"/>
                      </a:cubicBezTo>
                      <a:cubicBezTo>
                        <a:pt x="12948" y="2441"/>
                        <a:pt x="12947" y="2447"/>
                        <a:pt x="12934" y="2481"/>
                      </a:cubicBezTo>
                      <a:cubicBezTo>
                        <a:pt x="12925" y="2505"/>
                        <a:pt x="12919" y="2528"/>
                        <a:pt x="12910" y="2551"/>
                      </a:cubicBezTo>
                      <a:cubicBezTo>
                        <a:pt x="12880" y="2629"/>
                        <a:pt x="12916" y="2660"/>
                        <a:pt x="12978" y="2677"/>
                      </a:cubicBezTo>
                      <a:cubicBezTo>
                        <a:pt x="13008" y="2686"/>
                        <a:pt x="13031" y="2694"/>
                        <a:pt x="13059" y="2712"/>
                      </a:cubicBezTo>
                      <a:cubicBezTo>
                        <a:pt x="13095" y="2736"/>
                        <a:pt x="13102" y="2734"/>
                        <a:pt x="13140" y="2722"/>
                      </a:cubicBezTo>
                      <a:cubicBezTo>
                        <a:pt x="13160" y="2715"/>
                        <a:pt x="13208" y="2707"/>
                        <a:pt x="13220" y="2728"/>
                      </a:cubicBezTo>
                      <a:cubicBezTo>
                        <a:pt x="13227" y="2741"/>
                        <a:pt x="13217" y="2763"/>
                        <a:pt x="13219" y="2777"/>
                      </a:cubicBezTo>
                      <a:cubicBezTo>
                        <a:pt x="13223" y="2804"/>
                        <a:pt x="13242" y="2814"/>
                        <a:pt x="13250" y="2837"/>
                      </a:cubicBezTo>
                      <a:cubicBezTo>
                        <a:pt x="13264" y="2885"/>
                        <a:pt x="13257" y="2988"/>
                        <a:pt x="13253" y="3039"/>
                      </a:cubicBezTo>
                      <a:cubicBezTo>
                        <a:pt x="13248" y="3090"/>
                        <a:pt x="13222" y="3140"/>
                        <a:pt x="13196" y="3179"/>
                      </a:cubicBezTo>
                      <a:cubicBezTo>
                        <a:pt x="13150" y="3246"/>
                        <a:pt x="13125" y="3245"/>
                        <a:pt x="13059" y="3224"/>
                      </a:cubicBezTo>
                      <a:cubicBezTo>
                        <a:pt x="13033" y="3216"/>
                        <a:pt x="13013" y="3219"/>
                        <a:pt x="12991" y="3205"/>
                      </a:cubicBezTo>
                      <a:cubicBezTo>
                        <a:pt x="12966" y="3190"/>
                        <a:pt x="12940" y="3174"/>
                        <a:pt x="12917" y="3162"/>
                      </a:cubicBezTo>
                      <a:cubicBezTo>
                        <a:pt x="12918" y="3205"/>
                        <a:pt x="12862" y="3238"/>
                        <a:pt x="12844" y="3275"/>
                      </a:cubicBezTo>
                      <a:cubicBezTo>
                        <a:pt x="12832" y="3301"/>
                        <a:pt x="12821" y="3321"/>
                        <a:pt x="12805" y="3345"/>
                      </a:cubicBezTo>
                      <a:cubicBezTo>
                        <a:pt x="12780" y="3381"/>
                        <a:pt x="12780" y="3411"/>
                        <a:pt x="12736" y="3421"/>
                      </a:cubicBezTo>
                      <a:cubicBezTo>
                        <a:pt x="12706" y="3428"/>
                        <a:pt x="12660" y="3426"/>
                        <a:pt x="12631" y="3421"/>
                      </a:cubicBezTo>
                      <a:cubicBezTo>
                        <a:pt x="12599" y="3416"/>
                        <a:pt x="12571" y="3397"/>
                        <a:pt x="12554" y="3361"/>
                      </a:cubicBezTo>
                      <a:cubicBezTo>
                        <a:pt x="12534" y="3318"/>
                        <a:pt x="12548" y="3275"/>
                        <a:pt x="12541" y="3229"/>
                      </a:cubicBezTo>
                      <a:cubicBezTo>
                        <a:pt x="12535" y="3190"/>
                        <a:pt x="12523" y="3155"/>
                        <a:pt x="12510" y="3120"/>
                      </a:cubicBezTo>
                      <a:cubicBezTo>
                        <a:pt x="12494" y="3075"/>
                        <a:pt x="12493" y="3024"/>
                        <a:pt x="12466" y="2985"/>
                      </a:cubicBezTo>
                      <a:cubicBezTo>
                        <a:pt x="12439" y="2999"/>
                        <a:pt x="12442" y="3059"/>
                        <a:pt x="12432" y="3089"/>
                      </a:cubicBezTo>
                      <a:cubicBezTo>
                        <a:pt x="12423" y="3114"/>
                        <a:pt x="12403" y="3161"/>
                        <a:pt x="12382" y="3176"/>
                      </a:cubicBezTo>
                      <a:cubicBezTo>
                        <a:pt x="12356" y="3193"/>
                        <a:pt x="12317" y="3180"/>
                        <a:pt x="12293" y="3210"/>
                      </a:cubicBezTo>
                      <a:cubicBezTo>
                        <a:pt x="12278" y="3230"/>
                        <a:pt x="12291" y="3248"/>
                        <a:pt x="12284" y="3270"/>
                      </a:cubicBezTo>
                      <a:cubicBezTo>
                        <a:pt x="12277" y="3292"/>
                        <a:pt x="12259" y="3301"/>
                        <a:pt x="12248" y="3319"/>
                      </a:cubicBezTo>
                      <a:cubicBezTo>
                        <a:pt x="12232" y="3345"/>
                        <a:pt x="12225" y="3392"/>
                        <a:pt x="12205" y="3411"/>
                      </a:cubicBezTo>
                      <a:cubicBezTo>
                        <a:pt x="12188" y="3427"/>
                        <a:pt x="12129" y="3430"/>
                        <a:pt x="12111" y="3417"/>
                      </a:cubicBezTo>
                      <a:cubicBezTo>
                        <a:pt x="12054" y="3374"/>
                        <a:pt x="12106" y="3240"/>
                        <a:pt x="12044" y="3219"/>
                      </a:cubicBezTo>
                      <a:cubicBezTo>
                        <a:pt x="12029" y="3213"/>
                        <a:pt x="12011" y="3220"/>
                        <a:pt x="11995" y="3215"/>
                      </a:cubicBezTo>
                      <a:cubicBezTo>
                        <a:pt x="11974" y="3209"/>
                        <a:pt x="11960" y="3200"/>
                        <a:pt x="11938" y="3199"/>
                      </a:cubicBezTo>
                      <a:cubicBezTo>
                        <a:pt x="11904" y="3197"/>
                        <a:pt x="11873" y="3208"/>
                        <a:pt x="11845" y="3185"/>
                      </a:cubicBezTo>
                      <a:cubicBezTo>
                        <a:pt x="11798" y="3145"/>
                        <a:pt x="11796" y="3063"/>
                        <a:pt x="11757" y="3014"/>
                      </a:cubicBezTo>
                      <a:cubicBezTo>
                        <a:pt x="11712" y="2958"/>
                        <a:pt x="11619" y="2921"/>
                        <a:pt x="11607" y="2837"/>
                      </a:cubicBezTo>
                      <a:cubicBezTo>
                        <a:pt x="11594" y="2748"/>
                        <a:pt x="11639" y="2668"/>
                        <a:pt x="11620" y="2576"/>
                      </a:cubicBezTo>
                      <a:cubicBezTo>
                        <a:pt x="11611" y="2533"/>
                        <a:pt x="11594" y="2489"/>
                        <a:pt x="11583" y="2446"/>
                      </a:cubicBezTo>
                      <a:cubicBezTo>
                        <a:pt x="11572" y="2400"/>
                        <a:pt x="11566" y="2362"/>
                        <a:pt x="11560" y="2315"/>
                      </a:cubicBezTo>
                      <a:cubicBezTo>
                        <a:pt x="11557" y="2293"/>
                        <a:pt x="11545" y="2277"/>
                        <a:pt x="11542" y="2255"/>
                      </a:cubicBezTo>
                      <a:cubicBezTo>
                        <a:pt x="11539" y="2226"/>
                        <a:pt x="11547" y="2212"/>
                        <a:pt x="11535" y="2185"/>
                      </a:cubicBezTo>
                      <a:cubicBezTo>
                        <a:pt x="11520" y="2153"/>
                        <a:pt x="11476" y="2090"/>
                        <a:pt x="11447" y="2079"/>
                      </a:cubicBezTo>
                      <a:cubicBezTo>
                        <a:pt x="11379" y="2051"/>
                        <a:pt x="11294" y="2091"/>
                        <a:pt x="11224" y="2070"/>
                      </a:cubicBezTo>
                      <a:cubicBezTo>
                        <a:pt x="11167" y="2053"/>
                        <a:pt x="11126" y="2009"/>
                        <a:pt x="11077" y="1969"/>
                      </a:cubicBezTo>
                      <a:cubicBezTo>
                        <a:pt x="11055" y="1951"/>
                        <a:pt x="11040" y="1955"/>
                        <a:pt x="11029" y="1923"/>
                      </a:cubicBezTo>
                      <a:cubicBezTo>
                        <a:pt x="11020" y="1899"/>
                        <a:pt x="11020" y="1868"/>
                        <a:pt x="11011" y="1843"/>
                      </a:cubicBezTo>
                      <a:cubicBezTo>
                        <a:pt x="10998" y="1803"/>
                        <a:pt x="10996" y="1768"/>
                        <a:pt x="10976" y="1734"/>
                      </a:cubicBezTo>
                      <a:cubicBezTo>
                        <a:pt x="10950" y="1690"/>
                        <a:pt x="10912" y="1659"/>
                        <a:pt x="10890" y="1612"/>
                      </a:cubicBezTo>
                      <a:cubicBezTo>
                        <a:pt x="10876" y="1584"/>
                        <a:pt x="10869" y="1558"/>
                        <a:pt x="10847" y="1536"/>
                      </a:cubicBezTo>
                      <a:cubicBezTo>
                        <a:pt x="10839" y="1529"/>
                        <a:pt x="10827" y="1532"/>
                        <a:pt x="10818" y="1524"/>
                      </a:cubicBezTo>
                      <a:cubicBezTo>
                        <a:pt x="10808" y="1514"/>
                        <a:pt x="10801" y="1496"/>
                        <a:pt x="10794" y="1484"/>
                      </a:cubicBezTo>
                      <a:cubicBezTo>
                        <a:pt x="10780" y="1463"/>
                        <a:pt x="10767" y="1440"/>
                        <a:pt x="10745" y="1432"/>
                      </a:cubicBezTo>
                      <a:cubicBezTo>
                        <a:pt x="10715" y="1421"/>
                        <a:pt x="10672" y="1431"/>
                        <a:pt x="10641" y="1431"/>
                      </a:cubicBezTo>
                      <a:cubicBezTo>
                        <a:pt x="10591" y="1431"/>
                        <a:pt x="10582" y="1425"/>
                        <a:pt x="10560" y="1481"/>
                      </a:cubicBezTo>
                      <a:cubicBezTo>
                        <a:pt x="10540" y="1532"/>
                        <a:pt x="10525" y="1542"/>
                        <a:pt x="10479" y="1527"/>
                      </a:cubicBezTo>
                      <a:cubicBezTo>
                        <a:pt x="10456" y="1520"/>
                        <a:pt x="10438" y="1517"/>
                        <a:pt x="10415" y="1513"/>
                      </a:cubicBezTo>
                      <a:cubicBezTo>
                        <a:pt x="10398" y="1509"/>
                        <a:pt x="10375" y="1482"/>
                        <a:pt x="10359" y="1492"/>
                      </a:cubicBezTo>
                      <a:cubicBezTo>
                        <a:pt x="10339" y="1504"/>
                        <a:pt x="10357" y="1532"/>
                        <a:pt x="10352" y="1553"/>
                      </a:cubicBezTo>
                      <a:cubicBezTo>
                        <a:pt x="10345" y="1579"/>
                        <a:pt x="10322" y="1587"/>
                        <a:pt x="10302" y="1597"/>
                      </a:cubicBezTo>
                      <a:cubicBezTo>
                        <a:pt x="10237" y="1632"/>
                        <a:pt x="10133" y="1618"/>
                        <a:pt x="10068" y="1589"/>
                      </a:cubicBezTo>
                      <a:cubicBezTo>
                        <a:pt x="10024" y="1569"/>
                        <a:pt x="10002" y="1559"/>
                        <a:pt x="9971" y="1612"/>
                      </a:cubicBezTo>
                      <a:cubicBezTo>
                        <a:pt x="9956" y="1639"/>
                        <a:pt x="9968" y="1642"/>
                        <a:pt x="9940" y="1653"/>
                      </a:cubicBezTo>
                      <a:cubicBezTo>
                        <a:pt x="9908" y="1666"/>
                        <a:pt x="9854" y="1652"/>
                        <a:pt x="9820" y="1652"/>
                      </a:cubicBezTo>
                      <a:cubicBezTo>
                        <a:pt x="9776" y="1652"/>
                        <a:pt x="9572" y="1679"/>
                        <a:pt x="9561" y="1632"/>
                      </a:cubicBezTo>
                      <a:cubicBezTo>
                        <a:pt x="9572" y="1603"/>
                        <a:pt x="9571" y="1545"/>
                        <a:pt x="9562" y="1510"/>
                      </a:cubicBezTo>
                      <a:cubicBezTo>
                        <a:pt x="9556" y="1489"/>
                        <a:pt x="9541" y="1491"/>
                        <a:pt x="9532" y="1472"/>
                      </a:cubicBezTo>
                      <a:cubicBezTo>
                        <a:pt x="9524" y="1457"/>
                        <a:pt x="9528" y="1436"/>
                        <a:pt x="9520" y="1420"/>
                      </a:cubicBezTo>
                      <a:cubicBezTo>
                        <a:pt x="9508" y="1397"/>
                        <a:pt x="9477" y="1376"/>
                        <a:pt x="9460" y="1356"/>
                      </a:cubicBezTo>
                      <a:cubicBezTo>
                        <a:pt x="9438" y="1329"/>
                        <a:pt x="9413" y="1308"/>
                        <a:pt x="9383" y="1295"/>
                      </a:cubicBezTo>
                      <a:cubicBezTo>
                        <a:pt x="9323" y="1268"/>
                        <a:pt x="9302" y="1231"/>
                        <a:pt x="9255" y="1180"/>
                      </a:cubicBezTo>
                      <a:cubicBezTo>
                        <a:pt x="9230" y="1153"/>
                        <a:pt x="9196" y="1138"/>
                        <a:pt x="9173" y="1110"/>
                      </a:cubicBezTo>
                      <a:cubicBezTo>
                        <a:pt x="9149" y="1081"/>
                        <a:pt x="9135" y="1056"/>
                        <a:pt x="9110" y="1028"/>
                      </a:cubicBezTo>
                      <a:cubicBezTo>
                        <a:pt x="9079" y="994"/>
                        <a:pt x="9049" y="1021"/>
                        <a:pt x="9044" y="959"/>
                      </a:cubicBezTo>
                      <a:cubicBezTo>
                        <a:pt x="9041" y="925"/>
                        <a:pt x="9054" y="880"/>
                        <a:pt x="9061" y="848"/>
                      </a:cubicBezTo>
                      <a:cubicBezTo>
                        <a:pt x="9067" y="813"/>
                        <a:pt x="9074" y="776"/>
                        <a:pt x="9078" y="737"/>
                      </a:cubicBezTo>
                      <a:cubicBezTo>
                        <a:pt x="9080" y="718"/>
                        <a:pt x="9081" y="698"/>
                        <a:pt x="9081" y="679"/>
                      </a:cubicBezTo>
                      <a:cubicBezTo>
                        <a:pt x="9070" y="670"/>
                        <a:pt x="9061" y="661"/>
                        <a:pt x="9056" y="652"/>
                      </a:cubicBezTo>
                      <a:cubicBezTo>
                        <a:pt x="9043" y="629"/>
                        <a:pt x="9032" y="577"/>
                        <a:pt x="9028" y="546"/>
                      </a:cubicBezTo>
                      <a:cubicBezTo>
                        <a:pt x="9025" y="524"/>
                        <a:pt x="9034" y="507"/>
                        <a:pt x="9026" y="485"/>
                      </a:cubicBezTo>
                      <a:cubicBezTo>
                        <a:pt x="9020" y="470"/>
                        <a:pt x="8990" y="441"/>
                        <a:pt x="8981" y="426"/>
                      </a:cubicBezTo>
                      <a:cubicBezTo>
                        <a:pt x="8956" y="387"/>
                        <a:pt x="8942" y="364"/>
                        <a:pt x="8930" y="317"/>
                      </a:cubicBezTo>
                      <a:cubicBezTo>
                        <a:pt x="8921" y="286"/>
                        <a:pt x="8916" y="246"/>
                        <a:pt x="8900" y="219"/>
                      </a:cubicBezTo>
                      <a:cubicBezTo>
                        <a:pt x="8888" y="198"/>
                        <a:pt x="8878" y="187"/>
                        <a:pt x="8867" y="163"/>
                      </a:cubicBezTo>
                      <a:cubicBezTo>
                        <a:pt x="8861" y="150"/>
                        <a:pt x="8860" y="138"/>
                        <a:pt x="8848" y="128"/>
                      </a:cubicBezTo>
                      <a:cubicBezTo>
                        <a:pt x="8824" y="109"/>
                        <a:pt x="8776" y="130"/>
                        <a:pt x="8758" y="153"/>
                      </a:cubicBezTo>
                      <a:cubicBezTo>
                        <a:pt x="8740" y="178"/>
                        <a:pt x="8736" y="214"/>
                        <a:pt x="8718" y="240"/>
                      </a:cubicBezTo>
                      <a:cubicBezTo>
                        <a:pt x="8705" y="260"/>
                        <a:pt x="8687" y="284"/>
                        <a:pt x="8671" y="300"/>
                      </a:cubicBezTo>
                      <a:cubicBezTo>
                        <a:pt x="8615" y="355"/>
                        <a:pt x="8540" y="329"/>
                        <a:pt x="8484" y="386"/>
                      </a:cubicBezTo>
                      <a:cubicBezTo>
                        <a:pt x="8453" y="417"/>
                        <a:pt x="8428" y="472"/>
                        <a:pt x="8391" y="496"/>
                      </a:cubicBezTo>
                      <a:cubicBezTo>
                        <a:pt x="8375" y="507"/>
                        <a:pt x="8357" y="512"/>
                        <a:pt x="8335" y="507"/>
                      </a:cubicBezTo>
                      <a:cubicBezTo>
                        <a:pt x="8291" y="496"/>
                        <a:pt x="8210" y="431"/>
                        <a:pt x="8162" y="469"/>
                      </a:cubicBezTo>
                      <a:cubicBezTo>
                        <a:pt x="8117" y="504"/>
                        <a:pt x="8099" y="620"/>
                        <a:pt x="8082" y="672"/>
                      </a:cubicBezTo>
                      <a:cubicBezTo>
                        <a:pt x="8072" y="700"/>
                        <a:pt x="8060" y="725"/>
                        <a:pt x="8049" y="752"/>
                      </a:cubicBezTo>
                      <a:cubicBezTo>
                        <a:pt x="8028" y="804"/>
                        <a:pt x="8030" y="814"/>
                        <a:pt x="8050" y="868"/>
                      </a:cubicBezTo>
                      <a:cubicBezTo>
                        <a:pt x="8063" y="903"/>
                        <a:pt x="8066" y="930"/>
                        <a:pt x="8058" y="968"/>
                      </a:cubicBezTo>
                      <a:cubicBezTo>
                        <a:pt x="8051" y="1002"/>
                        <a:pt x="8046" y="1064"/>
                        <a:pt x="8026" y="1090"/>
                      </a:cubicBezTo>
                      <a:cubicBezTo>
                        <a:pt x="7994" y="1133"/>
                        <a:pt x="7968" y="1096"/>
                        <a:pt x="7933" y="1088"/>
                      </a:cubicBezTo>
                      <a:cubicBezTo>
                        <a:pt x="7896" y="1080"/>
                        <a:pt x="7856" y="1095"/>
                        <a:pt x="7819" y="1089"/>
                      </a:cubicBezTo>
                      <a:cubicBezTo>
                        <a:pt x="7787" y="1084"/>
                        <a:pt x="7761" y="1062"/>
                        <a:pt x="7727" y="1053"/>
                      </a:cubicBezTo>
                      <a:cubicBezTo>
                        <a:pt x="7712" y="1050"/>
                        <a:pt x="7692" y="1039"/>
                        <a:pt x="7678" y="1053"/>
                      </a:cubicBezTo>
                      <a:cubicBezTo>
                        <a:pt x="7674" y="1056"/>
                        <a:pt x="7674" y="1081"/>
                        <a:pt x="7671" y="1085"/>
                      </a:cubicBezTo>
                      <a:cubicBezTo>
                        <a:pt x="7659" y="1104"/>
                        <a:pt x="7640" y="1129"/>
                        <a:pt x="7624" y="1144"/>
                      </a:cubicBezTo>
                      <a:cubicBezTo>
                        <a:pt x="7605" y="1162"/>
                        <a:pt x="7579" y="1166"/>
                        <a:pt x="7560" y="1185"/>
                      </a:cubicBezTo>
                      <a:cubicBezTo>
                        <a:pt x="7542" y="1203"/>
                        <a:pt x="7538" y="1222"/>
                        <a:pt x="7514" y="1231"/>
                      </a:cubicBezTo>
                      <a:cubicBezTo>
                        <a:pt x="7480" y="1244"/>
                        <a:pt x="7423" y="1230"/>
                        <a:pt x="7388" y="1230"/>
                      </a:cubicBezTo>
                      <a:cubicBezTo>
                        <a:pt x="7349" y="1230"/>
                        <a:pt x="7324" y="1234"/>
                        <a:pt x="7287" y="1251"/>
                      </a:cubicBezTo>
                      <a:cubicBezTo>
                        <a:pt x="7267" y="1259"/>
                        <a:pt x="7246" y="1265"/>
                        <a:pt x="7225" y="1271"/>
                      </a:cubicBezTo>
                      <a:cubicBezTo>
                        <a:pt x="7207" y="1275"/>
                        <a:pt x="7175" y="1275"/>
                        <a:pt x="7158" y="1271"/>
                      </a:cubicBezTo>
                      <a:cubicBezTo>
                        <a:pt x="7137" y="1266"/>
                        <a:pt x="7130" y="1254"/>
                        <a:pt x="7111" y="1249"/>
                      </a:cubicBezTo>
                      <a:cubicBezTo>
                        <a:pt x="7076" y="1238"/>
                        <a:pt x="7052" y="1250"/>
                        <a:pt x="7018" y="1225"/>
                      </a:cubicBezTo>
                      <a:cubicBezTo>
                        <a:pt x="6988" y="1204"/>
                        <a:pt x="6954" y="1167"/>
                        <a:pt x="6917" y="1169"/>
                      </a:cubicBezTo>
                      <a:cubicBezTo>
                        <a:pt x="6872" y="1171"/>
                        <a:pt x="6880" y="1219"/>
                        <a:pt x="6864" y="1265"/>
                      </a:cubicBezTo>
                      <a:cubicBezTo>
                        <a:pt x="6854" y="1297"/>
                        <a:pt x="6838" y="1311"/>
                        <a:pt x="6839" y="1345"/>
                      </a:cubicBezTo>
                      <a:cubicBezTo>
                        <a:pt x="6840" y="1356"/>
                        <a:pt x="6853" y="1371"/>
                        <a:pt x="6853" y="1391"/>
                      </a:cubicBezTo>
                      <a:cubicBezTo>
                        <a:pt x="6852" y="1432"/>
                        <a:pt x="6849" y="1420"/>
                        <a:pt x="6824" y="1436"/>
                      </a:cubicBezTo>
                      <a:cubicBezTo>
                        <a:pt x="6792" y="1455"/>
                        <a:pt x="6761" y="1451"/>
                        <a:pt x="6723" y="1451"/>
                      </a:cubicBezTo>
                      <a:cubicBezTo>
                        <a:pt x="6687" y="1451"/>
                        <a:pt x="6646" y="1458"/>
                        <a:pt x="6610" y="1447"/>
                      </a:cubicBezTo>
                      <a:cubicBezTo>
                        <a:pt x="6574" y="1435"/>
                        <a:pt x="6537" y="1423"/>
                        <a:pt x="6500" y="1413"/>
                      </a:cubicBezTo>
                      <a:cubicBezTo>
                        <a:pt x="6496" y="1431"/>
                        <a:pt x="6505" y="1456"/>
                        <a:pt x="6500" y="1472"/>
                      </a:cubicBezTo>
                      <a:cubicBezTo>
                        <a:pt x="6493" y="1493"/>
                        <a:pt x="6464" y="1508"/>
                        <a:pt x="6452" y="1527"/>
                      </a:cubicBezTo>
                      <a:cubicBezTo>
                        <a:pt x="6427" y="1564"/>
                        <a:pt x="6437" y="1556"/>
                        <a:pt x="6401" y="1576"/>
                      </a:cubicBezTo>
                      <a:cubicBezTo>
                        <a:pt x="6369" y="1594"/>
                        <a:pt x="6364" y="1610"/>
                        <a:pt x="6328" y="1612"/>
                      </a:cubicBezTo>
                      <a:cubicBezTo>
                        <a:pt x="6304" y="1613"/>
                        <a:pt x="6280" y="1612"/>
                        <a:pt x="6256" y="1612"/>
                      </a:cubicBezTo>
                      <a:cubicBezTo>
                        <a:pt x="6214" y="1611"/>
                        <a:pt x="6181" y="1627"/>
                        <a:pt x="6142" y="1633"/>
                      </a:cubicBezTo>
                      <a:cubicBezTo>
                        <a:pt x="6119" y="1636"/>
                        <a:pt x="6084" y="1636"/>
                        <a:pt x="6062" y="1633"/>
                      </a:cubicBezTo>
                      <a:cubicBezTo>
                        <a:pt x="6032" y="1627"/>
                        <a:pt x="6014" y="1605"/>
                        <a:pt x="5990" y="1580"/>
                      </a:cubicBezTo>
                      <a:cubicBezTo>
                        <a:pt x="5930" y="1519"/>
                        <a:pt x="5881" y="1470"/>
                        <a:pt x="5801" y="1471"/>
                      </a:cubicBezTo>
                      <a:cubicBezTo>
                        <a:pt x="5767" y="1472"/>
                        <a:pt x="5733" y="1473"/>
                        <a:pt x="5699" y="1471"/>
                      </a:cubicBezTo>
                      <a:cubicBezTo>
                        <a:pt x="5668" y="1470"/>
                        <a:pt x="5623" y="1437"/>
                        <a:pt x="5593" y="1450"/>
                      </a:cubicBezTo>
                      <a:cubicBezTo>
                        <a:pt x="5554" y="1467"/>
                        <a:pt x="5522" y="1539"/>
                        <a:pt x="5488" y="1569"/>
                      </a:cubicBezTo>
                      <a:cubicBezTo>
                        <a:pt x="5446" y="1608"/>
                        <a:pt x="5399" y="1631"/>
                        <a:pt x="5369" y="1692"/>
                      </a:cubicBezTo>
                      <a:cubicBezTo>
                        <a:pt x="5338" y="1756"/>
                        <a:pt x="5323" y="1830"/>
                        <a:pt x="5293" y="1894"/>
                      </a:cubicBezTo>
                      <a:cubicBezTo>
                        <a:pt x="5283" y="1916"/>
                        <a:pt x="5267" y="1933"/>
                        <a:pt x="5257" y="1953"/>
                      </a:cubicBezTo>
                      <a:cubicBezTo>
                        <a:pt x="5235" y="1995"/>
                        <a:pt x="5230" y="1999"/>
                        <a:pt x="5193" y="2013"/>
                      </a:cubicBezTo>
                      <a:cubicBezTo>
                        <a:pt x="5104" y="2046"/>
                        <a:pt x="5024" y="2049"/>
                        <a:pt x="4949" y="1978"/>
                      </a:cubicBezTo>
                      <a:cubicBezTo>
                        <a:pt x="4935" y="1965"/>
                        <a:pt x="4923" y="1945"/>
                        <a:pt x="4906" y="1937"/>
                      </a:cubicBezTo>
                      <a:cubicBezTo>
                        <a:pt x="4890" y="1929"/>
                        <a:pt x="4871" y="1940"/>
                        <a:pt x="4856" y="1929"/>
                      </a:cubicBezTo>
                      <a:cubicBezTo>
                        <a:pt x="4834" y="1912"/>
                        <a:pt x="4830" y="1887"/>
                        <a:pt x="4805" y="1873"/>
                      </a:cubicBezTo>
                      <a:cubicBezTo>
                        <a:pt x="4784" y="1861"/>
                        <a:pt x="4763" y="1842"/>
                        <a:pt x="4742" y="1832"/>
                      </a:cubicBezTo>
                      <a:cubicBezTo>
                        <a:pt x="4723" y="1824"/>
                        <a:pt x="4692" y="1826"/>
                        <a:pt x="4671" y="1818"/>
                      </a:cubicBezTo>
                      <a:cubicBezTo>
                        <a:pt x="4639" y="1807"/>
                        <a:pt x="4629" y="1799"/>
                        <a:pt x="4611" y="1773"/>
                      </a:cubicBezTo>
                      <a:cubicBezTo>
                        <a:pt x="4582" y="1731"/>
                        <a:pt x="4564" y="1678"/>
                        <a:pt x="4531" y="1636"/>
                      </a:cubicBezTo>
                      <a:cubicBezTo>
                        <a:pt x="4508" y="1608"/>
                        <a:pt x="4499" y="1581"/>
                        <a:pt x="4480" y="1551"/>
                      </a:cubicBezTo>
                      <a:cubicBezTo>
                        <a:pt x="4469" y="1535"/>
                        <a:pt x="4456" y="1535"/>
                        <a:pt x="4446" y="1522"/>
                      </a:cubicBezTo>
                      <a:cubicBezTo>
                        <a:pt x="4426" y="1499"/>
                        <a:pt x="4418" y="1474"/>
                        <a:pt x="4406" y="1447"/>
                      </a:cubicBezTo>
                      <a:cubicBezTo>
                        <a:pt x="4392" y="1414"/>
                        <a:pt x="4384" y="1378"/>
                        <a:pt x="4354" y="1369"/>
                      </a:cubicBezTo>
                      <a:cubicBezTo>
                        <a:pt x="4326" y="1361"/>
                        <a:pt x="4286" y="1371"/>
                        <a:pt x="4257" y="1371"/>
                      </a:cubicBezTo>
                      <a:cubicBezTo>
                        <a:pt x="4230" y="1371"/>
                        <a:pt x="4201" y="1376"/>
                        <a:pt x="4176" y="1367"/>
                      </a:cubicBezTo>
                      <a:cubicBezTo>
                        <a:pt x="4141" y="1354"/>
                        <a:pt x="4100" y="1273"/>
                        <a:pt x="4062" y="1308"/>
                      </a:cubicBezTo>
                      <a:cubicBezTo>
                        <a:pt x="4038" y="1330"/>
                        <a:pt x="4043" y="1386"/>
                        <a:pt x="4020" y="1416"/>
                      </a:cubicBezTo>
                      <a:cubicBezTo>
                        <a:pt x="3993" y="1449"/>
                        <a:pt x="3946" y="1448"/>
                        <a:pt x="3920" y="1475"/>
                      </a:cubicBezTo>
                      <a:cubicBezTo>
                        <a:pt x="3887" y="1510"/>
                        <a:pt x="3913" y="1537"/>
                        <a:pt x="3903" y="1582"/>
                      </a:cubicBezTo>
                      <a:cubicBezTo>
                        <a:pt x="3892" y="1628"/>
                        <a:pt x="3858" y="1612"/>
                        <a:pt x="3822" y="1612"/>
                      </a:cubicBezTo>
                      <a:cubicBezTo>
                        <a:pt x="3757" y="1611"/>
                        <a:pt x="3702" y="1630"/>
                        <a:pt x="3662" y="1561"/>
                      </a:cubicBezTo>
                      <a:cubicBezTo>
                        <a:pt x="3640" y="1524"/>
                        <a:pt x="3607" y="1385"/>
                        <a:pt x="3559" y="1449"/>
                      </a:cubicBezTo>
                      <a:cubicBezTo>
                        <a:pt x="3549" y="1464"/>
                        <a:pt x="3542" y="1490"/>
                        <a:pt x="3531" y="1506"/>
                      </a:cubicBezTo>
                      <a:cubicBezTo>
                        <a:pt x="3524" y="1517"/>
                        <a:pt x="3514" y="1529"/>
                        <a:pt x="3506" y="1541"/>
                      </a:cubicBezTo>
                      <a:cubicBezTo>
                        <a:pt x="3482" y="1574"/>
                        <a:pt x="3460" y="1587"/>
                        <a:pt x="3431" y="1606"/>
                      </a:cubicBezTo>
                      <a:cubicBezTo>
                        <a:pt x="3376" y="1641"/>
                        <a:pt x="3316" y="1673"/>
                        <a:pt x="3251" y="1650"/>
                      </a:cubicBezTo>
                      <a:cubicBezTo>
                        <a:pt x="3218" y="1639"/>
                        <a:pt x="3193" y="1603"/>
                        <a:pt x="3161" y="1591"/>
                      </a:cubicBezTo>
                      <a:cubicBezTo>
                        <a:pt x="3137" y="1582"/>
                        <a:pt x="3115" y="1567"/>
                        <a:pt x="3093" y="1556"/>
                      </a:cubicBezTo>
                      <a:cubicBezTo>
                        <a:pt x="3047" y="1534"/>
                        <a:pt x="2999" y="1506"/>
                        <a:pt x="2950" y="1495"/>
                      </a:cubicBezTo>
                      <a:cubicBezTo>
                        <a:pt x="2915" y="1488"/>
                        <a:pt x="2893" y="1486"/>
                        <a:pt x="2867" y="1510"/>
                      </a:cubicBezTo>
                      <a:cubicBezTo>
                        <a:pt x="2814" y="1556"/>
                        <a:pt x="2787" y="1637"/>
                        <a:pt x="2741" y="1692"/>
                      </a:cubicBezTo>
                      <a:cubicBezTo>
                        <a:pt x="2733" y="1702"/>
                        <a:pt x="2719" y="1707"/>
                        <a:pt x="2712" y="1716"/>
                      </a:cubicBezTo>
                      <a:cubicBezTo>
                        <a:pt x="2699" y="1733"/>
                        <a:pt x="2700" y="1754"/>
                        <a:pt x="2693" y="1773"/>
                      </a:cubicBezTo>
                      <a:cubicBezTo>
                        <a:pt x="2678" y="1807"/>
                        <a:pt x="2663" y="1811"/>
                        <a:pt x="2660" y="1852"/>
                      </a:cubicBezTo>
                      <a:cubicBezTo>
                        <a:pt x="2657" y="1892"/>
                        <a:pt x="2662" y="1933"/>
                        <a:pt x="2661" y="1973"/>
                      </a:cubicBezTo>
                      <a:cubicBezTo>
                        <a:pt x="2659" y="2022"/>
                        <a:pt x="2644" y="2029"/>
                        <a:pt x="2615" y="2059"/>
                      </a:cubicBezTo>
                      <a:cubicBezTo>
                        <a:pt x="2601" y="2074"/>
                        <a:pt x="2589" y="2093"/>
                        <a:pt x="2576" y="2109"/>
                      </a:cubicBezTo>
                      <a:cubicBezTo>
                        <a:pt x="2550" y="2142"/>
                        <a:pt x="2530" y="2152"/>
                        <a:pt x="2499" y="2174"/>
                      </a:cubicBezTo>
                      <a:cubicBezTo>
                        <a:pt x="2399" y="2244"/>
                        <a:pt x="2315" y="2376"/>
                        <a:pt x="2193" y="2375"/>
                      </a:cubicBezTo>
                      <a:cubicBezTo>
                        <a:pt x="2166" y="2375"/>
                        <a:pt x="2139" y="2375"/>
                        <a:pt x="2112" y="2375"/>
                      </a:cubicBezTo>
                      <a:cubicBezTo>
                        <a:pt x="2070" y="2376"/>
                        <a:pt x="2054" y="2353"/>
                        <a:pt x="2015" y="2339"/>
                      </a:cubicBezTo>
                      <a:cubicBezTo>
                        <a:pt x="1953" y="2316"/>
                        <a:pt x="1872" y="2339"/>
                        <a:pt x="1806" y="2336"/>
                      </a:cubicBezTo>
                      <a:cubicBezTo>
                        <a:pt x="1729" y="2333"/>
                        <a:pt x="1648" y="2296"/>
                        <a:pt x="1569" y="2319"/>
                      </a:cubicBezTo>
                      <a:cubicBezTo>
                        <a:pt x="1497" y="2340"/>
                        <a:pt x="1466" y="2423"/>
                        <a:pt x="1402" y="2456"/>
                      </a:cubicBezTo>
                      <a:cubicBezTo>
                        <a:pt x="1367" y="2474"/>
                        <a:pt x="1326" y="2471"/>
                        <a:pt x="1294" y="2501"/>
                      </a:cubicBezTo>
                      <a:cubicBezTo>
                        <a:pt x="1273" y="2520"/>
                        <a:pt x="1259" y="2557"/>
                        <a:pt x="1238" y="2573"/>
                      </a:cubicBezTo>
                      <a:cubicBezTo>
                        <a:pt x="1221" y="2585"/>
                        <a:pt x="1165" y="2581"/>
                        <a:pt x="1144" y="2577"/>
                      </a:cubicBezTo>
                      <a:cubicBezTo>
                        <a:pt x="1116" y="2572"/>
                        <a:pt x="1107" y="2556"/>
                        <a:pt x="1097" y="2531"/>
                      </a:cubicBezTo>
                      <a:cubicBezTo>
                        <a:pt x="1093" y="2521"/>
                        <a:pt x="1090" y="2509"/>
                        <a:pt x="1084" y="2496"/>
                      </a:cubicBezTo>
                      <a:cubicBezTo>
                        <a:pt x="1068" y="2455"/>
                        <a:pt x="1052" y="2380"/>
                        <a:pt x="1016" y="2359"/>
                      </a:cubicBezTo>
                      <a:cubicBezTo>
                        <a:pt x="1008" y="2354"/>
                        <a:pt x="991" y="2359"/>
                        <a:pt x="983" y="2352"/>
                      </a:cubicBezTo>
                      <a:cubicBezTo>
                        <a:pt x="980" y="2349"/>
                        <a:pt x="977" y="2345"/>
                        <a:pt x="974" y="2341"/>
                      </a:cubicBezTo>
                      <a:cubicBezTo>
                        <a:pt x="964" y="2351"/>
                        <a:pt x="964" y="2366"/>
                        <a:pt x="967" y="2386"/>
                      </a:cubicBezTo>
                      <a:cubicBezTo>
                        <a:pt x="974" y="2426"/>
                        <a:pt x="990" y="2464"/>
                        <a:pt x="998" y="2506"/>
                      </a:cubicBezTo>
                      <a:cubicBezTo>
                        <a:pt x="1007" y="2549"/>
                        <a:pt x="1023" y="2587"/>
                        <a:pt x="1014" y="2634"/>
                      </a:cubicBezTo>
                      <a:cubicBezTo>
                        <a:pt x="981" y="2625"/>
                        <a:pt x="955" y="2616"/>
                        <a:pt x="919" y="2616"/>
                      </a:cubicBezTo>
                      <a:cubicBezTo>
                        <a:pt x="902" y="2617"/>
                        <a:pt x="845" y="2604"/>
                        <a:pt x="831" y="2617"/>
                      </a:cubicBezTo>
                      <a:cubicBezTo>
                        <a:pt x="798" y="2648"/>
                        <a:pt x="840" y="2762"/>
                        <a:pt x="855" y="2797"/>
                      </a:cubicBezTo>
                      <a:cubicBezTo>
                        <a:pt x="878" y="2852"/>
                        <a:pt x="858" y="2929"/>
                        <a:pt x="890" y="2979"/>
                      </a:cubicBezTo>
                      <a:cubicBezTo>
                        <a:pt x="902" y="2997"/>
                        <a:pt x="915" y="2995"/>
                        <a:pt x="920" y="3017"/>
                      </a:cubicBezTo>
                      <a:cubicBezTo>
                        <a:pt x="925" y="3034"/>
                        <a:pt x="919" y="3062"/>
                        <a:pt x="919" y="3078"/>
                      </a:cubicBezTo>
                      <a:cubicBezTo>
                        <a:pt x="919" y="3114"/>
                        <a:pt x="917" y="3137"/>
                        <a:pt x="901" y="3167"/>
                      </a:cubicBezTo>
                      <a:cubicBezTo>
                        <a:pt x="852" y="3257"/>
                        <a:pt x="759" y="3317"/>
                        <a:pt x="722" y="3415"/>
                      </a:cubicBezTo>
                      <a:cubicBezTo>
                        <a:pt x="703" y="3464"/>
                        <a:pt x="658" y="3550"/>
                        <a:pt x="613" y="3562"/>
                      </a:cubicBezTo>
                      <a:cubicBezTo>
                        <a:pt x="584" y="3570"/>
                        <a:pt x="558" y="3548"/>
                        <a:pt x="533" y="3536"/>
                      </a:cubicBezTo>
                      <a:cubicBezTo>
                        <a:pt x="520" y="3529"/>
                        <a:pt x="498" y="3526"/>
                        <a:pt x="487" y="3517"/>
                      </a:cubicBezTo>
                      <a:cubicBezTo>
                        <a:pt x="474" y="3505"/>
                        <a:pt x="479" y="3479"/>
                        <a:pt x="455" y="3482"/>
                      </a:cubicBezTo>
                      <a:cubicBezTo>
                        <a:pt x="453" y="3524"/>
                        <a:pt x="426" y="3579"/>
                        <a:pt x="415" y="3621"/>
                      </a:cubicBezTo>
                      <a:cubicBezTo>
                        <a:pt x="400" y="3685"/>
                        <a:pt x="391" y="3698"/>
                        <a:pt x="339" y="3701"/>
                      </a:cubicBezTo>
                      <a:cubicBezTo>
                        <a:pt x="297" y="3703"/>
                        <a:pt x="263" y="3732"/>
                        <a:pt x="227" y="3743"/>
                      </a:cubicBezTo>
                      <a:cubicBezTo>
                        <a:pt x="203" y="3750"/>
                        <a:pt x="195" y="3738"/>
                        <a:pt x="173" y="3756"/>
                      </a:cubicBezTo>
                      <a:cubicBezTo>
                        <a:pt x="163" y="3765"/>
                        <a:pt x="147" y="3787"/>
                        <a:pt x="141" y="3801"/>
                      </a:cubicBezTo>
                      <a:cubicBezTo>
                        <a:pt x="123" y="3842"/>
                        <a:pt x="148" y="3919"/>
                        <a:pt x="162" y="3962"/>
                      </a:cubicBezTo>
                      <a:cubicBezTo>
                        <a:pt x="176" y="4009"/>
                        <a:pt x="188" y="4074"/>
                        <a:pt x="178" y="4124"/>
                      </a:cubicBezTo>
                      <a:cubicBezTo>
                        <a:pt x="174" y="4149"/>
                        <a:pt x="164" y="4155"/>
                        <a:pt x="161" y="4183"/>
                      </a:cubicBezTo>
                      <a:cubicBezTo>
                        <a:pt x="158" y="4210"/>
                        <a:pt x="167" y="4237"/>
                        <a:pt x="158" y="4264"/>
                      </a:cubicBezTo>
                      <a:cubicBezTo>
                        <a:pt x="151" y="4289"/>
                        <a:pt x="127" y="4306"/>
                        <a:pt x="117" y="4329"/>
                      </a:cubicBezTo>
                      <a:cubicBezTo>
                        <a:pt x="106" y="4352"/>
                        <a:pt x="105" y="4382"/>
                        <a:pt x="97" y="4406"/>
                      </a:cubicBezTo>
                      <a:cubicBezTo>
                        <a:pt x="80" y="4453"/>
                        <a:pt x="81" y="4491"/>
                        <a:pt x="81" y="4546"/>
                      </a:cubicBezTo>
                      <a:cubicBezTo>
                        <a:pt x="81" y="4573"/>
                        <a:pt x="79" y="4599"/>
                        <a:pt x="84" y="4626"/>
                      </a:cubicBezTo>
                      <a:cubicBezTo>
                        <a:pt x="94" y="4670"/>
                        <a:pt x="94" y="4662"/>
                        <a:pt x="84" y="4706"/>
                      </a:cubicBezTo>
                      <a:cubicBezTo>
                        <a:pt x="73" y="4761"/>
                        <a:pt x="62" y="4815"/>
                        <a:pt x="49" y="4868"/>
                      </a:cubicBezTo>
                      <a:cubicBezTo>
                        <a:pt x="43" y="4892"/>
                        <a:pt x="35" y="4898"/>
                        <a:pt x="32" y="4926"/>
                      </a:cubicBezTo>
                      <a:cubicBezTo>
                        <a:pt x="28" y="4959"/>
                        <a:pt x="27" y="4983"/>
                        <a:pt x="20" y="5013"/>
                      </a:cubicBezTo>
                      <a:cubicBezTo>
                        <a:pt x="12" y="5048"/>
                        <a:pt x="-18" y="5132"/>
                        <a:pt x="15" y="5150"/>
                      </a:cubicBezTo>
                      <a:cubicBezTo>
                        <a:pt x="31" y="5158"/>
                        <a:pt x="64" y="5146"/>
                        <a:pt x="81" y="5148"/>
                      </a:cubicBezTo>
                      <a:cubicBezTo>
                        <a:pt x="106" y="5150"/>
                        <a:pt x="121" y="5164"/>
                        <a:pt x="145" y="5169"/>
                      </a:cubicBezTo>
                      <a:cubicBezTo>
                        <a:pt x="166" y="5174"/>
                        <a:pt x="189" y="5164"/>
                        <a:pt x="210" y="5168"/>
                      </a:cubicBezTo>
                      <a:cubicBezTo>
                        <a:pt x="244" y="5174"/>
                        <a:pt x="231" y="5181"/>
                        <a:pt x="257" y="5204"/>
                      </a:cubicBezTo>
                      <a:cubicBezTo>
                        <a:pt x="293" y="5235"/>
                        <a:pt x="344" y="5241"/>
                        <a:pt x="384" y="5261"/>
                      </a:cubicBezTo>
                      <a:cubicBezTo>
                        <a:pt x="389" y="5182"/>
                        <a:pt x="464" y="5161"/>
                        <a:pt x="496" y="5104"/>
                      </a:cubicBezTo>
                      <a:cubicBezTo>
                        <a:pt x="507" y="5085"/>
                        <a:pt x="505" y="5047"/>
                        <a:pt x="532" y="5046"/>
                      </a:cubicBezTo>
                      <a:cubicBezTo>
                        <a:pt x="552" y="5045"/>
                        <a:pt x="612" y="5109"/>
                        <a:pt x="630" y="5123"/>
                      </a:cubicBezTo>
                      <a:cubicBezTo>
                        <a:pt x="681" y="5166"/>
                        <a:pt x="714" y="5224"/>
                        <a:pt x="774" y="5250"/>
                      </a:cubicBezTo>
                      <a:cubicBezTo>
                        <a:pt x="785" y="5254"/>
                        <a:pt x="796" y="5258"/>
                        <a:pt x="807" y="5262"/>
                      </a:cubicBezTo>
                      <a:cubicBezTo>
                        <a:pt x="852" y="5279"/>
                        <a:pt x="901" y="5290"/>
                        <a:pt x="951" y="5289"/>
                      </a:cubicBezTo>
                      <a:cubicBezTo>
                        <a:pt x="978" y="5289"/>
                        <a:pt x="1004" y="5279"/>
                        <a:pt x="1017" y="5308"/>
                      </a:cubicBezTo>
                      <a:cubicBezTo>
                        <a:pt x="1026" y="5330"/>
                        <a:pt x="1030" y="5383"/>
                        <a:pt x="1032" y="5410"/>
                      </a:cubicBezTo>
                      <a:cubicBezTo>
                        <a:pt x="1039" y="5491"/>
                        <a:pt x="1098" y="5565"/>
                        <a:pt x="1081" y="5652"/>
                      </a:cubicBezTo>
                      <a:cubicBezTo>
                        <a:pt x="1078" y="5670"/>
                        <a:pt x="1068" y="5672"/>
                        <a:pt x="1064" y="5690"/>
                      </a:cubicBezTo>
                      <a:cubicBezTo>
                        <a:pt x="1061" y="5705"/>
                        <a:pt x="1068" y="5715"/>
                        <a:pt x="1062" y="5732"/>
                      </a:cubicBezTo>
                      <a:cubicBezTo>
                        <a:pt x="1051" y="5765"/>
                        <a:pt x="1008" y="5781"/>
                        <a:pt x="985" y="5792"/>
                      </a:cubicBezTo>
                      <a:cubicBezTo>
                        <a:pt x="964" y="5803"/>
                        <a:pt x="940" y="5791"/>
                        <a:pt x="934" y="5831"/>
                      </a:cubicBezTo>
                      <a:cubicBezTo>
                        <a:pt x="930" y="5861"/>
                        <a:pt x="958" y="5916"/>
                        <a:pt x="971" y="5937"/>
                      </a:cubicBezTo>
                      <a:cubicBezTo>
                        <a:pt x="1011" y="6005"/>
                        <a:pt x="1039" y="6028"/>
                        <a:pt x="1096" y="6052"/>
                      </a:cubicBezTo>
                      <a:cubicBezTo>
                        <a:pt x="1149" y="6075"/>
                        <a:pt x="1191" y="6112"/>
                        <a:pt x="1242" y="6134"/>
                      </a:cubicBezTo>
                      <a:cubicBezTo>
                        <a:pt x="1264" y="6143"/>
                        <a:pt x="1297" y="6142"/>
                        <a:pt x="1308" y="6172"/>
                      </a:cubicBezTo>
                      <a:cubicBezTo>
                        <a:pt x="1316" y="6196"/>
                        <a:pt x="1305" y="6242"/>
                        <a:pt x="1310" y="6270"/>
                      </a:cubicBezTo>
                      <a:cubicBezTo>
                        <a:pt x="1315" y="6300"/>
                        <a:pt x="1327" y="6316"/>
                        <a:pt x="1319" y="6354"/>
                      </a:cubicBezTo>
                      <a:cubicBezTo>
                        <a:pt x="1308" y="6409"/>
                        <a:pt x="1279" y="6463"/>
                        <a:pt x="1292" y="6524"/>
                      </a:cubicBezTo>
                      <a:cubicBezTo>
                        <a:pt x="1296" y="6548"/>
                        <a:pt x="1319" y="6569"/>
                        <a:pt x="1323" y="6595"/>
                      </a:cubicBezTo>
                      <a:cubicBezTo>
                        <a:pt x="1327" y="6617"/>
                        <a:pt x="1325" y="6670"/>
                        <a:pt x="1319" y="6692"/>
                      </a:cubicBezTo>
                      <a:cubicBezTo>
                        <a:pt x="1301" y="6758"/>
                        <a:pt x="1229" y="6814"/>
                        <a:pt x="1189" y="6857"/>
                      </a:cubicBezTo>
                      <a:cubicBezTo>
                        <a:pt x="1147" y="6903"/>
                        <a:pt x="1128" y="6945"/>
                        <a:pt x="1129" y="7018"/>
                      </a:cubicBezTo>
                      <a:cubicBezTo>
                        <a:pt x="1129" y="7047"/>
                        <a:pt x="1139" y="7113"/>
                        <a:pt x="1130" y="7140"/>
                      </a:cubicBezTo>
                      <a:cubicBezTo>
                        <a:pt x="1118" y="7174"/>
                        <a:pt x="1064" y="7158"/>
                        <a:pt x="1036" y="7158"/>
                      </a:cubicBezTo>
                      <a:cubicBezTo>
                        <a:pt x="1009" y="7158"/>
                        <a:pt x="959" y="7170"/>
                        <a:pt x="934" y="7160"/>
                      </a:cubicBezTo>
                      <a:cubicBezTo>
                        <a:pt x="904" y="7148"/>
                        <a:pt x="897" y="7103"/>
                        <a:pt x="854" y="7117"/>
                      </a:cubicBezTo>
                      <a:cubicBezTo>
                        <a:pt x="793" y="7137"/>
                        <a:pt x="800" y="7262"/>
                        <a:pt x="759" y="7313"/>
                      </a:cubicBezTo>
                      <a:cubicBezTo>
                        <a:pt x="750" y="7324"/>
                        <a:pt x="729" y="7349"/>
                        <a:pt x="722" y="7355"/>
                      </a:cubicBezTo>
                      <a:cubicBezTo>
                        <a:pt x="691" y="7383"/>
                        <a:pt x="677" y="7371"/>
                        <a:pt x="645" y="7384"/>
                      </a:cubicBezTo>
                      <a:cubicBezTo>
                        <a:pt x="618" y="7394"/>
                        <a:pt x="593" y="7435"/>
                        <a:pt x="573" y="7459"/>
                      </a:cubicBezTo>
                      <a:cubicBezTo>
                        <a:pt x="573" y="7459"/>
                        <a:pt x="573" y="7460"/>
                        <a:pt x="573" y="7460"/>
                      </a:cubicBezTo>
                      <a:cubicBezTo>
                        <a:pt x="539" y="7498"/>
                        <a:pt x="535" y="7507"/>
                        <a:pt x="533" y="7559"/>
                      </a:cubicBezTo>
                      <a:cubicBezTo>
                        <a:pt x="529" y="7622"/>
                        <a:pt x="527" y="7699"/>
                        <a:pt x="514" y="7759"/>
                      </a:cubicBezTo>
                      <a:cubicBezTo>
                        <a:pt x="479" y="7763"/>
                        <a:pt x="457" y="7781"/>
                        <a:pt x="422" y="7785"/>
                      </a:cubicBezTo>
                      <a:cubicBezTo>
                        <a:pt x="410" y="7830"/>
                        <a:pt x="423" y="7853"/>
                        <a:pt x="396" y="7893"/>
                      </a:cubicBezTo>
                      <a:cubicBezTo>
                        <a:pt x="370" y="7931"/>
                        <a:pt x="347" y="7931"/>
                        <a:pt x="307" y="7942"/>
                      </a:cubicBezTo>
                      <a:cubicBezTo>
                        <a:pt x="281" y="7950"/>
                        <a:pt x="254" y="7969"/>
                        <a:pt x="238" y="7998"/>
                      </a:cubicBezTo>
                      <a:cubicBezTo>
                        <a:pt x="222" y="8026"/>
                        <a:pt x="222" y="8067"/>
                        <a:pt x="198" y="8090"/>
                      </a:cubicBezTo>
                      <a:cubicBezTo>
                        <a:pt x="169" y="8118"/>
                        <a:pt x="148" y="8104"/>
                        <a:pt x="144" y="8162"/>
                      </a:cubicBezTo>
                      <a:cubicBezTo>
                        <a:pt x="139" y="8238"/>
                        <a:pt x="197" y="8289"/>
                        <a:pt x="249" y="8303"/>
                      </a:cubicBezTo>
                      <a:cubicBezTo>
                        <a:pt x="266" y="8308"/>
                        <a:pt x="282" y="8303"/>
                        <a:pt x="299" y="8304"/>
                      </a:cubicBezTo>
                      <a:cubicBezTo>
                        <a:pt x="319" y="8305"/>
                        <a:pt x="329" y="8316"/>
                        <a:pt x="343" y="8320"/>
                      </a:cubicBezTo>
                      <a:cubicBezTo>
                        <a:pt x="368" y="8327"/>
                        <a:pt x="400" y="8314"/>
                        <a:pt x="416" y="8349"/>
                      </a:cubicBezTo>
                      <a:cubicBezTo>
                        <a:pt x="433" y="8385"/>
                        <a:pt x="409" y="8406"/>
                        <a:pt x="392" y="8430"/>
                      </a:cubicBezTo>
                      <a:cubicBezTo>
                        <a:pt x="364" y="8467"/>
                        <a:pt x="375" y="8469"/>
                        <a:pt x="384" y="8510"/>
                      </a:cubicBezTo>
                      <a:cubicBezTo>
                        <a:pt x="393" y="8553"/>
                        <a:pt x="401" y="8576"/>
                        <a:pt x="418" y="8616"/>
                      </a:cubicBezTo>
                      <a:cubicBezTo>
                        <a:pt x="436" y="8660"/>
                        <a:pt x="436" y="8662"/>
                        <a:pt x="420" y="8705"/>
                      </a:cubicBezTo>
                      <a:cubicBezTo>
                        <a:pt x="405" y="8745"/>
                        <a:pt x="408" y="8789"/>
                        <a:pt x="392" y="8828"/>
                      </a:cubicBezTo>
                      <a:cubicBezTo>
                        <a:pt x="388" y="8838"/>
                        <a:pt x="383" y="8847"/>
                        <a:pt x="379" y="8856"/>
                      </a:cubicBezTo>
                      <a:cubicBezTo>
                        <a:pt x="381" y="8858"/>
                        <a:pt x="383" y="8861"/>
                        <a:pt x="385" y="8863"/>
                      </a:cubicBezTo>
                      <a:cubicBezTo>
                        <a:pt x="397" y="8879"/>
                        <a:pt x="408" y="8896"/>
                        <a:pt x="419" y="8911"/>
                      </a:cubicBezTo>
                      <a:cubicBezTo>
                        <a:pt x="459" y="8967"/>
                        <a:pt x="499" y="9010"/>
                        <a:pt x="571" y="8988"/>
                      </a:cubicBezTo>
                      <a:cubicBezTo>
                        <a:pt x="566" y="8986"/>
                        <a:pt x="561" y="8985"/>
                        <a:pt x="556" y="8982"/>
                      </a:cubicBezTo>
                      <a:cubicBezTo>
                        <a:pt x="559" y="8984"/>
                        <a:pt x="582" y="8984"/>
                        <a:pt x="584" y="8983"/>
                      </a:cubicBezTo>
                      <a:cubicBezTo>
                        <a:pt x="580" y="8985"/>
                        <a:pt x="575" y="8986"/>
                        <a:pt x="571" y="8988"/>
                      </a:cubicBezTo>
                      <a:cubicBezTo>
                        <a:pt x="635" y="9008"/>
                        <a:pt x="729" y="8983"/>
                        <a:pt x="791" y="8989"/>
                      </a:cubicBezTo>
                      <a:cubicBezTo>
                        <a:pt x="850" y="8995"/>
                        <a:pt x="918" y="9024"/>
                        <a:pt x="976" y="9018"/>
                      </a:cubicBezTo>
                      <a:cubicBezTo>
                        <a:pt x="1011" y="9015"/>
                        <a:pt x="931" y="8875"/>
                        <a:pt x="925" y="8860"/>
                      </a:cubicBezTo>
                      <a:cubicBezTo>
                        <a:pt x="895" y="8789"/>
                        <a:pt x="924" y="8715"/>
                        <a:pt x="949" y="8645"/>
                      </a:cubicBezTo>
                      <a:cubicBezTo>
                        <a:pt x="975" y="8571"/>
                        <a:pt x="1090" y="8658"/>
                        <a:pt x="1119" y="8699"/>
                      </a:cubicBezTo>
                      <a:cubicBezTo>
                        <a:pt x="1185" y="8791"/>
                        <a:pt x="1160" y="8806"/>
                        <a:pt x="1167" y="8901"/>
                      </a:cubicBezTo>
                      <a:cubicBezTo>
                        <a:pt x="1174" y="8990"/>
                        <a:pt x="1427" y="9034"/>
                        <a:pt x="1467" y="9047"/>
                      </a:cubicBezTo>
                      <a:cubicBezTo>
                        <a:pt x="1637" y="9102"/>
                        <a:pt x="1929" y="8663"/>
                        <a:pt x="2036" y="8957"/>
                      </a:cubicBezTo>
                      <a:cubicBezTo>
                        <a:pt x="2067" y="9043"/>
                        <a:pt x="1823" y="9292"/>
                        <a:pt x="1953" y="9380"/>
                      </a:cubicBezTo>
                      <a:cubicBezTo>
                        <a:pt x="1991" y="9406"/>
                        <a:pt x="2108" y="9454"/>
                        <a:pt x="2123" y="9479"/>
                      </a:cubicBezTo>
                      <a:cubicBezTo>
                        <a:pt x="2140" y="9507"/>
                        <a:pt x="2057" y="9712"/>
                        <a:pt x="2051" y="9749"/>
                      </a:cubicBezTo>
                      <a:cubicBezTo>
                        <a:pt x="2037" y="9830"/>
                        <a:pt x="2052" y="9895"/>
                        <a:pt x="2058" y="9974"/>
                      </a:cubicBezTo>
                      <a:cubicBezTo>
                        <a:pt x="2071" y="10139"/>
                        <a:pt x="1975" y="10267"/>
                        <a:pt x="1985" y="10435"/>
                      </a:cubicBezTo>
                      <a:cubicBezTo>
                        <a:pt x="1987" y="10468"/>
                        <a:pt x="2043" y="10519"/>
                        <a:pt x="2037" y="10536"/>
                      </a:cubicBezTo>
                      <a:cubicBezTo>
                        <a:pt x="2024" y="10573"/>
                        <a:pt x="2013" y="10588"/>
                        <a:pt x="2013" y="10634"/>
                      </a:cubicBezTo>
                      <a:cubicBezTo>
                        <a:pt x="2013" y="10746"/>
                        <a:pt x="2012" y="10769"/>
                        <a:pt x="2094" y="10824"/>
                      </a:cubicBezTo>
                      <a:cubicBezTo>
                        <a:pt x="2125" y="10844"/>
                        <a:pt x="2173" y="10908"/>
                        <a:pt x="2204" y="10915"/>
                      </a:cubicBezTo>
                      <a:cubicBezTo>
                        <a:pt x="2264" y="10929"/>
                        <a:pt x="2332" y="10905"/>
                        <a:pt x="2395" y="10914"/>
                      </a:cubicBezTo>
                      <a:cubicBezTo>
                        <a:pt x="2395" y="10903"/>
                        <a:pt x="2380" y="10780"/>
                        <a:pt x="2377" y="10786"/>
                      </a:cubicBezTo>
                      <a:cubicBezTo>
                        <a:pt x="2442" y="10670"/>
                        <a:pt x="2649" y="10798"/>
                        <a:pt x="2745" y="10802"/>
                      </a:cubicBezTo>
                      <a:cubicBezTo>
                        <a:pt x="2843" y="10806"/>
                        <a:pt x="2886" y="10892"/>
                        <a:pt x="2970" y="10938"/>
                      </a:cubicBezTo>
                      <a:cubicBezTo>
                        <a:pt x="3013" y="10962"/>
                        <a:pt x="3053" y="10975"/>
                        <a:pt x="3095" y="11004"/>
                      </a:cubicBezTo>
                      <a:cubicBezTo>
                        <a:pt x="3206" y="11083"/>
                        <a:pt x="3269" y="11154"/>
                        <a:pt x="3354" y="11270"/>
                      </a:cubicBezTo>
                      <a:cubicBezTo>
                        <a:pt x="3403" y="11338"/>
                        <a:pt x="3556" y="11392"/>
                        <a:pt x="3480" y="11512"/>
                      </a:cubicBezTo>
                      <a:cubicBezTo>
                        <a:pt x="3424" y="11600"/>
                        <a:pt x="3409" y="11686"/>
                        <a:pt x="3346" y="11759"/>
                      </a:cubicBezTo>
                      <a:cubicBezTo>
                        <a:pt x="3332" y="11775"/>
                        <a:pt x="3281" y="11828"/>
                        <a:pt x="3290" y="11860"/>
                      </a:cubicBezTo>
                      <a:cubicBezTo>
                        <a:pt x="3295" y="11878"/>
                        <a:pt x="3326" y="11911"/>
                        <a:pt x="3316" y="11933"/>
                      </a:cubicBezTo>
                      <a:cubicBezTo>
                        <a:pt x="3278" y="12014"/>
                        <a:pt x="3135" y="11887"/>
                        <a:pt x="3202" y="12034"/>
                      </a:cubicBezTo>
                      <a:cubicBezTo>
                        <a:pt x="3245" y="12131"/>
                        <a:pt x="3210" y="12144"/>
                        <a:pt x="3134" y="12167"/>
                      </a:cubicBezTo>
                      <a:cubicBezTo>
                        <a:pt x="3043" y="12194"/>
                        <a:pt x="2981" y="12373"/>
                        <a:pt x="3036" y="12488"/>
                      </a:cubicBezTo>
                      <a:cubicBezTo>
                        <a:pt x="3123" y="12672"/>
                        <a:pt x="2824" y="12558"/>
                        <a:pt x="2843" y="12622"/>
                      </a:cubicBezTo>
                      <a:cubicBezTo>
                        <a:pt x="2850" y="12647"/>
                        <a:pt x="3019" y="12762"/>
                        <a:pt x="3020" y="12749"/>
                      </a:cubicBezTo>
                      <a:cubicBezTo>
                        <a:pt x="3018" y="12784"/>
                        <a:pt x="2903" y="12842"/>
                        <a:pt x="2874" y="12832"/>
                      </a:cubicBezTo>
                      <a:cubicBezTo>
                        <a:pt x="2834" y="12818"/>
                        <a:pt x="2819" y="12788"/>
                        <a:pt x="2801" y="12743"/>
                      </a:cubicBezTo>
                      <a:cubicBezTo>
                        <a:pt x="2746" y="12599"/>
                        <a:pt x="2571" y="12844"/>
                        <a:pt x="2646" y="12886"/>
                      </a:cubicBezTo>
                      <a:cubicBezTo>
                        <a:pt x="2805" y="12975"/>
                        <a:pt x="2550" y="13081"/>
                        <a:pt x="2543" y="13128"/>
                      </a:cubicBezTo>
                      <a:cubicBezTo>
                        <a:pt x="2533" y="13187"/>
                        <a:pt x="2543" y="13231"/>
                        <a:pt x="2499" y="13265"/>
                      </a:cubicBezTo>
                      <a:cubicBezTo>
                        <a:pt x="2476" y="13283"/>
                        <a:pt x="2404" y="13313"/>
                        <a:pt x="2395" y="13347"/>
                      </a:cubicBezTo>
                      <a:cubicBezTo>
                        <a:pt x="2384" y="13385"/>
                        <a:pt x="2528" y="13404"/>
                        <a:pt x="2352" y="13443"/>
                      </a:cubicBezTo>
                      <a:cubicBezTo>
                        <a:pt x="2274" y="13461"/>
                        <a:pt x="2245" y="13436"/>
                        <a:pt x="2263" y="13563"/>
                      </a:cubicBezTo>
                      <a:cubicBezTo>
                        <a:pt x="2275" y="13646"/>
                        <a:pt x="2246" y="13702"/>
                        <a:pt x="2168" y="13637"/>
                      </a:cubicBezTo>
                      <a:cubicBezTo>
                        <a:pt x="2103" y="13583"/>
                        <a:pt x="2108" y="13655"/>
                        <a:pt x="2058" y="13682"/>
                      </a:cubicBezTo>
                      <a:cubicBezTo>
                        <a:pt x="1994" y="13716"/>
                        <a:pt x="1929" y="13638"/>
                        <a:pt x="1864" y="13665"/>
                      </a:cubicBezTo>
                      <a:cubicBezTo>
                        <a:pt x="1801" y="13691"/>
                        <a:pt x="1745" y="13703"/>
                        <a:pt x="1678" y="13707"/>
                      </a:cubicBezTo>
                      <a:cubicBezTo>
                        <a:pt x="1526" y="13718"/>
                        <a:pt x="1493" y="13904"/>
                        <a:pt x="1435" y="14041"/>
                      </a:cubicBezTo>
                      <a:cubicBezTo>
                        <a:pt x="1400" y="14122"/>
                        <a:pt x="1370" y="14207"/>
                        <a:pt x="1342" y="14292"/>
                      </a:cubicBezTo>
                      <a:cubicBezTo>
                        <a:pt x="1331" y="14327"/>
                        <a:pt x="1208" y="14360"/>
                        <a:pt x="1178" y="14388"/>
                      </a:cubicBezTo>
                      <a:cubicBezTo>
                        <a:pt x="1080" y="14482"/>
                        <a:pt x="1164" y="14518"/>
                        <a:pt x="1201" y="14585"/>
                      </a:cubicBezTo>
                      <a:cubicBezTo>
                        <a:pt x="1244" y="14663"/>
                        <a:pt x="1140" y="14757"/>
                        <a:pt x="1117" y="14811"/>
                      </a:cubicBezTo>
                      <a:cubicBezTo>
                        <a:pt x="1072" y="14915"/>
                        <a:pt x="927" y="15183"/>
                        <a:pt x="812" y="15169"/>
                      </a:cubicBezTo>
                      <a:cubicBezTo>
                        <a:pt x="761" y="15163"/>
                        <a:pt x="546" y="15073"/>
                        <a:pt x="510" y="15136"/>
                      </a:cubicBezTo>
                      <a:cubicBezTo>
                        <a:pt x="462" y="15220"/>
                        <a:pt x="482" y="15297"/>
                        <a:pt x="498" y="15396"/>
                      </a:cubicBezTo>
                      <a:cubicBezTo>
                        <a:pt x="518" y="15511"/>
                        <a:pt x="541" y="15532"/>
                        <a:pt x="609" y="15604"/>
                      </a:cubicBezTo>
                      <a:cubicBezTo>
                        <a:pt x="643" y="15639"/>
                        <a:pt x="690" y="15651"/>
                        <a:pt x="711" y="15697"/>
                      </a:cubicBezTo>
                      <a:cubicBezTo>
                        <a:pt x="734" y="15746"/>
                        <a:pt x="802" y="15835"/>
                        <a:pt x="808" y="15891"/>
                      </a:cubicBezTo>
                      <a:cubicBezTo>
                        <a:pt x="817" y="15973"/>
                        <a:pt x="768" y="16070"/>
                        <a:pt x="820" y="16143"/>
                      </a:cubicBezTo>
                      <a:cubicBezTo>
                        <a:pt x="873" y="16217"/>
                        <a:pt x="1054" y="16388"/>
                        <a:pt x="908" y="16462"/>
                      </a:cubicBezTo>
                      <a:cubicBezTo>
                        <a:pt x="837" y="16498"/>
                        <a:pt x="897" y="16548"/>
                        <a:pt x="914" y="16618"/>
                      </a:cubicBezTo>
                      <a:cubicBezTo>
                        <a:pt x="940" y="16726"/>
                        <a:pt x="921" y="16790"/>
                        <a:pt x="885" y="16889"/>
                      </a:cubicBezTo>
                      <a:cubicBezTo>
                        <a:pt x="830" y="17041"/>
                        <a:pt x="889" y="17219"/>
                        <a:pt x="914" y="17373"/>
                      </a:cubicBezTo>
                      <a:cubicBezTo>
                        <a:pt x="922" y="17420"/>
                        <a:pt x="905" y="17564"/>
                        <a:pt x="954" y="17586"/>
                      </a:cubicBezTo>
                      <a:cubicBezTo>
                        <a:pt x="1007" y="17610"/>
                        <a:pt x="979" y="17734"/>
                        <a:pt x="968" y="17792"/>
                      </a:cubicBezTo>
                      <a:cubicBezTo>
                        <a:pt x="953" y="17864"/>
                        <a:pt x="946" y="17916"/>
                        <a:pt x="946" y="17983"/>
                      </a:cubicBezTo>
                      <a:cubicBezTo>
                        <a:pt x="946" y="18039"/>
                        <a:pt x="846" y="18131"/>
                        <a:pt x="819" y="18172"/>
                      </a:cubicBezTo>
                      <a:cubicBezTo>
                        <a:pt x="735" y="18300"/>
                        <a:pt x="934" y="18380"/>
                        <a:pt x="996" y="18445"/>
                      </a:cubicBezTo>
                      <a:cubicBezTo>
                        <a:pt x="1036" y="18488"/>
                        <a:pt x="1000" y="18701"/>
                        <a:pt x="955" y="18733"/>
                      </a:cubicBezTo>
                      <a:cubicBezTo>
                        <a:pt x="882" y="18786"/>
                        <a:pt x="860" y="18895"/>
                        <a:pt x="847" y="18994"/>
                      </a:cubicBezTo>
                      <a:cubicBezTo>
                        <a:pt x="823" y="19173"/>
                        <a:pt x="855" y="19318"/>
                        <a:pt x="919" y="19477"/>
                      </a:cubicBezTo>
                      <a:cubicBezTo>
                        <a:pt x="939" y="19526"/>
                        <a:pt x="949" y="19626"/>
                        <a:pt x="978" y="19660"/>
                      </a:cubicBezTo>
                      <a:cubicBezTo>
                        <a:pt x="1053" y="19750"/>
                        <a:pt x="1066" y="19815"/>
                        <a:pt x="1033" y="19939"/>
                      </a:cubicBezTo>
                      <a:cubicBezTo>
                        <a:pt x="1013" y="20012"/>
                        <a:pt x="975" y="19966"/>
                        <a:pt x="922" y="19962"/>
                      </a:cubicBezTo>
                      <a:cubicBezTo>
                        <a:pt x="855" y="19957"/>
                        <a:pt x="795" y="20025"/>
                        <a:pt x="760" y="20090"/>
                      </a:cubicBezTo>
                      <a:cubicBezTo>
                        <a:pt x="741" y="20126"/>
                        <a:pt x="732" y="20170"/>
                        <a:pt x="725" y="20213"/>
                      </a:cubicBezTo>
                      <a:cubicBezTo>
                        <a:pt x="723" y="20221"/>
                        <a:pt x="722" y="20229"/>
                        <a:pt x="720" y="20238"/>
                      </a:cubicBezTo>
                      <a:cubicBezTo>
                        <a:pt x="727" y="20247"/>
                        <a:pt x="733" y="20257"/>
                        <a:pt x="738" y="20265"/>
                      </a:cubicBezTo>
                      <a:cubicBezTo>
                        <a:pt x="769" y="20308"/>
                        <a:pt x="741" y="20363"/>
                        <a:pt x="774" y="20402"/>
                      </a:cubicBezTo>
                      <a:cubicBezTo>
                        <a:pt x="807" y="20443"/>
                        <a:pt x="862" y="20434"/>
                        <a:pt x="904" y="20440"/>
                      </a:cubicBezTo>
                      <a:cubicBezTo>
                        <a:pt x="946" y="20446"/>
                        <a:pt x="969" y="20480"/>
                        <a:pt x="1016" y="20481"/>
                      </a:cubicBezTo>
                      <a:cubicBezTo>
                        <a:pt x="1059" y="20482"/>
                        <a:pt x="1103" y="20481"/>
                        <a:pt x="1145" y="20481"/>
                      </a:cubicBezTo>
                      <a:cubicBezTo>
                        <a:pt x="1184" y="20481"/>
                        <a:pt x="1239" y="20494"/>
                        <a:pt x="1275" y="20482"/>
                      </a:cubicBezTo>
                      <a:cubicBezTo>
                        <a:pt x="1313" y="20469"/>
                        <a:pt x="1332" y="20417"/>
                        <a:pt x="1358" y="20386"/>
                      </a:cubicBezTo>
                      <a:cubicBezTo>
                        <a:pt x="1364" y="20379"/>
                        <a:pt x="1375" y="20367"/>
                        <a:pt x="1388" y="20354"/>
                      </a:cubicBezTo>
                      <a:cubicBezTo>
                        <a:pt x="1413" y="20328"/>
                        <a:pt x="1447" y="20299"/>
                        <a:pt x="1466" y="20302"/>
                      </a:cubicBezTo>
                      <a:cubicBezTo>
                        <a:pt x="1470" y="20325"/>
                        <a:pt x="1467" y="20348"/>
                        <a:pt x="1468" y="20371"/>
                      </a:cubicBezTo>
                      <a:cubicBezTo>
                        <a:pt x="1468" y="20385"/>
                        <a:pt x="1470" y="20399"/>
                        <a:pt x="1475" y="20412"/>
                      </a:cubicBezTo>
                      <a:cubicBezTo>
                        <a:pt x="1489" y="20443"/>
                        <a:pt x="1528" y="20437"/>
                        <a:pt x="1532" y="20474"/>
                      </a:cubicBezTo>
                      <a:cubicBezTo>
                        <a:pt x="1545" y="20428"/>
                        <a:pt x="1575" y="20439"/>
                        <a:pt x="1597" y="20417"/>
                      </a:cubicBezTo>
                      <a:cubicBezTo>
                        <a:pt x="1603" y="20411"/>
                        <a:pt x="1606" y="20406"/>
                        <a:pt x="1609" y="20401"/>
                      </a:cubicBezTo>
                      <a:cubicBezTo>
                        <a:pt x="1614" y="20393"/>
                        <a:pt x="1617" y="20385"/>
                        <a:pt x="1628" y="20380"/>
                      </a:cubicBezTo>
                      <a:cubicBezTo>
                        <a:pt x="1638" y="20375"/>
                        <a:pt x="1667" y="20368"/>
                        <a:pt x="1678" y="20365"/>
                      </a:cubicBezTo>
                      <a:cubicBezTo>
                        <a:pt x="1708" y="20355"/>
                        <a:pt x="1742" y="20360"/>
                        <a:pt x="1774" y="20360"/>
                      </a:cubicBezTo>
                      <a:cubicBezTo>
                        <a:pt x="1816" y="20361"/>
                        <a:pt x="1846" y="20340"/>
                        <a:pt x="1887" y="20340"/>
                      </a:cubicBezTo>
                      <a:cubicBezTo>
                        <a:pt x="1915" y="20341"/>
                        <a:pt x="1948" y="20346"/>
                        <a:pt x="1974" y="20338"/>
                      </a:cubicBezTo>
                      <a:cubicBezTo>
                        <a:pt x="2000" y="20331"/>
                        <a:pt x="2012" y="20303"/>
                        <a:pt x="2032" y="20284"/>
                      </a:cubicBezTo>
                      <a:cubicBezTo>
                        <a:pt x="2061" y="20255"/>
                        <a:pt x="2076" y="20279"/>
                        <a:pt x="2081" y="20220"/>
                      </a:cubicBezTo>
                      <a:cubicBezTo>
                        <a:pt x="2085" y="20174"/>
                        <a:pt x="2092" y="20144"/>
                        <a:pt x="2096" y="20098"/>
                      </a:cubicBezTo>
                      <a:cubicBezTo>
                        <a:pt x="2100" y="20060"/>
                        <a:pt x="2114" y="20041"/>
                        <a:pt x="2113" y="19998"/>
                      </a:cubicBezTo>
                      <a:cubicBezTo>
                        <a:pt x="2113" y="19955"/>
                        <a:pt x="2111" y="19932"/>
                        <a:pt x="2132" y="19899"/>
                      </a:cubicBezTo>
                      <a:cubicBezTo>
                        <a:pt x="2147" y="19876"/>
                        <a:pt x="2170" y="19844"/>
                        <a:pt x="2193" y="19837"/>
                      </a:cubicBezTo>
                      <a:cubicBezTo>
                        <a:pt x="2210" y="19832"/>
                        <a:pt x="2224" y="19842"/>
                        <a:pt x="2242" y="19834"/>
                      </a:cubicBezTo>
                      <a:cubicBezTo>
                        <a:pt x="2262" y="19825"/>
                        <a:pt x="2283" y="19804"/>
                        <a:pt x="2303" y="19793"/>
                      </a:cubicBezTo>
                      <a:cubicBezTo>
                        <a:pt x="2330" y="19778"/>
                        <a:pt x="2343" y="19751"/>
                        <a:pt x="2367" y="19731"/>
                      </a:cubicBezTo>
                      <a:cubicBezTo>
                        <a:pt x="2390" y="19713"/>
                        <a:pt x="2416" y="19700"/>
                        <a:pt x="2439" y="19682"/>
                      </a:cubicBezTo>
                      <a:cubicBezTo>
                        <a:pt x="2472" y="19656"/>
                        <a:pt x="2502" y="19649"/>
                        <a:pt x="2536" y="19633"/>
                      </a:cubicBezTo>
                      <a:cubicBezTo>
                        <a:pt x="2554" y="19625"/>
                        <a:pt x="2567" y="19615"/>
                        <a:pt x="2578" y="19597"/>
                      </a:cubicBezTo>
                      <a:cubicBezTo>
                        <a:pt x="2594" y="19571"/>
                        <a:pt x="2586" y="19537"/>
                        <a:pt x="2596" y="19515"/>
                      </a:cubicBezTo>
                      <a:cubicBezTo>
                        <a:pt x="2610" y="19482"/>
                        <a:pt x="2648" y="19495"/>
                        <a:pt x="2678" y="19496"/>
                      </a:cubicBezTo>
                      <a:cubicBezTo>
                        <a:pt x="2725" y="19496"/>
                        <a:pt x="2735" y="19489"/>
                        <a:pt x="2775" y="19460"/>
                      </a:cubicBezTo>
                      <a:cubicBezTo>
                        <a:pt x="2786" y="19451"/>
                        <a:pt x="2799" y="19451"/>
                        <a:pt x="2810" y="19442"/>
                      </a:cubicBezTo>
                      <a:cubicBezTo>
                        <a:pt x="2823" y="19431"/>
                        <a:pt x="2832" y="19407"/>
                        <a:pt x="2842" y="19399"/>
                      </a:cubicBezTo>
                      <a:cubicBezTo>
                        <a:pt x="2857" y="19388"/>
                        <a:pt x="2872" y="19398"/>
                        <a:pt x="2887" y="19396"/>
                      </a:cubicBezTo>
                      <a:cubicBezTo>
                        <a:pt x="2921" y="19390"/>
                        <a:pt x="2908" y="19394"/>
                        <a:pt x="2923" y="19360"/>
                      </a:cubicBezTo>
                      <a:cubicBezTo>
                        <a:pt x="2973" y="19248"/>
                        <a:pt x="3094" y="19189"/>
                        <a:pt x="3165" y="19095"/>
                      </a:cubicBezTo>
                      <a:cubicBezTo>
                        <a:pt x="3192" y="19058"/>
                        <a:pt x="3208" y="19024"/>
                        <a:pt x="3242" y="18999"/>
                      </a:cubicBezTo>
                      <a:cubicBezTo>
                        <a:pt x="3264" y="18982"/>
                        <a:pt x="3283" y="18974"/>
                        <a:pt x="3307" y="18959"/>
                      </a:cubicBezTo>
                      <a:cubicBezTo>
                        <a:pt x="3339" y="18939"/>
                        <a:pt x="3347" y="18933"/>
                        <a:pt x="3387" y="18933"/>
                      </a:cubicBezTo>
                      <a:cubicBezTo>
                        <a:pt x="3423" y="18933"/>
                        <a:pt x="3469" y="18919"/>
                        <a:pt x="3496" y="18952"/>
                      </a:cubicBezTo>
                      <a:cubicBezTo>
                        <a:pt x="3541" y="19006"/>
                        <a:pt x="3560" y="19107"/>
                        <a:pt x="3628" y="19130"/>
                      </a:cubicBezTo>
                      <a:cubicBezTo>
                        <a:pt x="3651" y="19138"/>
                        <a:pt x="3671" y="19149"/>
                        <a:pt x="3692" y="19155"/>
                      </a:cubicBezTo>
                      <a:cubicBezTo>
                        <a:pt x="3721" y="19164"/>
                        <a:pt x="3777" y="19134"/>
                        <a:pt x="3802" y="19157"/>
                      </a:cubicBezTo>
                      <a:cubicBezTo>
                        <a:pt x="3835" y="19186"/>
                        <a:pt x="3818" y="19255"/>
                        <a:pt x="3821" y="19295"/>
                      </a:cubicBezTo>
                      <a:cubicBezTo>
                        <a:pt x="3827" y="19357"/>
                        <a:pt x="3844" y="19346"/>
                        <a:pt x="3886" y="19354"/>
                      </a:cubicBezTo>
                      <a:cubicBezTo>
                        <a:pt x="3929" y="19362"/>
                        <a:pt x="3931" y="19397"/>
                        <a:pt x="3955" y="19431"/>
                      </a:cubicBezTo>
                      <a:cubicBezTo>
                        <a:pt x="3978" y="19464"/>
                        <a:pt x="3983" y="19467"/>
                        <a:pt x="3983" y="19516"/>
                      </a:cubicBezTo>
                      <a:cubicBezTo>
                        <a:pt x="3982" y="19536"/>
                        <a:pt x="3982" y="19556"/>
                        <a:pt x="3983" y="19576"/>
                      </a:cubicBezTo>
                      <a:cubicBezTo>
                        <a:pt x="3983" y="19606"/>
                        <a:pt x="3974" y="19619"/>
                        <a:pt x="3970" y="19641"/>
                      </a:cubicBezTo>
                      <a:cubicBezTo>
                        <a:pt x="3965" y="19671"/>
                        <a:pt x="3956" y="19751"/>
                        <a:pt x="3965" y="19779"/>
                      </a:cubicBezTo>
                      <a:cubicBezTo>
                        <a:pt x="3977" y="19811"/>
                        <a:pt x="4020" y="19818"/>
                        <a:pt x="4047" y="19817"/>
                      </a:cubicBezTo>
                      <a:cubicBezTo>
                        <a:pt x="4098" y="19816"/>
                        <a:pt x="4141" y="19828"/>
                        <a:pt x="4191" y="19841"/>
                      </a:cubicBezTo>
                      <a:cubicBezTo>
                        <a:pt x="4197" y="19875"/>
                        <a:pt x="4184" y="19912"/>
                        <a:pt x="4202" y="19936"/>
                      </a:cubicBezTo>
                      <a:cubicBezTo>
                        <a:pt x="4216" y="19957"/>
                        <a:pt x="4251" y="19956"/>
                        <a:pt x="4270" y="19962"/>
                      </a:cubicBezTo>
                      <a:cubicBezTo>
                        <a:pt x="4271" y="20001"/>
                        <a:pt x="4307" y="20043"/>
                        <a:pt x="4325" y="20072"/>
                      </a:cubicBezTo>
                      <a:cubicBezTo>
                        <a:pt x="4344" y="20103"/>
                        <a:pt x="4357" y="20144"/>
                        <a:pt x="4385" y="20165"/>
                      </a:cubicBezTo>
                      <a:cubicBezTo>
                        <a:pt x="4416" y="20187"/>
                        <a:pt x="4457" y="20191"/>
                        <a:pt x="4491" y="20209"/>
                      </a:cubicBezTo>
                      <a:cubicBezTo>
                        <a:pt x="4533" y="20231"/>
                        <a:pt x="4548" y="20278"/>
                        <a:pt x="4595" y="20280"/>
                      </a:cubicBezTo>
                      <a:cubicBezTo>
                        <a:pt x="4679" y="20283"/>
                        <a:pt x="4690" y="20204"/>
                        <a:pt x="4739" y="20139"/>
                      </a:cubicBezTo>
                      <a:cubicBezTo>
                        <a:pt x="4757" y="20114"/>
                        <a:pt x="4789" y="20114"/>
                        <a:pt x="4806" y="20094"/>
                      </a:cubicBezTo>
                      <a:cubicBezTo>
                        <a:pt x="4822" y="20077"/>
                        <a:pt x="4821" y="20054"/>
                        <a:pt x="4836" y="20037"/>
                      </a:cubicBezTo>
                      <a:cubicBezTo>
                        <a:pt x="4858" y="20012"/>
                        <a:pt x="4919" y="19998"/>
                        <a:pt x="4948" y="19995"/>
                      </a:cubicBezTo>
                      <a:cubicBezTo>
                        <a:pt x="4956" y="19898"/>
                        <a:pt x="4988" y="19881"/>
                        <a:pt x="5055" y="19837"/>
                      </a:cubicBezTo>
                      <a:cubicBezTo>
                        <a:pt x="5095" y="19812"/>
                        <a:pt x="5128" y="19749"/>
                        <a:pt x="5173" y="19739"/>
                      </a:cubicBezTo>
                      <a:cubicBezTo>
                        <a:pt x="5186" y="19793"/>
                        <a:pt x="5162" y="19849"/>
                        <a:pt x="5152" y="19898"/>
                      </a:cubicBezTo>
                      <a:cubicBezTo>
                        <a:pt x="5140" y="19957"/>
                        <a:pt x="5151" y="20003"/>
                        <a:pt x="5159" y="20063"/>
                      </a:cubicBezTo>
                      <a:cubicBezTo>
                        <a:pt x="5164" y="20097"/>
                        <a:pt x="5172" y="20132"/>
                        <a:pt x="5186" y="20159"/>
                      </a:cubicBezTo>
                      <a:cubicBezTo>
                        <a:pt x="5192" y="20171"/>
                        <a:pt x="5202" y="20172"/>
                        <a:pt x="5207" y="20188"/>
                      </a:cubicBezTo>
                      <a:cubicBezTo>
                        <a:pt x="5211" y="20201"/>
                        <a:pt x="5203" y="20217"/>
                        <a:pt x="5209" y="20228"/>
                      </a:cubicBezTo>
                      <a:cubicBezTo>
                        <a:pt x="5229" y="20266"/>
                        <a:pt x="5346" y="20229"/>
                        <a:pt x="5379" y="20238"/>
                      </a:cubicBezTo>
                      <a:cubicBezTo>
                        <a:pt x="5397" y="20244"/>
                        <a:pt x="5407" y="20255"/>
                        <a:pt x="5425" y="20260"/>
                      </a:cubicBezTo>
                      <a:cubicBezTo>
                        <a:pt x="5447" y="20266"/>
                        <a:pt x="5476" y="20259"/>
                        <a:pt x="5498" y="20259"/>
                      </a:cubicBezTo>
                      <a:cubicBezTo>
                        <a:pt x="5517" y="20259"/>
                        <a:pt x="5547" y="20251"/>
                        <a:pt x="5564" y="20263"/>
                      </a:cubicBezTo>
                      <a:cubicBezTo>
                        <a:pt x="5578" y="20273"/>
                        <a:pt x="5592" y="20304"/>
                        <a:pt x="5603" y="20319"/>
                      </a:cubicBezTo>
                      <a:cubicBezTo>
                        <a:pt x="5629" y="20357"/>
                        <a:pt x="5663" y="20430"/>
                        <a:pt x="5708" y="20422"/>
                      </a:cubicBezTo>
                      <a:cubicBezTo>
                        <a:pt x="5736" y="20417"/>
                        <a:pt x="5745" y="20393"/>
                        <a:pt x="5774" y="20414"/>
                      </a:cubicBezTo>
                      <a:cubicBezTo>
                        <a:pt x="5799" y="20433"/>
                        <a:pt x="5799" y="20463"/>
                        <a:pt x="5835" y="20464"/>
                      </a:cubicBezTo>
                      <a:cubicBezTo>
                        <a:pt x="5846" y="20511"/>
                        <a:pt x="5825" y="20548"/>
                        <a:pt x="5863" y="20581"/>
                      </a:cubicBezTo>
                      <a:cubicBezTo>
                        <a:pt x="5878" y="20595"/>
                        <a:pt x="5901" y="20593"/>
                        <a:pt x="5915" y="20606"/>
                      </a:cubicBezTo>
                      <a:cubicBezTo>
                        <a:pt x="5934" y="20624"/>
                        <a:pt x="5944" y="20646"/>
                        <a:pt x="5965" y="20662"/>
                      </a:cubicBezTo>
                      <a:cubicBezTo>
                        <a:pt x="5996" y="20687"/>
                        <a:pt x="6021" y="20705"/>
                        <a:pt x="6047" y="20738"/>
                      </a:cubicBezTo>
                      <a:cubicBezTo>
                        <a:pt x="6074" y="20771"/>
                        <a:pt x="6123" y="20795"/>
                        <a:pt x="6160" y="20803"/>
                      </a:cubicBezTo>
                      <a:cubicBezTo>
                        <a:pt x="6242" y="20821"/>
                        <a:pt x="6342" y="20803"/>
                        <a:pt x="6426" y="20802"/>
                      </a:cubicBezTo>
                      <a:cubicBezTo>
                        <a:pt x="6522" y="20801"/>
                        <a:pt x="6521" y="20630"/>
                        <a:pt x="6579" y="20561"/>
                      </a:cubicBezTo>
                      <a:cubicBezTo>
                        <a:pt x="6598" y="20539"/>
                        <a:pt x="6623" y="20516"/>
                        <a:pt x="6650" y="20498"/>
                      </a:cubicBezTo>
                      <a:cubicBezTo>
                        <a:pt x="6676" y="20480"/>
                        <a:pt x="6704" y="20446"/>
                        <a:pt x="6732" y="20440"/>
                      </a:cubicBezTo>
                      <a:cubicBezTo>
                        <a:pt x="6771" y="20430"/>
                        <a:pt x="6812" y="20454"/>
                        <a:pt x="6842" y="20406"/>
                      </a:cubicBezTo>
                      <a:cubicBezTo>
                        <a:pt x="6858" y="20379"/>
                        <a:pt x="6862" y="20262"/>
                        <a:pt x="6919" y="20302"/>
                      </a:cubicBezTo>
                      <a:cubicBezTo>
                        <a:pt x="6950" y="20324"/>
                        <a:pt x="6932" y="20431"/>
                        <a:pt x="6934" y="20471"/>
                      </a:cubicBezTo>
                      <a:cubicBezTo>
                        <a:pt x="6935" y="20518"/>
                        <a:pt x="6960" y="20546"/>
                        <a:pt x="6967" y="20590"/>
                      </a:cubicBezTo>
                      <a:cubicBezTo>
                        <a:pt x="6984" y="20713"/>
                        <a:pt x="6953" y="20842"/>
                        <a:pt x="6979" y="20963"/>
                      </a:cubicBezTo>
                      <a:cubicBezTo>
                        <a:pt x="6984" y="20989"/>
                        <a:pt x="6983" y="21016"/>
                        <a:pt x="6982" y="21043"/>
                      </a:cubicBezTo>
                      <a:cubicBezTo>
                        <a:pt x="6982" y="21052"/>
                        <a:pt x="6979" y="21074"/>
                        <a:pt x="6981" y="21084"/>
                      </a:cubicBezTo>
                      <a:cubicBezTo>
                        <a:pt x="6985" y="21106"/>
                        <a:pt x="6997" y="21108"/>
                        <a:pt x="7005" y="21124"/>
                      </a:cubicBezTo>
                      <a:cubicBezTo>
                        <a:pt x="7015" y="21145"/>
                        <a:pt x="7015" y="21167"/>
                        <a:pt x="7026" y="21190"/>
                      </a:cubicBezTo>
                      <a:cubicBezTo>
                        <a:pt x="7036" y="21209"/>
                        <a:pt x="7053" y="21219"/>
                        <a:pt x="7060" y="21243"/>
                      </a:cubicBezTo>
                      <a:cubicBezTo>
                        <a:pt x="7073" y="21289"/>
                        <a:pt x="7062" y="21342"/>
                        <a:pt x="7060" y="21392"/>
                      </a:cubicBezTo>
                      <a:cubicBezTo>
                        <a:pt x="7081" y="21398"/>
                        <a:pt x="7102" y="21407"/>
                        <a:pt x="7119" y="21414"/>
                      </a:cubicBezTo>
                      <a:cubicBezTo>
                        <a:pt x="7143" y="21425"/>
                        <a:pt x="7158" y="21442"/>
                        <a:pt x="7183" y="21446"/>
                      </a:cubicBezTo>
                      <a:cubicBezTo>
                        <a:pt x="7204" y="21449"/>
                        <a:pt x="7227" y="21445"/>
                        <a:pt x="7248" y="21445"/>
                      </a:cubicBezTo>
                      <a:cubicBezTo>
                        <a:pt x="7306" y="21445"/>
                        <a:pt x="7357" y="21445"/>
                        <a:pt x="7413" y="21430"/>
                      </a:cubicBezTo>
                      <a:cubicBezTo>
                        <a:pt x="7444" y="21421"/>
                        <a:pt x="7514" y="21411"/>
                        <a:pt x="7543" y="21429"/>
                      </a:cubicBezTo>
                      <a:cubicBezTo>
                        <a:pt x="7572" y="21448"/>
                        <a:pt x="7585" y="21497"/>
                        <a:pt x="7602" y="21526"/>
                      </a:cubicBezTo>
                      <a:cubicBezTo>
                        <a:pt x="7632" y="21580"/>
                        <a:pt x="7658" y="21587"/>
                        <a:pt x="7707" y="21586"/>
                      </a:cubicBezTo>
                      <a:cubicBezTo>
                        <a:pt x="7752" y="21586"/>
                        <a:pt x="7781" y="21587"/>
                        <a:pt x="7819" y="21566"/>
                      </a:cubicBezTo>
                      <a:cubicBezTo>
                        <a:pt x="7855" y="21546"/>
                        <a:pt x="7914" y="21516"/>
                        <a:pt x="7931" y="21466"/>
                      </a:cubicBezTo>
                      <a:cubicBezTo>
                        <a:pt x="7939" y="21440"/>
                        <a:pt x="7931" y="21422"/>
                        <a:pt x="7944" y="21400"/>
                      </a:cubicBezTo>
                      <a:cubicBezTo>
                        <a:pt x="7956" y="21382"/>
                        <a:pt x="7973" y="21376"/>
                        <a:pt x="7989" y="21368"/>
                      </a:cubicBezTo>
                      <a:cubicBezTo>
                        <a:pt x="8022" y="21351"/>
                        <a:pt x="8059" y="21332"/>
                        <a:pt x="8086" y="21306"/>
                      </a:cubicBezTo>
                      <a:cubicBezTo>
                        <a:pt x="8136" y="21257"/>
                        <a:pt x="8171" y="21168"/>
                        <a:pt x="8239" y="21164"/>
                      </a:cubicBezTo>
                      <a:cubicBezTo>
                        <a:pt x="8270" y="21163"/>
                        <a:pt x="8334" y="21150"/>
                        <a:pt x="8361" y="21166"/>
                      </a:cubicBezTo>
                      <a:cubicBezTo>
                        <a:pt x="8402" y="21188"/>
                        <a:pt x="8379" y="21250"/>
                        <a:pt x="8384" y="21295"/>
                      </a:cubicBezTo>
                      <a:cubicBezTo>
                        <a:pt x="8392" y="21371"/>
                        <a:pt x="8431" y="21358"/>
                        <a:pt x="8478" y="21370"/>
                      </a:cubicBezTo>
                      <a:cubicBezTo>
                        <a:pt x="8492" y="21374"/>
                        <a:pt x="8500" y="21385"/>
                        <a:pt x="8521" y="21386"/>
                      </a:cubicBezTo>
                      <a:cubicBezTo>
                        <a:pt x="8538" y="21387"/>
                        <a:pt x="8558" y="21390"/>
                        <a:pt x="8574" y="21382"/>
                      </a:cubicBezTo>
                      <a:cubicBezTo>
                        <a:pt x="8606" y="21367"/>
                        <a:pt x="8628" y="21326"/>
                        <a:pt x="8652" y="21298"/>
                      </a:cubicBezTo>
                      <a:cubicBezTo>
                        <a:pt x="8680" y="21265"/>
                        <a:pt x="8720" y="21247"/>
                        <a:pt x="8752" y="21220"/>
                      </a:cubicBezTo>
                      <a:cubicBezTo>
                        <a:pt x="8786" y="21193"/>
                        <a:pt x="8816" y="21156"/>
                        <a:pt x="8820" y="21105"/>
                      </a:cubicBezTo>
                      <a:cubicBezTo>
                        <a:pt x="8824" y="21050"/>
                        <a:pt x="8827" y="21032"/>
                        <a:pt x="8858" y="20992"/>
                      </a:cubicBezTo>
                      <a:cubicBezTo>
                        <a:pt x="8874" y="20972"/>
                        <a:pt x="8882" y="20943"/>
                        <a:pt x="8896" y="20923"/>
                      </a:cubicBezTo>
                      <a:cubicBezTo>
                        <a:pt x="8910" y="20904"/>
                        <a:pt x="8915" y="20913"/>
                        <a:pt x="8932" y="20900"/>
                      </a:cubicBezTo>
                      <a:cubicBezTo>
                        <a:pt x="8963" y="20879"/>
                        <a:pt x="8993" y="20860"/>
                        <a:pt x="9017" y="20829"/>
                      </a:cubicBezTo>
                      <a:cubicBezTo>
                        <a:pt x="9039" y="20801"/>
                        <a:pt x="9057" y="20779"/>
                        <a:pt x="9084" y="20761"/>
                      </a:cubicBezTo>
                      <a:cubicBezTo>
                        <a:pt x="9115" y="20741"/>
                        <a:pt x="9154" y="20755"/>
                        <a:pt x="9181" y="20732"/>
                      </a:cubicBezTo>
                      <a:cubicBezTo>
                        <a:pt x="9222" y="20698"/>
                        <a:pt x="9204" y="20648"/>
                        <a:pt x="9194" y="20603"/>
                      </a:cubicBezTo>
                      <a:cubicBezTo>
                        <a:pt x="9185" y="20559"/>
                        <a:pt x="9191" y="20507"/>
                        <a:pt x="9191" y="20462"/>
                      </a:cubicBezTo>
                      <a:cubicBezTo>
                        <a:pt x="9190" y="20436"/>
                        <a:pt x="9200" y="20353"/>
                        <a:pt x="9215" y="20341"/>
                      </a:cubicBezTo>
                      <a:cubicBezTo>
                        <a:pt x="9250" y="20315"/>
                        <a:pt x="9274" y="20401"/>
                        <a:pt x="9297" y="20399"/>
                      </a:cubicBezTo>
                      <a:cubicBezTo>
                        <a:pt x="9323" y="20398"/>
                        <a:pt x="9318" y="20351"/>
                        <a:pt x="9327" y="20330"/>
                      </a:cubicBezTo>
                      <a:cubicBezTo>
                        <a:pt x="9339" y="20302"/>
                        <a:pt x="9343" y="20304"/>
                        <a:pt x="9368" y="20301"/>
                      </a:cubicBezTo>
                      <a:cubicBezTo>
                        <a:pt x="9410" y="20295"/>
                        <a:pt x="9459" y="20302"/>
                        <a:pt x="9498" y="20321"/>
                      </a:cubicBezTo>
                      <a:cubicBezTo>
                        <a:pt x="9539" y="20340"/>
                        <a:pt x="9537" y="20392"/>
                        <a:pt x="9561" y="20432"/>
                      </a:cubicBezTo>
                      <a:cubicBezTo>
                        <a:pt x="9580" y="20463"/>
                        <a:pt x="9615" y="20484"/>
                        <a:pt x="9631" y="20518"/>
                      </a:cubicBezTo>
                      <a:cubicBezTo>
                        <a:pt x="9641" y="20538"/>
                        <a:pt x="9636" y="20558"/>
                        <a:pt x="9645" y="20578"/>
                      </a:cubicBezTo>
                      <a:cubicBezTo>
                        <a:pt x="9652" y="20594"/>
                        <a:pt x="9671" y="20605"/>
                        <a:pt x="9679" y="20622"/>
                      </a:cubicBezTo>
                      <a:cubicBezTo>
                        <a:pt x="9700" y="20665"/>
                        <a:pt x="9683" y="20708"/>
                        <a:pt x="9690" y="20754"/>
                      </a:cubicBezTo>
                      <a:cubicBezTo>
                        <a:pt x="9699" y="20810"/>
                        <a:pt x="9733" y="20804"/>
                        <a:pt x="9768" y="20828"/>
                      </a:cubicBezTo>
                      <a:cubicBezTo>
                        <a:pt x="9804" y="20853"/>
                        <a:pt x="9823" y="20871"/>
                        <a:pt x="9868" y="20865"/>
                      </a:cubicBezTo>
                      <a:cubicBezTo>
                        <a:pt x="9935" y="20855"/>
                        <a:pt x="9995" y="20797"/>
                        <a:pt x="10053" y="20762"/>
                      </a:cubicBezTo>
                      <a:cubicBezTo>
                        <a:pt x="10084" y="20742"/>
                        <a:pt x="10102" y="20718"/>
                        <a:pt x="10129" y="20708"/>
                      </a:cubicBezTo>
                      <a:cubicBezTo>
                        <a:pt x="10137" y="20705"/>
                        <a:pt x="10147" y="20704"/>
                        <a:pt x="10158" y="20704"/>
                      </a:cubicBezTo>
                      <a:cubicBezTo>
                        <a:pt x="10167" y="20704"/>
                        <a:pt x="10175" y="20704"/>
                        <a:pt x="10183" y="20704"/>
                      </a:cubicBezTo>
                      <a:cubicBezTo>
                        <a:pt x="10192" y="20678"/>
                        <a:pt x="10200" y="20652"/>
                        <a:pt x="10210" y="20627"/>
                      </a:cubicBezTo>
                      <a:cubicBezTo>
                        <a:pt x="10229" y="20584"/>
                        <a:pt x="10237" y="20566"/>
                        <a:pt x="10238" y="20520"/>
                      </a:cubicBezTo>
                      <a:cubicBezTo>
                        <a:pt x="10239" y="20515"/>
                        <a:pt x="10239" y="20509"/>
                        <a:pt x="10239" y="20502"/>
                      </a:cubicBezTo>
                      <a:cubicBezTo>
                        <a:pt x="10238" y="20462"/>
                        <a:pt x="10231" y="20404"/>
                        <a:pt x="10242" y="20366"/>
                      </a:cubicBezTo>
                      <a:cubicBezTo>
                        <a:pt x="10252" y="20330"/>
                        <a:pt x="10288" y="20293"/>
                        <a:pt x="10300" y="20257"/>
                      </a:cubicBezTo>
                      <a:cubicBezTo>
                        <a:pt x="10312" y="20219"/>
                        <a:pt x="10303" y="20161"/>
                        <a:pt x="10303" y="20120"/>
                      </a:cubicBezTo>
                      <a:cubicBezTo>
                        <a:pt x="10303" y="20070"/>
                        <a:pt x="10306" y="20019"/>
                        <a:pt x="10303" y="19969"/>
                      </a:cubicBezTo>
                      <a:cubicBezTo>
                        <a:pt x="10302" y="19941"/>
                        <a:pt x="10294" y="19870"/>
                        <a:pt x="10274" y="19854"/>
                      </a:cubicBezTo>
                      <a:cubicBezTo>
                        <a:pt x="10292" y="19733"/>
                        <a:pt x="10433" y="19953"/>
                        <a:pt x="10456" y="19980"/>
                      </a:cubicBezTo>
                      <a:cubicBezTo>
                        <a:pt x="10483" y="20009"/>
                        <a:pt x="10537" y="20045"/>
                        <a:pt x="10574" y="20016"/>
                      </a:cubicBezTo>
                      <a:cubicBezTo>
                        <a:pt x="10607" y="19990"/>
                        <a:pt x="10598" y="19916"/>
                        <a:pt x="10625" y="19878"/>
                      </a:cubicBezTo>
                      <a:cubicBezTo>
                        <a:pt x="10654" y="19836"/>
                        <a:pt x="10698" y="19819"/>
                        <a:pt x="10723" y="19767"/>
                      </a:cubicBezTo>
                      <a:cubicBezTo>
                        <a:pt x="10742" y="19726"/>
                        <a:pt x="10755" y="19685"/>
                        <a:pt x="10755" y="19638"/>
                      </a:cubicBezTo>
                      <a:cubicBezTo>
                        <a:pt x="10754" y="19592"/>
                        <a:pt x="10745" y="19505"/>
                        <a:pt x="10772" y="19468"/>
                      </a:cubicBezTo>
                      <a:cubicBezTo>
                        <a:pt x="10790" y="19443"/>
                        <a:pt x="10855" y="19457"/>
                        <a:pt x="10884" y="19457"/>
                      </a:cubicBezTo>
                      <a:cubicBezTo>
                        <a:pt x="10910" y="19457"/>
                        <a:pt x="10937" y="19460"/>
                        <a:pt x="10964" y="19458"/>
                      </a:cubicBezTo>
                      <a:cubicBezTo>
                        <a:pt x="10991" y="19456"/>
                        <a:pt x="11011" y="19440"/>
                        <a:pt x="11037" y="19436"/>
                      </a:cubicBezTo>
                      <a:cubicBezTo>
                        <a:pt x="11078" y="19430"/>
                        <a:pt x="11110" y="19439"/>
                        <a:pt x="11148" y="19422"/>
                      </a:cubicBezTo>
                      <a:lnTo>
                        <a:pt x="11190" y="19363"/>
                      </a:lnTo>
                      <a:cubicBezTo>
                        <a:pt x="11190" y="19358"/>
                        <a:pt x="11190" y="19353"/>
                        <a:pt x="11190" y="19346"/>
                      </a:cubicBezTo>
                      <a:cubicBezTo>
                        <a:pt x="11190" y="19300"/>
                        <a:pt x="11184" y="19311"/>
                        <a:pt x="11167" y="19276"/>
                      </a:cubicBezTo>
                      <a:cubicBezTo>
                        <a:pt x="11153" y="19246"/>
                        <a:pt x="11151" y="19175"/>
                        <a:pt x="11157" y="19135"/>
                      </a:cubicBezTo>
                      <a:cubicBezTo>
                        <a:pt x="11165" y="19081"/>
                        <a:pt x="11208" y="19040"/>
                        <a:pt x="11216" y="18984"/>
                      </a:cubicBezTo>
                      <a:cubicBezTo>
                        <a:pt x="11220" y="18953"/>
                        <a:pt x="11212" y="18963"/>
                        <a:pt x="11202" y="18935"/>
                      </a:cubicBezTo>
                      <a:cubicBezTo>
                        <a:pt x="11191" y="18907"/>
                        <a:pt x="11193" y="18884"/>
                        <a:pt x="11187" y="18854"/>
                      </a:cubicBezTo>
                      <a:cubicBezTo>
                        <a:pt x="11173" y="18786"/>
                        <a:pt x="11174" y="18742"/>
                        <a:pt x="11187" y="18672"/>
                      </a:cubicBezTo>
                      <a:cubicBezTo>
                        <a:pt x="11194" y="18630"/>
                        <a:pt x="11174" y="18547"/>
                        <a:pt x="11193" y="18511"/>
                      </a:cubicBezTo>
                      <a:cubicBezTo>
                        <a:pt x="11206" y="18486"/>
                        <a:pt x="11238" y="18489"/>
                        <a:pt x="11255" y="18465"/>
                      </a:cubicBezTo>
                      <a:cubicBezTo>
                        <a:pt x="11268" y="18449"/>
                        <a:pt x="11274" y="18430"/>
                        <a:pt x="11283" y="18411"/>
                      </a:cubicBezTo>
                      <a:cubicBezTo>
                        <a:pt x="11304" y="18371"/>
                        <a:pt x="11332" y="18340"/>
                        <a:pt x="11336" y="18292"/>
                      </a:cubicBezTo>
                      <a:cubicBezTo>
                        <a:pt x="11340" y="18236"/>
                        <a:pt x="11330" y="18200"/>
                        <a:pt x="11315" y="18151"/>
                      </a:cubicBezTo>
                      <a:cubicBezTo>
                        <a:pt x="11299" y="18099"/>
                        <a:pt x="11290" y="18043"/>
                        <a:pt x="11276" y="17989"/>
                      </a:cubicBezTo>
                      <a:cubicBezTo>
                        <a:pt x="11292" y="17965"/>
                        <a:pt x="11327" y="17969"/>
                        <a:pt x="11347" y="17953"/>
                      </a:cubicBezTo>
                      <a:cubicBezTo>
                        <a:pt x="11376" y="17992"/>
                        <a:pt x="11408" y="18035"/>
                        <a:pt x="11440" y="18071"/>
                      </a:cubicBezTo>
                      <a:cubicBezTo>
                        <a:pt x="11477" y="18112"/>
                        <a:pt x="11505" y="18111"/>
                        <a:pt x="11553" y="18111"/>
                      </a:cubicBezTo>
                      <a:cubicBezTo>
                        <a:pt x="11593" y="18111"/>
                        <a:pt x="11642" y="18122"/>
                        <a:pt x="11680" y="18109"/>
                      </a:cubicBezTo>
                      <a:cubicBezTo>
                        <a:pt x="11710" y="18100"/>
                        <a:pt x="11738" y="18064"/>
                        <a:pt x="11767" y="18045"/>
                      </a:cubicBezTo>
                      <a:cubicBezTo>
                        <a:pt x="11782" y="18036"/>
                        <a:pt x="11794" y="18028"/>
                        <a:pt x="11803" y="18012"/>
                      </a:cubicBezTo>
                      <a:cubicBezTo>
                        <a:pt x="11812" y="17997"/>
                        <a:pt x="11818" y="17959"/>
                        <a:pt x="11819" y="17940"/>
                      </a:cubicBezTo>
                      <a:cubicBezTo>
                        <a:pt x="11824" y="17892"/>
                        <a:pt x="11819" y="17838"/>
                        <a:pt x="11819" y="17790"/>
                      </a:cubicBezTo>
                      <a:cubicBezTo>
                        <a:pt x="11819" y="17742"/>
                        <a:pt x="11812" y="17685"/>
                        <a:pt x="11818" y="17638"/>
                      </a:cubicBezTo>
                      <a:cubicBezTo>
                        <a:pt x="11824" y="17600"/>
                        <a:pt x="11844" y="17580"/>
                        <a:pt x="11860" y="17549"/>
                      </a:cubicBezTo>
                      <a:cubicBezTo>
                        <a:pt x="11886" y="17499"/>
                        <a:pt x="11918" y="17440"/>
                        <a:pt x="11960" y="17402"/>
                      </a:cubicBezTo>
                      <a:cubicBezTo>
                        <a:pt x="11991" y="17374"/>
                        <a:pt x="12002" y="17370"/>
                        <a:pt x="12025" y="17327"/>
                      </a:cubicBezTo>
                      <a:cubicBezTo>
                        <a:pt x="12043" y="17292"/>
                        <a:pt x="12050" y="17264"/>
                        <a:pt x="12064" y="17227"/>
                      </a:cubicBezTo>
                      <a:cubicBezTo>
                        <a:pt x="12080" y="17182"/>
                        <a:pt x="12110" y="17136"/>
                        <a:pt x="12129" y="17091"/>
                      </a:cubicBezTo>
                      <a:cubicBezTo>
                        <a:pt x="12139" y="17068"/>
                        <a:pt x="12151" y="17024"/>
                        <a:pt x="12165" y="17005"/>
                      </a:cubicBezTo>
                      <a:cubicBezTo>
                        <a:pt x="12187" y="16975"/>
                        <a:pt x="12225" y="16983"/>
                        <a:pt x="12251" y="16961"/>
                      </a:cubicBezTo>
                      <a:cubicBezTo>
                        <a:pt x="12264" y="16950"/>
                        <a:pt x="12267" y="16928"/>
                        <a:pt x="12279" y="16917"/>
                      </a:cubicBezTo>
                      <a:cubicBezTo>
                        <a:pt x="12291" y="16906"/>
                        <a:pt x="12310" y="16901"/>
                        <a:pt x="12325" y="16895"/>
                      </a:cubicBezTo>
                      <a:cubicBezTo>
                        <a:pt x="12353" y="16886"/>
                        <a:pt x="12388" y="16876"/>
                        <a:pt x="12417" y="16884"/>
                      </a:cubicBezTo>
                      <a:cubicBezTo>
                        <a:pt x="12437" y="16890"/>
                        <a:pt x="12451" y="16907"/>
                        <a:pt x="12472" y="16907"/>
                      </a:cubicBezTo>
                      <a:cubicBezTo>
                        <a:pt x="12500" y="16907"/>
                        <a:pt x="12532" y="16878"/>
                        <a:pt x="12552" y="16854"/>
                      </a:cubicBezTo>
                      <a:cubicBezTo>
                        <a:pt x="12602" y="16794"/>
                        <a:pt x="12654" y="16712"/>
                        <a:pt x="12657" y="16624"/>
                      </a:cubicBezTo>
                      <a:cubicBezTo>
                        <a:pt x="12660" y="16546"/>
                        <a:pt x="12681" y="16472"/>
                        <a:pt x="12705" y="16404"/>
                      </a:cubicBezTo>
                      <a:cubicBezTo>
                        <a:pt x="12736" y="16321"/>
                        <a:pt x="12737" y="16244"/>
                        <a:pt x="12778" y="16162"/>
                      </a:cubicBezTo>
                      <a:cubicBezTo>
                        <a:pt x="12796" y="16127"/>
                        <a:pt x="12815" y="16103"/>
                        <a:pt x="12819" y="16062"/>
                      </a:cubicBezTo>
                      <a:cubicBezTo>
                        <a:pt x="12824" y="16011"/>
                        <a:pt x="12796" y="15979"/>
                        <a:pt x="12809" y="15931"/>
                      </a:cubicBezTo>
                      <a:cubicBezTo>
                        <a:pt x="12823" y="15882"/>
                        <a:pt x="12851" y="15849"/>
                        <a:pt x="12875" y="15810"/>
                      </a:cubicBezTo>
                      <a:cubicBezTo>
                        <a:pt x="12895" y="15777"/>
                        <a:pt x="12906" y="15773"/>
                        <a:pt x="12932" y="15750"/>
                      </a:cubicBezTo>
                      <a:cubicBezTo>
                        <a:pt x="12980" y="15707"/>
                        <a:pt x="12990" y="15637"/>
                        <a:pt x="13044" y="15599"/>
                      </a:cubicBezTo>
                      <a:cubicBezTo>
                        <a:pt x="13091" y="15566"/>
                        <a:pt x="13168" y="15525"/>
                        <a:pt x="13221" y="15518"/>
                      </a:cubicBezTo>
                      <a:cubicBezTo>
                        <a:pt x="13260" y="15514"/>
                        <a:pt x="13295" y="15504"/>
                        <a:pt x="13335" y="15499"/>
                      </a:cubicBezTo>
                      <a:cubicBezTo>
                        <a:pt x="13367" y="15496"/>
                        <a:pt x="13389" y="15474"/>
                        <a:pt x="13407" y="15438"/>
                      </a:cubicBezTo>
                      <a:cubicBezTo>
                        <a:pt x="13440" y="15376"/>
                        <a:pt x="13476" y="15310"/>
                        <a:pt x="13510" y="15245"/>
                      </a:cubicBezTo>
                      <a:cubicBezTo>
                        <a:pt x="13526" y="15215"/>
                        <a:pt x="13541" y="15179"/>
                        <a:pt x="13560" y="15149"/>
                      </a:cubicBezTo>
                      <a:cubicBezTo>
                        <a:pt x="13580" y="15116"/>
                        <a:pt x="13604" y="15096"/>
                        <a:pt x="13620" y="15057"/>
                      </a:cubicBezTo>
                      <a:cubicBezTo>
                        <a:pt x="13641" y="15009"/>
                        <a:pt x="13634" y="14966"/>
                        <a:pt x="13680" y="14956"/>
                      </a:cubicBezTo>
                      <a:cubicBezTo>
                        <a:pt x="13715" y="14947"/>
                        <a:pt x="13748" y="14941"/>
                        <a:pt x="13783" y="14933"/>
                      </a:cubicBezTo>
                      <a:cubicBezTo>
                        <a:pt x="13787" y="14898"/>
                        <a:pt x="13802" y="14867"/>
                        <a:pt x="13810" y="14836"/>
                      </a:cubicBezTo>
                      <a:cubicBezTo>
                        <a:pt x="13816" y="14814"/>
                        <a:pt x="13818" y="14790"/>
                        <a:pt x="13829" y="14770"/>
                      </a:cubicBezTo>
                      <a:cubicBezTo>
                        <a:pt x="13848" y="14737"/>
                        <a:pt x="13916" y="14711"/>
                        <a:pt x="13946" y="14695"/>
                      </a:cubicBezTo>
                      <a:cubicBezTo>
                        <a:pt x="13970" y="14682"/>
                        <a:pt x="14005" y="14675"/>
                        <a:pt x="14024" y="14650"/>
                      </a:cubicBezTo>
                      <a:cubicBezTo>
                        <a:pt x="14035" y="14637"/>
                        <a:pt x="14040" y="14598"/>
                        <a:pt x="14047" y="14579"/>
                      </a:cubicBezTo>
                      <a:cubicBezTo>
                        <a:pt x="14066" y="14530"/>
                        <a:pt x="14084" y="14494"/>
                        <a:pt x="14116" y="14454"/>
                      </a:cubicBezTo>
                      <a:cubicBezTo>
                        <a:pt x="14156" y="14403"/>
                        <a:pt x="14189" y="14414"/>
                        <a:pt x="14245" y="14414"/>
                      </a:cubicBezTo>
                      <a:cubicBezTo>
                        <a:pt x="14296" y="14414"/>
                        <a:pt x="14347" y="14414"/>
                        <a:pt x="14398" y="14414"/>
                      </a:cubicBezTo>
                      <a:cubicBezTo>
                        <a:pt x="14407" y="14414"/>
                        <a:pt x="14416" y="14414"/>
                        <a:pt x="14425" y="14414"/>
                      </a:cubicBezTo>
                      <a:cubicBezTo>
                        <a:pt x="14415" y="14407"/>
                        <a:pt x="14405" y="14399"/>
                        <a:pt x="14398" y="14383"/>
                      </a:cubicBezTo>
                      <a:cubicBezTo>
                        <a:pt x="14379" y="14345"/>
                        <a:pt x="14399" y="14342"/>
                        <a:pt x="14431" y="14318"/>
                      </a:cubicBezTo>
                      <a:cubicBezTo>
                        <a:pt x="14456" y="14299"/>
                        <a:pt x="14481" y="14285"/>
                        <a:pt x="14507" y="14267"/>
                      </a:cubicBezTo>
                      <a:cubicBezTo>
                        <a:pt x="14565" y="14229"/>
                        <a:pt x="14630" y="14208"/>
                        <a:pt x="14689" y="14172"/>
                      </a:cubicBezTo>
                      <a:cubicBezTo>
                        <a:pt x="14723" y="14152"/>
                        <a:pt x="14735" y="14128"/>
                        <a:pt x="14745" y="14083"/>
                      </a:cubicBezTo>
                      <a:cubicBezTo>
                        <a:pt x="14758" y="14024"/>
                        <a:pt x="14757" y="13982"/>
                        <a:pt x="14810" y="13971"/>
                      </a:cubicBezTo>
                      <a:cubicBezTo>
                        <a:pt x="14842" y="13964"/>
                        <a:pt x="14866" y="13959"/>
                        <a:pt x="14898" y="13952"/>
                      </a:cubicBezTo>
                      <a:cubicBezTo>
                        <a:pt x="14936" y="13945"/>
                        <a:pt x="14975" y="13930"/>
                        <a:pt x="14980" y="13881"/>
                      </a:cubicBezTo>
                      <a:cubicBezTo>
                        <a:pt x="14983" y="13845"/>
                        <a:pt x="14966" y="13782"/>
                        <a:pt x="14977" y="13749"/>
                      </a:cubicBezTo>
                      <a:cubicBezTo>
                        <a:pt x="14988" y="13718"/>
                        <a:pt x="15034" y="13711"/>
                        <a:pt x="15060" y="13710"/>
                      </a:cubicBezTo>
                      <a:cubicBezTo>
                        <a:pt x="15100" y="13708"/>
                        <a:pt x="15133" y="13693"/>
                        <a:pt x="15172" y="13690"/>
                      </a:cubicBezTo>
                      <a:cubicBezTo>
                        <a:pt x="15213" y="13687"/>
                        <a:pt x="15246" y="13686"/>
                        <a:pt x="15286" y="13675"/>
                      </a:cubicBezTo>
                      <a:cubicBezTo>
                        <a:pt x="15331" y="13662"/>
                        <a:pt x="15344" y="13683"/>
                        <a:pt x="15358" y="13620"/>
                      </a:cubicBezTo>
                      <a:cubicBezTo>
                        <a:pt x="15365" y="13587"/>
                        <a:pt x="15363" y="13528"/>
                        <a:pt x="15391" y="13510"/>
                      </a:cubicBezTo>
                      <a:cubicBezTo>
                        <a:pt x="15403" y="13503"/>
                        <a:pt x="15442" y="13504"/>
                        <a:pt x="15455" y="13509"/>
                      </a:cubicBezTo>
                      <a:cubicBezTo>
                        <a:pt x="15477" y="13517"/>
                        <a:pt x="15474" y="13510"/>
                        <a:pt x="15479" y="13539"/>
                      </a:cubicBezTo>
                      <a:cubicBezTo>
                        <a:pt x="15487" y="13583"/>
                        <a:pt x="15472" y="13625"/>
                        <a:pt x="15511" y="13660"/>
                      </a:cubicBezTo>
                      <a:cubicBezTo>
                        <a:pt x="15574" y="13716"/>
                        <a:pt x="15604" y="13571"/>
                        <a:pt x="15607" y="13519"/>
                      </a:cubicBezTo>
                      <a:cubicBezTo>
                        <a:pt x="15611" y="13465"/>
                        <a:pt x="15627" y="13462"/>
                        <a:pt x="15672" y="13449"/>
                      </a:cubicBezTo>
                      <a:cubicBezTo>
                        <a:pt x="15705" y="13439"/>
                        <a:pt x="15745" y="13421"/>
                        <a:pt x="15781" y="13428"/>
                      </a:cubicBezTo>
                      <a:cubicBezTo>
                        <a:pt x="15802" y="13433"/>
                        <a:pt x="15820" y="13446"/>
                        <a:pt x="15841" y="13450"/>
                      </a:cubicBezTo>
                      <a:cubicBezTo>
                        <a:pt x="15858" y="13454"/>
                        <a:pt x="15866" y="13450"/>
                        <a:pt x="15881" y="13459"/>
                      </a:cubicBezTo>
                      <a:cubicBezTo>
                        <a:pt x="15915" y="13478"/>
                        <a:pt x="15945" y="13521"/>
                        <a:pt x="15978" y="13546"/>
                      </a:cubicBezTo>
                      <a:cubicBezTo>
                        <a:pt x="16008" y="13569"/>
                        <a:pt x="16032" y="13589"/>
                        <a:pt x="16066" y="13590"/>
                      </a:cubicBezTo>
                      <a:cubicBezTo>
                        <a:pt x="16099" y="13592"/>
                        <a:pt x="16131" y="13590"/>
                        <a:pt x="16163" y="13590"/>
                      </a:cubicBezTo>
                      <a:cubicBezTo>
                        <a:pt x="16204" y="13591"/>
                        <a:pt x="16236" y="13571"/>
                        <a:pt x="16276" y="13570"/>
                      </a:cubicBezTo>
                      <a:cubicBezTo>
                        <a:pt x="16308" y="13569"/>
                        <a:pt x="16341" y="13572"/>
                        <a:pt x="16373" y="13570"/>
                      </a:cubicBezTo>
                      <a:cubicBezTo>
                        <a:pt x="16412" y="13569"/>
                        <a:pt x="16455" y="13558"/>
                        <a:pt x="16494" y="13551"/>
                      </a:cubicBezTo>
                      <a:cubicBezTo>
                        <a:pt x="16539" y="13542"/>
                        <a:pt x="16587" y="13520"/>
                        <a:pt x="16628" y="13494"/>
                      </a:cubicBezTo>
                      <a:cubicBezTo>
                        <a:pt x="16691" y="13453"/>
                        <a:pt x="16736" y="13418"/>
                        <a:pt x="16779" y="13349"/>
                      </a:cubicBezTo>
                      <a:cubicBezTo>
                        <a:pt x="16800" y="13317"/>
                        <a:pt x="16823" y="13275"/>
                        <a:pt x="16856" y="13268"/>
                      </a:cubicBezTo>
                      <a:cubicBezTo>
                        <a:pt x="16875" y="13263"/>
                        <a:pt x="16894" y="13273"/>
                        <a:pt x="16912" y="13279"/>
                      </a:cubicBezTo>
                      <a:cubicBezTo>
                        <a:pt x="16939" y="13287"/>
                        <a:pt x="16967" y="13285"/>
                        <a:pt x="16994" y="13293"/>
                      </a:cubicBezTo>
                      <a:cubicBezTo>
                        <a:pt x="17026" y="13303"/>
                        <a:pt x="17069" y="13304"/>
                        <a:pt x="17097" y="13329"/>
                      </a:cubicBezTo>
                      <a:cubicBezTo>
                        <a:pt x="17125" y="13355"/>
                        <a:pt x="17123" y="13378"/>
                        <a:pt x="17122" y="13420"/>
                      </a:cubicBezTo>
                      <a:cubicBezTo>
                        <a:pt x="17122" y="13462"/>
                        <a:pt x="17118" y="13508"/>
                        <a:pt x="17122" y="13551"/>
                      </a:cubicBezTo>
                      <a:cubicBezTo>
                        <a:pt x="17126" y="13601"/>
                        <a:pt x="17146" y="13605"/>
                        <a:pt x="17178" y="13630"/>
                      </a:cubicBezTo>
                      <a:cubicBezTo>
                        <a:pt x="17250" y="13684"/>
                        <a:pt x="17283" y="13773"/>
                        <a:pt x="17380" y="13752"/>
                      </a:cubicBezTo>
                      <a:cubicBezTo>
                        <a:pt x="17418" y="13744"/>
                        <a:pt x="17470" y="13717"/>
                        <a:pt x="17500" y="13691"/>
                      </a:cubicBezTo>
                      <a:cubicBezTo>
                        <a:pt x="17529" y="13667"/>
                        <a:pt x="17542" y="13612"/>
                        <a:pt x="17577" y="13595"/>
                      </a:cubicBezTo>
                      <a:cubicBezTo>
                        <a:pt x="17716" y="13524"/>
                        <a:pt x="17791" y="13750"/>
                        <a:pt x="17872" y="13832"/>
                      </a:cubicBezTo>
                      <a:cubicBezTo>
                        <a:pt x="17895" y="13856"/>
                        <a:pt x="17928" y="13861"/>
                        <a:pt x="17956" y="13877"/>
                      </a:cubicBezTo>
                      <a:cubicBezTo>
                        <a:pt x="17984" y="13893"/>
                        <a:pt x="18009" y="13911"/>
                        <a:pt x="18041" y="13913"/>
                      </a:cubicBezTo>
                      <a:cubicBezTo>
                        <a:pt x="18123" y="13918"/>
                        <a:pt x="18200" y="13957"/>
                        <a:pt x="18281" y="13976"/>
                      </a:cubicBezTo>
                      <a:cubicBezTo>
                        <a:pt x="18284" y="13993"/>
                        <a:pt x="18290" y="14038"/>
                        <a:pt x="18284" y="14054"/>
                      </a:cubicBezTo>
                      <a:cubicBezTo>
                        <a:pt x="18274" y="14081"/>
                        <a:pt x="18270" y="14061"/>
                        <a:pt x="18254" y="14077"/>
                      </a:cubicBezTo>
                      <a:cubicBezTo>
                        <a:pt x="18231" y="14101"/>
                        <a:pt x="18214" y="14119"/>
                        <a:pt x="18187" y="14134"/>
                      </a:cubicBezTo>
                      <a:cubicBezTo>
                        <a:pt x="18162" y="14148"/>
                        <a:pt x="18153" y="14127"/>
                        <a:pt x="18141" y="14173"/>
                      </a:cubicBezTo>
                      <a:cubicBezTo>
                        <a:pt x="18138" y="14186"/>
                        <a:pt x="18132" y="14222"/>
                        <a:pt x="18137" y="14235"/>
                      </a:cubicBezTo>
                      <a:cubicBezTo>
                        <a:pt x="18151" y="14275"/>
                        <a:pt x="18191" y="14258"/>
                        <a:pt x="18215" y="14278"/>
                      </a:cubicBezTo>
                      <a:cubicBezTo>
                        <a:pt x="18243" y="14301"/>
                        <a:pt x="18232" y="14340"/>
                        <a:pt x="18238" y="14374"/>
                      </a:cubicBezTo>
                      <a:cubicBezTo>
                        <a:pt x="18249" y="14434"/>
                        <a:pt x="18267" y="14443"/>
                        <a:pt x="18316" y="14435"/>
                      </a:cubicBezTo>
                      <a:cubicBezTo>
                        <a:pt x="18343" y="14431"/>
                        <a:pt x="18338" y="14423"/>
                        <a:pt x="18360" y="14409"/>
                      </a:cubicBezTo>
                      <a:cubicBezTo>
                        <a:pt x="18373" y="14400"/>
                        <a:pt x="18383" y="14402"/>
                        <a:pt x="18397" y="14395"/>
                      </a:cubicBezTo>
                      <a:cubicBezTo>
                        <a:pt x="18422" y="14382"/>
                        <a:pt x="18463" y="14356"/>
                        <a:pt x="18494" y="14373"/>
                      </a:cubicBezTo>
                      <a:cubicBezTo>
                        <a:pt x="18526" y="14390"/>
                        <a:pt x="18501" y="14440"/>
                        <a:pt x="18508" y="14476"/>
                      </a:cubicBezTo>
                      <a:cubicBezTo>
                        <a:pt x="18511" y="14494"/>
                        <a:pt x="18521" y="14496"/>
                        <a:pt x="18525" y="14514"/>
                      </a:cubicBezTo>
                      <a:cubicBezTo>
                        <a:pt x="18531" y="14536"/>
                        <a:pt x="18523" y="14555"/>
                        <a:pt x="18536" y="14577"/>
                      </a:cubicBezTo>
                      <a:cubicBezTo>
                        <a:pt x="18552" y="14602"/>
                        <a:pt x="18586" y="14609"/>
                        <a:pt x="18609" y="14630"/>
                      </a:cubicBezTo>
                      <a:cubicBezTo>
                        <a:pt x="18648" y="14667"/>
                        <a:pt x="18629" y="14684"/>
                        <a:pt x="18637" y="14736"/>
                      </a:cubicBezTo>
                      <a:cubicBezTo>
                        <a:pt x="18649" y="14814"/>
                        <a:pt x="18694" y="14875"/>
                        <a:pt x="18730" y="14938"/>
                      </a:cubicBezTo>
                      <a:cubicBezTo>
                        <a:pt x="18748" y="14967"/>
                        <a:pt x="18768" y="15004"/>
                        <a:pt x="18795" y="15024"/>
                      </a:cubicBezTo>
                      <a:cubicBezTo>
                        <a:pt x="18821" y="15043"/>
                        <a:pt x="18848" y="15038"/>
                        <a:pt x="18880" y="15038"/>
                      </a:cubicBezTo>
                      <a:cubicBezTo>
                        <a:pt x="18932" y="15037"/>
                        <a:pt x="19012" y="15047"/>
                        <a:pt x="19045" y="14983"/>
                      </a:cubicBezTo>
                      <a:cubicBezTo>
                        <a:pt x="19063" y="14949"/>
                        <a:pt x="19046" y="14913"/>
                        <a:pt x="19089" y="14916"/>
                      </a:cubicBezTo>
                      <a:cubicBezTo>
                        <a:pt x="19125" y="14918"/>
                        <a:pt x="19156" y="14960"/>
                        <a:pt x="19185" y="14978"/>
                      </a:cubicBezTo>
                      <a:cubicBezTo>
                        <a:pt x="19257" y="15021"/>
                        <a:pt x="19335" y="15002"/>
                        <a:pt x="19408" y="15022"/>
                      </a:cubicBezTo>
                      <a:cubicBezTo>
                        <a:pt x="19419" y="15025"/>
                        <a:pt x="19428" y="15036"/>
                        <a:pt x="19443" y="15038"/>
                      </a:cubicBezTo>
                      <a:cubicBezTo>
                        <a:pt x="19457" y="15041"/>
                        <a:pt x="19479" y="15041"/>
                        <a:pt x="19492" y="15038"/>
                      </a:cubicBezTo>
                      <a:cubicBezTo>
                        <a:pt x="19507" y="15036"/>
                        <a:pt x="19517" y="15025"/>
                        <a:pt x="19528" y="15022"/>
                      </a:cubicBezTo>
                      <a:cubicBezTo>
                        <a:pt x="19543" y="15018"/>
                        <a:pt x="19559" y="15023"/>
                        <a:pt x="19574" y="15019"/>
                      </a:cubicBezTo>
                      <a:cubicBezTo>
                        <a:pt x="19644" y="15000"/>
                        <a:pt x="19643" y="14909"/>
                        <a:pt x="19685" y="14856"/>
                      </a:cubicBezTo>
                      <a:cubicBezTo>
                        <a:pt x="19704" y="14833"/>
                        <a:pt x="19716" y="14830"/>
                        <a:pt x="19750" y="14841"/>
                      </a:cubicBezTo>
                      <a:cubicBezTo>
                        <a:pt x="19785" y="14852"/>
                        <a:pt x="19810" y="14857"/>
                        <a:pt x="19847" y="14857"/>
                      </a:cubicBezTo>
                      <a:cubicBezTo>
                        <a:pt x="19872" y="14857"/>
                        <a:pt x="19937" y="14871"/>
                        <a:pt x="19957" y="14853"/>
                      </a:cubicBezTo>
                      <a:cubicBezTo>
                        <a:pt x="19959" y="14851"/>
                        <a:pt x="19969" y="14817"/>
                        <a:pt x="19971" y="14812"/>
                      </a:cubicBezTo>
                      <a:cubicBezTo>
                        <a:pt x="19981" y="14791"/>
                        <a:pt x="19994" y="14773"/>
                        <a:pt x="20008" y="14756"/>
                      </a:cubicBezTo>
                      <a:cubicBezTo>
                        <a:pt x="20054" y="14697"/>
                        <a:pt x="20112" y="14700"/>
                        <a:pt x="20133" y="14781"/>
                      </a:cubicBezTo>
                      <a:cubicBezTo>
                        <a:pt x="20155" y="14862"/>
                        <a:pt x="20175" y="14919"/>
                        <a:pt x="20250" y="14953"/>
                      </a:cubicBezTo>
                      <a:cubicBezTo>
                        <a:pt x="20273" y="14963"/>
                        <a:pt x="20324" y="14993"/>
                        <a:pt x="20348" y="14978"/>
                      </a:cubicBezTo>
                      <a:cubicBezTo>
                        <a:pt x="20374" y="14963"/>
                        <a:pt x="20363" y="14911"/>
                        <a:pt x="20363" y="14876"/>
                      </a:cubicBezTo>
                      <a:cubicBezTo>
                        <a:pt x="20363" y="14829"/>
                        <a:pt x="20364" y="14783"/>
                        <a:pt x="20363" y="14736"/>
                      </a:cubicBezTo>
                      <a:cubicBezTo>
                        <a:pt x="20362" y="14683"/>
                        <a:pt x="20365" y="14685"/>
                        <a:pt x="20399" y="14662"/>
                      </a:cubicBezTo>
                      <a:cubicBezTo>
                        <a:pt x="20435" y="14636"/>
                        <a:pt x="20458" y="14607"/>
                        <a:pt x="20460" y="14555"/>
                      </a:cubicBezTo>
                      <a:cubicBezTo>
                        <a:pt x="20461" y="14519"/>
                        <a:pt x="20436" y="14475"/>
                        <a:pt x="20410" y="14450"/>
                      </a:cubicBezTo>
                      <a:cubicBezTo>
                        <a:pt x="20414" y="14448"/>
                        <a:pt x="20418" y="14448"/>
                        <a:pt x="20421" y="14447"/>
                      </a:cubicBezTo>
                      <a:cubicBezTo>
                        <a:pt x="20414" y="14430"/>
                        <a:pt x="20407" y="14413"/>
                        <a:pt x="20403" y="14395"/>
                      </a:cubicBezTo>
                      <a:cubicBezTo>
                        <a:pt x="20392" y="14352"/>
                        <a:pt x="20398" y="14327"/>
                        <a:pt x="20369" y="14295"/>
                      </a:cubicBezTo>
                      <a:cubicBezTo>
                        <a:pt x="20339" y="14260"/>
                        <a:pt x="20304" y="14249"/>
                        <a:pt x="20266" y="14238"/>
                      </a:cubicBezTo>
                      <a:cubicBezTo>
                        <a:pt x="20229" y="14227"/>
                        <a:pt x="20192" y="14213"/>
                        <a:pt x="20153" y="14214"/>
                      </a:cubicBezTo>
                      <a:cubicBezTo>
                        <a:pt x="20068" y="14216"/>
                        <a:pt x="20056" y="14170"/>
                        <a:pt x="20056" y="14073"/>
                      </a:cubicBezTo>
                      <a:cubicBezTo>
                        <a:pt x="20057" y="13985"/>
                        <a:pt x="20066" y="13886"/>
                        <a:pt x="20048" y="13802"/>
                      </a:cubicBezTo>
                      <a:cubicBezTo>
                        <a:pt x="20043" y="13779"/>
                        <a:pt x="20046" y="13751"/>
                        <a:pt x="20041" y="13731"/>
                      </a:cubicBezTo>
                      <a:cubicBezTo>
                        <a:pt x="20037" y="13712"/>
                        <a:pt x="20026" y="13711"/>
                        <a:pt x="20020" y="13697"/>
                      </a:cubicBezTo>
                      <a:cubicBezTo>
                        <a:pt x="20004" y="13664"/>
                        <a:pt x="19980" y="13609"/>
                        <a:pt x="19975" y="13571"/>
                      </a:cubicBezTo>
                      <a:cubicBezTo>
                        <a:pt x="19970" y="13533"/>
                        <a:pt x="19976" y="13488"/>
                        <a:pt x="19976" y="13450"/>
                      </a:cubicBezTo>
                      <a:cubicBezTo>
                        <a:pt x="19976" y="13427"/>
                        <a:pt x="19975" y="13403"/>
                        <a:pt x="19975" y="13379"/>
                      </a:cubicBezTo>
                      <a:cubicBezTo>
                        <a:pt x="19976" y="13353"/>
                        <a:pt x="19983" y="13345"/>
                        <a:pt x="19988" y="13325"/>
                      </a:cubicBezTo>
                      <a:cubicBezTo>
                        <a:pt x="19998" y="13286"/>
                        <a:pt x="20007" y="13240"/>
                        <a:pt x="20008" y="13199"/>
                      </a:cubicBezTo>
                      <a:cubicBezTo>
                        <a:pt x="20009" y="13167"/>
                        <a:pt x="19996" y="13086"/>
                        <a:pt x="20016" y="13069"/>
                      </a:cubicBezTo>
                      <a:cubicBezTo>
                        <a:pt x="20027" y="13060"/>
                        <a:pt x="20050" y="13071"/>
                        <a:pt x="20063" y="13066"/>
                      </a:cubicBezTo>
                      <a:cubicBezTo>
                        <a:pt x="20075" y="13063"/>
                        <a:pt x="20102" y="13052"/>
                        <a:pt x="20114" y="13044"/>
                      </a:cubicBezTo>
                      <a:cubicBezTo>
                        <a:pt x="20150" y="13019"/>
                        <a:pt x="20134" y="12971"/>
                        <a:pt x="20137" y="12928"/>
                      </a:cubicBezTo>
                      <a:cubicBezTo>
                        <a:pt x="20140" y="12849"/>
                        <a:pt x="20167" y="12758"/>
                        <a:pt x="20185" y="12687"/>
                      </a:cubicBezTo>
                      <a:cubicBezTo>
                        <a:pt x="20197" y="12640"/>
                        <a:pt x="20201" y="12606"/>
                        <a:pt x="20201" y="12556"/>
                      </a:cubicBezTo>
                      <a:cubicBezTo>
                        <a:pt x="20201" y="12511"/>
                        <a:pt x="20188" y="12456"/>
                        <a:pt x="20225" y="12444"/>
                      </a:cubicBezTo>
                      <a:cubicBezTo>
                        <a:pt x="20257" y="12434"/>
                        <a:pt x="20300" y="12457"/>
                        <a:pt x="20330" y="12465"/>
                      </a:cubicBezTo>
                      <a:cubicBezTo>
                        <a:pt x="20361" y="12473"/>
                        <a:pt x="20384" y="12500"/>
                        <a:pt x="20411" y="12515"/>
                      </a:cubicBezTo>
                      <a:cubicBezTo>
                        <a:pt x="20466" y="12549"/>
                        <a:pt x="20521" y="12627"/>
                        <a:pt x="20524" y="12706"/>
                      </a:cubicBezTo>
                      <a:cubicBezTo>
                        <a:pt x="20526" y="12746"/>
                        <a:pt x="20516" y="12794"/>
                        <a:pt x="20531" y="12828"/>
                      </a:cubicBezTo>
                      <a:cubicBezTo>
                        <a:pt x="20549" y="12865"/>
                        <a:pt x="20576" y="12874"/>
                        <a:pt x="20604" y="12858"/>
                      </a:cubicBezTo>
                      <a:cubicBezTo>
                        <a:pt x="20658" y="12828"/>
                        <a:pt x="20710" y="12791"/>
                        <a:pt x="20759" y="12747"/>
                      </a:cubicBezTo>
                      <a:cubicBezTo>
                        <a:pt x="20816" y="12696"/>
                        <a:pt x="20879" y="12662"/>
                        <a:pt x="20879" y="12566"/>
                      </a:cubicBezTo>
                      <a:cubicBezTo>
                        <a:pt x="20878" y="12542"/>
                        <a:pt x="20878" y="12519"/>
                        <a:pt x="20879" y="12495"/>
                      </a:cubicBezTo>
                      <a:cubicBezTo>
                        <a:pt x="20879" y="12464"/>
                        <a:pt x="20889" y="12444"/>
                        <a:pt x="20893" y="12415"/>
                      </a:cubicBezTo>
                      <a:cubicBezTo>
                        <a:pt x="20896" y="12396"/>
                        <a:pt x="20899" y="12364"/>
                        <a:pt x="20896" y="12345"/>
                      </a:cubicBezTo>
                      <a:cubicBezTo>
                        <a:pt x="20890" y="12309"/>
                        <a:pt x="20865" y="12294"/>
                        <a:pt x="20850" y="12265"/>
                      </a:cubicBezTo>
                      <a:cubicBezTo>
                        <a:pt x="20825" y="12218"/>
                        <a:pt x="20819" y="12176"/>
                        <a:pt x="20815" y="12124"/>
                      </a:cubicBezTo>
                      <a:cubicBezTo>
                        <a:pt x="20812" y="12094"/>
                        <a:pt x="20802" y="12090"/>
                        <a:pt x="20797" y="12065"/>
                      </a:cubicBezTo>
                      <a:cubicBezTo>
                        <a:pt x="20793" y="12044"/>
                        <a:pt x="20798" y="12015"/>
                        <a:pt x="20798" y="11993"/>
                      </a:cubicBezTo>
                      <a:cubicBezTo>
                        <a:pt x="20798" y="11943"/>
                        <a:pt x="20798" y="11893"/>
                        <a:pt x="20798" y="11843"/>
                      </a:cubicBezTo>
                      <a:cubicBezTo>
                        <a:pt x="20799" y="11788"/>
                        <a:pt x="20782" y="11743"/>
                        <a:pt x="20768" y="11692"/>
                      </a:cubicBezTo>
                      <a:cubicBezTo>
                        <a:pt x="20761" y="11665"/>
                        <a:pt x="20756" y="11637"/>
                        <a:pt x="20750" y="11611"/>
                      </a:cubicBezTo>
                      <a:cubicBezTo>
                        <a:pt x="20745" y="11594"/>
                        <a:pt x="20736" y="11579"/>
                        <a:pt x="20733" y="11563"/>
                      </a:cubicBezTo>
                      <a:cubicBezTo>
                        <a:pt x="20723" y="11515"/>
                        <a:pt x="20746" y="11469"/>
                        <a:pt x="20752" y="11424"/>
                      </a:cubicBezTo>
                      <a:cubicBezTo>
                        <a:pt x="20798" y="11407"/>
                        <a:pt x="20863" y="11420"/>
                        <a:pt x="20911" y="11421"/>
                      </a:cubicBezTo>
                      <a:cubicBezTo>
                        <a:pt x="20969" y="11422"/>
                        <a:pt x="20982" y="11386"/>
                        <a:pt x="21008" y="11330"/>
                      </a:cubicBezTo>
                      <a:cubicBezTo>
                        <a:pt x="21018" y="11309"/>
                        <a:pt x="21024" y="11281"/>
                        <a:pt x="21035" y="11259"/>
                      </a:cubicBezTo>
                      <a:cubicBezTo>
                        <a:pt x="21051" y="11230"/>
                        <a:pt x="21084" y="11206"/>
                        <a:pt x="21105" y="11183"/>
                      </a:cubicBezTo>
                      <a:cubicBezTo>
                        <a:pt x="21127" y="11161"/>
                        <a:pt x="21132" y="11147"/>
                        <a:pt x="21149" y="11119"/>
                      </a:cubicBezTo>
                      <a:cubicBezTo>
                        <a:pt x="21165" y="11091"/>
                        <a:pt x="21187" y="11082"/>
                        <a:pt x="21188" y="11042"/>
                      </a:cubicBezTo>
                      <a:cubicBezTo>
                        <a:pt x="21209" y="11041"/>
                        <a:pt x="21215" y="11022"/>
                        <a:pt x="21233" y="11018"/>
                      </a:cubicBezTo>
                      <a:cubicBezTo>
                        <a:pt x="21252" y="11013"/>
                        <a:pt x="21279" y="11018"/>
                        <a:pt x="21298" y="11019"/>
                      </a:cubicBezTo>
                      <a:cubicBezTo>
                        <a:pt x="21342" y="11020"/>
                        <a:pt x="21368" y="10989"/>
                        <a:pt x="21411" y="10978"/>
                      </a:cubicBezTo>
                      <a:cubicBezTo>
                        <a:pt x="21439" y="10970"/>
                        <a:pt x="21453" y="10982"/>
                        <a:pt x="21460" y="10939"/>
                      </a:cubicBezTo>
                      <a:cubicBezTo>
                        <a:pt x="21464" y="10918"/>
                        <a:pt x="21459" y="10890"/>
                        <a:pt x="21459" y="10868"/>
                      </a:cubicBezTo>
                      <a:cubicBezTo>
                        <a:pt x="21459" y="10818"/>
                        <a:pt x="21449" y="10752"/>
                        <a:pt x="21471" y="10712"/>
                      </a:cubicBezTo>
                      <a:cubicBezTo>
                        <a:pt x="21490" y="10677"/>
                        <a:pt x="21522" y="10677"/>
                        <a:pt x="21546" y="10655"/>
                      </a:cubicBezTo>
                      <a:cubicBezTo>
                        <a:pt x="21578" y="10623"/>
                        <a:pt x="21582" y="10575"/>
                        <a:pt x="21552" y="10535"/>
                      </a:cubicBezTo>
                      <a:close/>
                      <a:moveTo>
                        <a:pt x="11431" y="17829"/>
                      </a:moveTo>
                      <a:cubicBezTo>
                        <a:pt x="11429" y="17835"/>
                        <a:pt x="11428" y="17841"/>
                        <a:pt x="11427" y="17847"/>
                      </a:cubicBezTo>
                      <a:cubicBezTo>
                        <a:pt x="11406" y="17841"/>
                        <a:pt x="11415" y="17815"/>
                        <a:pt x="11399" y="17799"/>
                      </a:cubicBezTo>
                      <a:cubicBezTo>
                        <a:pt x="11385" y="17786"/>
                        <a:pt x="11377" y="17788"/>
                        <a:pt x="11358" y="17788"/>
                      </a:cubicBezTo>
                      <a:cubicBezTo>
                        <a:pt x="11329" y="17789"/>
                        <a:pt x="11312" y="17813"/>
                        <a:pt x="11285" y="17810"/>
                      </a:cubicBezTo>
                      <a:cubicBezTo>
                        <a:pt x="11262" y="17807"/>
                        <a:pt x="11225" y="17774"/>
                        <a:pt x="11220" y="17748"/>
                      </a:cubicBezTo>
                      <a:cubicBezTo>
                        <a:pt x="11212" y="17705"/>
                        <a:pt x="11230" y="17669"/>
                        <a:pt x="11252" y="17643"/>
                      </a:cubicBezTo>
                      <a:cubicBezTo>
                        <a:pt x="11283" y="17606"/>
                        <a:pt x="11380" y="17539"/>
                        <a:pt x="11412" y="17611"/>
                      </a:cubicBezTo>
                      <a:cubicBezTo>
                        <a:pt x="11429" y="17651"/>
                        <a:pt x="11387" y="17685"/>
                        <a:pt x="11397" y="17729"/>
                      </a:cubicBezTo>
                      <a:cubicBezTo>
                        <a:pt x="11402" y="17749"/>
                        <a:pt x="11430" y="17806"/>
                        <a:pt x="11446" y="17808"/>
                      </a:cubicBezTo>
                      <a:lnTo>
                        <a:pt x="11431" y="17829"/>
                      </a:ln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7385" name="Shape">
                <a:extLst>
                  <a:ext uri="{FF2B5EF4-FFF2-40B4-BE49-F238E27FC236}">
                    <a16:creationId xmlns:a16="http://schemas.microsoft.com/office/drawing/2014/main" id="{E216E5AB-3023-CDE6-71B2-CEFEC6DE2515}"/>
                  </a:ext>
                </a:extLst>
              </p:cNvPr>
              <p:cNvSpPr/>
              <p:nvPr/>
            </p:nvSpPr>
            <p:spPr>
              <a:xfrm>
                <a:off x="6358058" y="1962067"/>
                <a:ext cx="1030786" cy="1077130"/>
              </a:xfrm>
              <a:custGeom>
                <a:avLst/>
                <a:gdLst/>
                <a:ahLst/>
                <a:cxnLst>
                  <a:cxn ang="0">
                    <a:pos x="wd2" y="hd2"/>
                  </a:cxn>
                  <a:cxn ang="5400000">
                    <a:pos x="wd2" y="hd2"/>
                  </a:cxn>
                  <a:cxn ang="10800000">
                    <a:pos x="wd2" y="hd2"/>
                  </a:cxn>
                  <a:cxn ang="16200000">
                    <a:pos x="wd2" y="hd2"/>
                  </a:cxn>
                </a:cxnLst>
                <a:rect l="0" t="0" r="r" b="b"/>
                <a:pathLst>
                  <a:path w="21533" h="21476" extrusionOk="0">
                    <a:moveTo>
                      <a:pt x="21529" y="16299"/>
                    </a:moveTo>
                    <a:cubicBezTo>
                      <a:pt x="21519" y="16260"/>
                      <a:pt x="21475" y="16226"/>
                      <a:pt x="21464" y="16189"/>
                    </a:cubicBezTo>
                    <a:cubicBezTo>
                      <a:pt x="21439" y="16094"/>
                      <a:pt x="21497" y="16010"/>
                      <a:pt x="21520" y="15923"/>
                    </a:cubicBezTo>
                    <a:cubicBezTo>
                      <a:pt x="21536" y="15865"/>
                      <a:pt x="21512" y="15840"/>
                      <a:pt x="21502" y="15792"/>
                    </a:cubicBezTo>
                    <a:cubicBezTo>
                      <a:pt x="21492" y="15750"/>
                      <a:pt x="21514" y="15678"/>
                      <a:pt x="21497" y="15640"/>
                    </a:cubicBezTo>
                    <a:cubicBezTo>
                      <a:pt x="21475" y="15593"/>
                      <a:pt x="21409" y="15596"/>
                      <a:pt x="21364" y="15581"/>
                    </a:cubicBezTo>
                    <a:cubicBezTo>
                      <a:pt x="21260" y="15547"/>
                      <a:pt x="21173" y="15489"/>
                      <a:pt x="21067" y="15454"/>
                    </a:cubicBezTo>
                    <a:cubicBezTo>
                      <a:pt x="20950" y="15415"/>
                      <a:pt x="20892" y="15380"/>
                      <a:pt x="20811" y="15274"/>
                    </a:cubicBezTo>
                    <a:cubicBezTo>
                      <a:pt x="20786" y="15241"/>
                      <a:pt x="20728" y="15155"/>
                      <a:pt x="20737" y="15109"/>
                    </a:cubicBezTo>
                    <a:cubicBezTo>
                      <a:pt x="20749" y="15046"/>
                      <a:pt x="20797" y="15064"/>
                      <a:pt x="20839" y="15048"/>
                    </a:cubicBezTo>
                    <a:cubicBezTo>
                      <a:pt x="20887" y="15030"/>
                      <a:pt x="20975" y="15005"/>
                      <a:pt x="20997" y="14954"/>
                    </a:cubicBezTo>
                    <a:cubicBezTo>
                      <a:pt x="21008" y="14927"/>
                      <a:pt x="20994" y="14911"/>
                      <a:pt x="21001" y="14889"/>
                    </a:cubicBezTo>
                    <a:cubicBezTo>
                      <a:pt x="21009" y="14861"/>
                      <a:pt x="21029" y="14857"/>
                      <a:pt x="21036" y="14829"/>
                    </a:cubicBezTo>
                    <a:cubicBezTo>
                      <a:pt x="21070" y="14693"/>
                      <a:pt x="20950" y="14578"/>
                      <a:pt x="20936" y="14452"/>
                    </a:cubicBezTo>
                    <a:cubicBezTo>
                      <a:pt x="20931" y="14409"/>
                      <a:pt x="20924" y="14327"/>
                      <a:pt x="20904" y="14293"/>
                    </a:cubicBezTo>
                    <a:cubicBezTo>
                      <a:pt x="20879" y="14247"/>
                      <a:pt x="20825" y="14263"/>
                      <a:pt x="20771" y="14263"/>
                    </a:cubicBezTo>
                    <a:cubicBezTo>
                      <a:pt x="20668" y="14264"/>
                      <a:pt x="20570" y="14246"/>
                      <a:pt x="20477" y="14221"/>
                    </a:cubicBezTo>
                    <a:cubicBezTo>
                      <a:pt x="20454" y="14215"/>
                      <a:pt x="20432" y="14208"/>
                      <a:pt x="20411" y="14201"/>
                    </a:cubicBezTo>
                    <a:cubicBezTo>
                      <a:pt x="20288" y="14162"/>
                      <a:pt x="20220" y="14071"/>
                      <a:pt x="20116" y="14005"/>
                    </a:cubicBezTo>
                    <a:cubicBezTo>
                      <a:pt x="20080" y="13981"/>
                      <a:pt x="19958" y="13883"/>
                      <a:pt x="19917" y="13884"/>
                    </a:cubicBezTo>
                    <a:cubicBezTo>
                      <a:pt x="19862" y="13886"/>
                      <a:pt x="19866" y="13944"/>
                      <a:pt x="19844" y="13974"/>
                    </a:cubicBezTo>
                    <a:cubicBezTo>
                      <a:pt x="19778" y="14064"/>
                      <a:pt x="19627" y="14096"/>
                      <a:pt x="19616" y="14220"/>
                    </a:cubicBezTo>
                    <a:cubicBezTo>
                      <a:pt x="19534" y="14188"/>
                      <a:pt x="19431" y="14179"/>
                      <a:pt x="19357" y="14130"/>
                    </a:cubicBezTo>
                    <a:cubicBezTo>
                      <a:pt x="19304" y="14095"/>
                      <a:pt x="19330" y="14083"/>
                      <a:pt x="19261" y="14074"/>
                    </a:cubicBezTo>
                    <a:cubicBezTo>
                      <a:pt x="19219" y="14068"/>
                      <a:pt x="19171" y="14084"/>
                      <a:pt x="19129" y="14076"/>
                    </a:cubicBezTo>
                    <a:cubicBezTo>
                      <a:pt x="19081" y="14068"/>
                      <a:pt x="19048" y="14046"/>
                      <a:pt x="18998" y="14042"/>
                    </a:cubicBezTo>
                    <a:cubicBezTo>
                      <a:pt x="18963" y="14040"/>
                      <a:pt x="18895" y="14058"/>
                      <a:pt x="18864" y="14045"/>
                    </a:cubicBezTo>
                    <a:cubicBezTo>
                      <a:pt x="18797" y="14018"/>
                      <a:pt x="18857" y="13887"/>
                      <a:pt x="18874" y="13832"/>
                    </a:cubicBezTo>
                    <a:cubicBezTo>
                      <a:pt x="18888" y="13785"/>
                      <a:pt x="18891" y="13747"/>
                      <a:pt x="18899" y="13697"/>
                    </a:cubicBezTo>
                    <a:cubicBezTo>
                      <a:pt x="18905" y="13653"/>
                      <a:pt x="18921" y="13644"/>
                      <a:pt x="18933" y="13606"/>
                    </a:cubicBezTo>
                    <a:cubicBezTo>
                      <a:pt x="18959" y="13523"/>
                      <a:pt x="18982" y="13438"/>
                      <a:pt x="19005" y="13354"/>
                    </a:cubicBezTo>
                    <a:cubicBezTo>
                      <a:pt x="19024" y="13284"/>
                      <a:pt x="19025" y="13298"/>
                      <a:pt x="19005" y="13228"/>
                    </a:cubicBezTo>
                    <a:cubicBezTo>
                      <a:pt x="18993" y="13187"/>
                      <a:pt x="18998" y="13146"/>
                      <a:pt x="18998" y="13103"/>
                    </a:cubicBezTo>
                    <a:cubicBezTo>
                      <a:pt x="18998" y="13017"/>
                      <a:pt x="18996" y="12959"/>
                      <a:pt x="19031" y="12885"/>
                    </a:cubicBezTo>
                    <a:cubicBezTo>
                      <a:pt x="19048" y="12849"/>
                      <a:pt x="19051" y="12800"/>
                      <a:pt x="19071" y="12765"/>
                    </a:cubicBezTo>
                    <a:cubicBezTo>
                      <a:pt x="19092" y="12730"/>
                      <a:pt x="19141" y="12703"/>
                      <a:pt x="19156" y="12664"/>
                    </a:cubicBezTo>
                    <a:cubicBezTo>
                      <a:pt x="19172" y="12622"/>
                      <a:pt x="19156" y="12580"/>
                      <a:pt x="19161" y="12538"/>
                    </a:cubicBezTo>
                    <a:cubicBezTo>
                      <a:pt x="19167" y="12494"/>
                      <a:pt x="19187" y="12485"/>
                      <a:pt x="19197" y="12446"/>
                    </a:cubicBezTo>
                    <a:cubicBezTo>
                      <a:pt x="19216" y="12367"/>
                      <a:pt x="19192" y="12266"/>
                      <a:pt x="19162" y="12193"/>
                    </a:cubicBezTo>
                    <a:cubicBezTo>
                      <a:pt x="19135" y="12125"/>
                      <a:pt x="19084" y="12005"/>
                      <a:pt x="19120" y="11941"/>
                    </a:cubicBezTo>
                    <a:cubicBezTo>
                      <a:pt x="19132" y="11920"/>
                      <a:pt x="19164" y="11885"/>
                      <a:pt x="19186" y="11872"/>
                    </a:cubicBezTo>
                    <a:cubicBezTo>
                      <a:pt x="19230" y="11844"/>
                      <a:pt x="19246" y="11861"/>
                      <a:pt x="19296" y="11850"/>
                    </a:cubicBezTo>
                    <a:cubicBezTo>
                      <a:pt x="19369" y="11834"/>
                      <a:pt x="19439" y="11789"/>
                      <a:pt x="19523" y="11785"/>
                    </a:cubicBezTo>
                    <a:cubicBezTo>
                      <a:pt x="19630" y="11781"/>
                      <a:pt x="19647" y="11760"/>
                      <a:pt x="19680" y="11661"/>
                    </a:cubicBezTo>
                    <a:cubicBezTo>
                      <a:pt x="19700" y="11595"/>
                      <a:pt x="19757" y="11510"/>
                      <a:pt x="19760" y="11445"/>
                    </a:cubicBezTo>
                    <a:cubicBezTo>
                      <a:pt x="19808" y="11439"/>
                      <a:pt x="19799" y="11479"/>
                      <a:pt x="19826" y="11498"/>
                    </a:cubicBezTo>
                    <a:cubicBezTo>
                      <a:pt x="19848" y="11513"/>
                      <a:pt x="19892" y="11518"/>
                      <a:pt x="19918" y="11528"/>
                    </a:cubicBezTo>
                    <a:cubicBezTo>
                      <a:pt x="19970" y="11547"/>
                      <a:pt x="20023" y="11581"/>
                      <a:pt x="20082" y="11569"/>
                    </a:cubicBezTo>
                    <a:cubicBezTo>
                      <a:pt x="20173" y="11550"/>
                      <a:pt x="20265" y="11415"/>
                      <a:pt x="20303" y="11339"/>
                    </a:cubicBezTo>
                    <a:cubicBezTo>
                      <a:pt x="20380" y="11186"/>
                      <a:pt x="20568" y="11094"/>
                      <a:pt x="20669" y="10952"/>
                    </a:cubicBezTo>
                    <a:cubicBezTo>
                      <a:pt x="20701" y="10906"/>
                      <a:pt x="20706" y="10870"/>
                      <a:pt x="20706" y="10814"/>
                    </a:cubicBezTo>
                    <a:cubicBezTo>
                      <a:pt x="20706" y="10788"/>
                      <a:pt x="20716" y="10744"/>
                      <a:pt x="20708" y="10719"/>
                    </a:cubicBezTo>
                    <a:cubicBezTo>
                      <a:pt x="20697" y="10685"/>
                      <a:pt x="20671" y="10687"/>
                      <a:pt x="20646" y="10659"/>
                    </a:cubicBezTo>
                    <a:cubicBezTo>
                      <a:pt x="20580" y="10582"/>
                      <a:pt x="20622" y="10462"/>
                      <a:pt x="20574" y="10376"/>
                    </a:cubicBezTo>
                    <a:cubicBezTo>
                      <a:pt x="20544" y="10322"/>
                      <a:pt x="20458" y="10144"/>
                      <a:pt x="20527" y="10095"/>
                    </a:cubicBezTo>
                    <a:cubicBezTo>
                      <a:pt x="20555" y="10075"/>
                      <a:pt x="20670" y="10094"/>
                      <a:pt x="20706" y="10093"/>
                    </a:cubicBezTo>
                    <a:cubicBezTo>
                      <a:pt x="20778" y="10093"/>
                      <a:pt x="20831" y="10107"/>
                      <a:pt x="20898" y="10122"/>
                    </a:cubicBezTo>
                    <a:cubicBezTo>
                      <a:pt x="20917" y="10048"/>
                      <a:pt x="20885" y="9989"/>
                      <a:pt x="20867" y="9922"/>
                    </a:cubicBezTo>
                    <a:cubicBezTo>
                      <a:pt x="20850" y="9856"/>
                      <a:pt x="20816" y="9796"/>
                      <a:pt x="20803" y="9734"/>
                    </a:cubicBezTo>
                    <a:cubicBezTo>
                      <a:pt x="20796" y="9703"/>
                      <a:pt x="20798" y="9679"/>
                      <a:pt x="20817" y="9664"/>
                    </a:cubicBezTo>
                    <a:cubicBezTo>
                      <a:pt x="20792" y="9636"/>
                      <a:pt x="20775" y="9591"/>
                      <a:pt x="20770" y="9561"/>
                    </a:cubicBezTo>
                    <a:cubicBezTo>
                      <a:pt x="20759" y="9493"/>
                      <a:pt x="20764" y="9467"/>
                      <a:pt x="20739" y="9408"/>
                    </a:cubicBezTo>
                    <a:cubicBezTo>
                      <a:pt x="20721" y="9366"/>
                      <a:pt x="20725" y="9317"/>
                      <a:pt x="20699" y="9277"/>
                    </a:cubicBezTo>
                    <a:cubicBezTo>
                      <a:pt x="20673" y="9236"/>
                      <a:pt x="20627" y="9203"/>
                      <a:pt x="20591" y="9169"/>
                    </a:cubicBezTo>
                    <a:cubicBezTo>
                      <a:pt x="20565" y="9144"/>
                      <a:pt x="20532" y="9123"/>
                      <a:pt x="20507" y="9098"/>
                    </a:cubicBezTo>
                    <a:cubicBezTo>
                      <a:pt x="20476" y="9066"/>
                      <a:pt x="20466" y="9029"/>
                      <a:pt x="20437" y="8995"/>
                    </a:cubicBezTo>
                    <a:cubicBezTo>
                      <a:pt x="20416" y="8972"/>
                      <a:pt x="20403" y="8971"/>
                      <a:pt x="20378" y="8957"/>
                    </a:cubicBezTo>
                    <a:cubicBezTo>
                      <a:pt x="20339" y="8936"/>
                      <a:pt x="20286" y="8892"/>
                      <a:pt x="20246" y="8877"/>
                    </a:cubicBezTo>
                    <a:cubicBezTo>
                      <a:pt x="20183" y="8854"/>
                      <a:pt x="20112" y="8886"/>
                      <a:pt x="20049" y="8874"/>
                    </a:cubicBezTo>
                    <a:cubicBezTo>
                      <a:pt x="19978" y="8860"/>
                      <a:pt x="19893" y="8770"/>
                      <a:pt x="19843" y="8720"/>
                    </a:cubicBezTo>
                    <a:cubicBezTo>
                      <a:pt x="19762" y="8732"/>
                      <a:pt x="19803" y="8843"/>
                      <a:pt x="19686" y="8810"/>
                    </a:cubicBezTo>
                    <a:cubicBezTo>
                      <a:pt x="19590" y="8783"/>
                      <a:pt x="19557" y="8707"/>
                      <a:pt x="19556" y="8620"/>
                    </a:cubicBezTo>
                    <a:cubicBezTo>
                      <a:pt x="19556" y="8520"/>
                      <a:pt x="19541" y="8409"/>
                      <a:pt x="19579" y="8314"/>
                    </a:cubicBezTo>
                    <a:cubicBezTo>
                      <a:pt x="19630" y="8188"/>
                      <a:pt x="19780" y="8196"/>
                      <a:pt x="19898" y="8151"/>
                    </a:cubicBezTo>
                    <a:cubicBezTo>
                      <a:pt x="20001" y="8111"/>
                      <a:pt x="20102" y="8041"/>
                      <a:pt x="20194" y="7981"/>
                    </a:cubicBezTo>
                    <a:cubicBezTo>
                      <a:pt x="20264" y="7936"/>
                      <a:pt x="20316" y="7869"/>
                      <a:pt x="20394" y="7841"/>
                    </a:cubicBezTo>
                    <a:cubicBezTo>
                      <a:pt x="20465" y="7816"/>
                      <a:pt x="20552" y="7816"/>
                      <a:pt x="20604" y="7756"/>
                    </a:cubicBezTo>
                    <a:cubicBezTo>
                      <a:pt x="20639" y="7715"/>
                      <a:pt x="20624" y="7658"/>
                      <a:pt x="20655" y="7616"/>
                    </a:cubicBezTo>
                    <a:cubicBezTo>
                      <a:pt x="20706" y="7547"/>
                      <a:pt x="20826" y="7538"/>
                      <a:pt x="20891" y="7486"/>
                    </a:cubicBezTo>
                    <a:cubicBezTo>
                      <a:pt x="20808" y="7379"/>
                      <a:pt x="20761" y="7274"/>
                      <a:pt x="20731" y="7148"/>
                    </a:cubicBezTo>
                    <a:cubicBezTo>
                      <a:pt x="20710" y="7063"/>
                      <a:pt x="20666" y="7024"/>
                      <a:pt x="20606" y="6960"/>
                    </a:cubicBezTo>
                    <a:cubicBezTo>
                      <a:pt x="20547" y="6896"/>
                      <a:pt x="20526" y="6828"/>
                      <a:pt x="20442" y="6904"/>
                    </a:cubicBezTo>
                    <a:cubicBezTo>
                      <a:pt x="20357" y="6981"/>
                      <a:pt x="20286" y="7071"/>
                      <a:pt x="20236" y="7172"/>
                    </a:cubicBezTo>
                    <a:cubicBezTo>
                      <a:pt x="20211" y="7223"/>
                      <a:pt x="20223" y="7261"/>
                      <a:pt x="20156" y="7275"/>
                    </a:cubicBezTo>
                    <a:cubicBezTo>
                      <a:pt x="20062" y="7296"/>
                      <a:pt x="19900" y="7288"/>
                      <a:pt x="19809" y="7267"/>
                    </a:cubicBezTo>
                    <a:cubicBezTo>
                      <a:pt x="19668" y="7235"/>
                      <a:pt x="19649" y="7144"/>
                      <a:pt x="19654" y="7022"/>
                    </a:cubicBezTo>
                    <a:cubicBezTo>
                      <a:pt x="19657" y="6958"/>
                      <a:pt x="19665" y="6931"/>
                      <a:pt x="19696" y="6873"/>
                    </a:cubicBezTo>
                    <a:cubicBezTo>
                      <a:pt x="19716" y="6835"/>
                      <a:pt x="19723" y="6833"/>
                      <a:pt x="19721" y="6779"/>
                    </a:cubicBezTo>
                    <a:cubicBezTo>
                      <a:pt x="19719" y="6732"/>
                      <a:pt x="19702" y="6732"/>
                      <a:pt x="19694" y="6702"/>
                    </a:cubicBezTo>
                    <a:cubicBezTo>
                      <a:pt x="19668" y="6605"/>
                      <a:pt x="19638" y="6562"/>
                      <a:pt x="19513" y="6550"/>
                    </a:cubicBezTo>
                    <a:cubicBezTo>
                      <a:pt x="19442" y="6543"/>
                      <a:pt x="19413" y="6546"/>
                      <a:pt x="19353" y="6522"/>
                    </a:cubicBezTo>
                    <a:cubicBezTo>
                      <a:pt x="19225" y="6471"/>
                      <a:pt x="19074" y="6391"/>
                      <a:pt x="18972" y="6295"/>
                    </a:cubicBezTo>
                    <a:cubicBezTo>
                      <a:pt x="18850" y="6180"/>
                      <a:pt x="18888" y="6067"/>
                      <a:pt x="18868" y="5927"/>
                    </a:cubicBezTo>
                    <a:cubicBezTo>
                      <a:pt x="18862" y="5883"/>
                      <a:pt x="18839" y="5844"/>
                      <a:pt x="18831" y="5799"/>
                    </a:cubicBezTo>
                    <a:cubicBezTo>
                      <a:pt x="18829" y="5783"/>
                      <a:pt x="18841" y="5753"/>
                      <a:pt x="18836" y="5737"/>
                    </a:cubicBezTo>
                    <a:cubicBezTo>
                      <a:pt x="18813" y="5672"/>
                      <a:pt x="18752" y="5628"/>
                      <a:pt x="18701" y="5583"/>
                    </a:cubicBezTo>
                    <a:cubicBezTo>
                      <a:pt x="18639" y="5526"/>
                      <a:pt x="18613" y="5491"/>
                      <a:pt x="18536" y="5447"/>
                    </a:cubicBezTo>
                    <a:cubicBezTo>
                      <a:pt x="18486" y="5419"/>
                      <a:pt x="18408" y="5381"/>
                      <a:pt x="18371" y="5338"/>
                    </a:cubicBezTo>
                    <a:cubicBezTo>
                      <a:pt x="18305" y="5261"/>
                      <a:pt x="18296" y="5122"/>
                      <a:pt x="18251" y="5022"/>
                    </a:cubicBezTo>
                    <a:cubicBezTo>
                      <a:pt x="18227" y="4968"/>
                      <a:pt x="18186" y="4924"/>
                      <a:pt x="18175" y="4860"/>
                    </a:cubicBezTo>
                    <a:cubicBezTo>
                      <a:pt x="18167" y="4813"/>
                      <a:pt x="18197" y="4746"/>
                      <a:pt x="18171" y="4702"/>
                    </a:cubicBezTo>
                    <a:cubicBezTo>
                      <a:pt x="18151" y="4668"/>
                      <a:pt x="18085" y="4632"/>
                      <a:pt x="18054" y="4603"/>
                    </a:cubicBezTo>
                    <a:cubicBezTo>
                      <a:pt x="18001" y="4551"/>
                      <a:pt x="17950" y="4529"/>
                      <a:pt x="17946" y="4453"/>
                    </a:cubicBezTo>
                    <a:cubicBezTo>
                      <a:pt x="17940" y="4334"/>
                      <a:pt x="17928" y="4228"/>
                      <a:pt x="18078" y="4200"/>
                    </a:cubicBezTo>
                    <a:cubicBezTo>
                      <a:pt x="18188" y="4180"/>
                      <a:pt x="18348" y="4250"/>
                      <a:pt x="18432" y="4164"/>
                    </a:cubicBezTo>
                    <a:cubicBezTo>
                      <a:pt x="18441" y="4154"/>
                      <a:pt x="18435" y="4122"/>
                      <a:pt x="18445" y="4113"/>
                    </a:cubicBezTo>
                    <a:cubicBezTo>
                      <a:pt x="18463" y="4105"/>
                      <a:pt x="18480" y="4104"/>
                      <a:pt x="18498" y="4111"/>
                    </a:cubicBezTo>
                    <a:cubicBezTo>
                      <a:pt x="18555" y="4098"/>
                      <a:pt x="18609" y="4079"/>
                      <a:pt x="18660" y="4052"/>
                    </a:cubicBezTo>
                    <a:cubicBezTo>
                      <a:pt x="18766" y="4014"/>
                      <a:pt x="18903" y="4014"/>
                      <a:pt x="18935" y="3888"/>
                    </a:cubicBezTo>
                    <a:cubicBezTo>
                      <a:pt x="18955" y="3804"/>
                      <a:pt x="18928" y="3725"/>
                      <a:pt x="18964" y="3637"/>
                    </a:cubicBezTo>
                    <a:cubicBezTo>
                      <a:pt x="18994" y="3565"/>
                      <a:pt x="19036" y="3495"/>
                      <a:pt x="19056" y="3419"/>
                    </a:cubicBezTo>
                    <a:cubicBezTo>
                      <a:pt x="19077" y="3341"/>
                      <a:pt x="19059" y="3260"/>
                      <a:pt x="19080" y="3183"/>
                    </a:cubicBezTo>
                    <a:cubicBezTo>
                      <a:pt x="19103" y="3095"/>
                      <a:pt x="19157" y="3022"/>
                      <a:pt x="19196" y="2940"/>
                    </a:cubicBezTo>
                    <a:cubicBezTo>
                      <a:pt x="19233" y="2859"/>
                      <a:pt x="19228" y="2803"/>
                      <a:pt x="19228" y="2716"/>
                    </a:cubicBezTo>
                    <a:cubicBezTo>
                      <a:pt x="19228" y="2660"/>
                      <a:pt x="19217" y="2574"/>
                      <a:pt x="19218" y="2494"/>
                    </a:cubicBezTo>
                    <a:cubicBezTo>
                      <a:pt x="19046" y="2488"/>
                      <a:pt x="18885" y="2451"/>
                      <a:pt x="18710" y="2451"/>
                    </a:cubicBezTo>
                    <a:cubicBezTo>
                      <a:pt x="18457" y="2451"/>
                      <a:pt x="18171" y="2494"/>
                      <a:pt x="17923" y="2448"/>
                    </a:cubicBezTo>
                    <a:cubicBezTo>
                      <a:pt x="17672" y="2401"/>
                      <a:pt x="17892" y="2134"/>
                      <a:pt x="17772" y="2093"/>
                    </a:cubicBezTo>
                    <a:cubicBezTo>
                      <a:pt x="17644" y="2050"/>
                      <a:pt x="17319" y="2397"/>
                      <a:pt x="17207" y="2474"/>
                    </a:cubicBezTo>
                    <a:cubicBezTo>
                      <a:pt x="17129" y="2527"/>
                      <a:pt x="16794" y="2102"/>
                      <a:pt x="16756" y="2006"/>
                    </a:cubicBezTo>
                    <a:cubicBezTo>
                      <a:pt x="16700" y="1868"/>
                      <a:pt x="16548" y="1779"/>
                      <a:pt x="16456" y="1666"/>
                    </a:cubicBezTo>
                    <a:cubicBezTo>
                      <a:pt x="16393" y="1588"/>
                      <a:pt x="16367" y="1492"/>
                      <a:pt x="16301" y="1417"/>
                    </a:cubicBezTo>
                    <a:cubicBezTo>
                      <a:pt x="16164" y="1261"/>
                      <a:pt x="15983" y="1135"/>
                      <a:pt x="15811" y="1017"/>
                    </a:cubicBezTo>
                    <a:cubicBezTo>
                      <a:pt x="15761" y="982"/>
                      <a:pt x="15761" y="908"/>
                      <a:pt x="15691" y="878"/>
                    </a:cubicBezTo>
                    <a:cubicBezTo>
                      <a:pt x="15592" y="836"/>
                      <a:pt x="15457" y="930"/>
                      <a:pt x="15382" y="984"/>
                    </a:cubicBezTo>
                    <a:cubicBezTo>
                      <a:pt x="15319" y="1029"/>
                      <a:pt x="15244" y="966"/>
                      <a:pt x="15216" y="897"/>
                    </a:cubicBezTo>
                    <a:cubicBezTo>
                      <a:pt x="15171" y="785"/>
                      <a:pt x="15284" y="798"/>
                      <a:pt x="15321" y="735"/>
                    </a:cubicBezTo>
                    <a:cubicBezTo>
                      <a:pt x="15348" y="688"/>
                      <a:pt x="14984" y="709"/>
                      <a:pt x="14957" y="710"/>
                    </a:cubicBezTo>
                    <a:cubicBezTo>
                      <a:pt x="14831" y="716"/>
                      <a:pt x="14868" y="631"/>
                      <a:pt x="14754" y="663"/>
                    </a:cubicBezTo>
                    <a:cubicBezTo>
                      <a:pt x="14594" y="706"/>
                      <a:pt x="14359" y="1070"/>
                      <a:pt x="14160" y="881"/>
                    </a:cubicBezTo>
                    <a:cubicBezTo>
                      <a:pt x="14077" y="801"/>
                      <a:pt x="13912" y="693"/>
                      <a:pt x="13993" y="557"/>
                    </a:cubicBezTo>
                    <a:cubicBezTo>
                      <a:pt x="14045" y="468"/>
                      <a:pt x="14080" y="401"/>
                      <a:pt x="13894" y="387"/>
                    </a:cubicBezTo>
                    <a:cubicBezTo>
                      <a:pt x="13704" y="373"/>
                      <a:pt x="13700" y="581"/>
                      <a:pt x="13584" y="648"/>
                    </a:cubicBezTo>
                    <a:cubicBezTo>
                      <a:pt x="13535" y="676"/>
                      <a:pt x="13414" y="701"/>
                      <a:pt x="13355" y="717"/>
                    </a:cubicBezTo>
                    <a:cubicBezTo>
                      <a:pt x="13252" y="745"/>
                      <a:pt x="13298" y="504"/>
                      <a:pt x="13324" y="463"/>
                    </a:cubicBezTo>
                    <a:cubicBezTo>
                      <a:pt x="13385" y="366"/>
                      <a:pt x="13506" y="323"/>
                      <a:pt x="13607" y="275"/>
                    </a:cubicBezTo>
                    <a:cubicBezTo>
                      <a:pt x="13725" y="219"/>
                      <a:pt x="13730" y="133"/>
                      <a:pt x="13623" y="38"/>
                    </a:cubicBezTo>
                    <a:cubicBezTo>
                      <a:pt x="13506" y="-66"/>
                      <a:pt x="13374" y="65"/>
                      <a:pt x="13294" y="144"/>
                    </a:cubicBezTo>
                    <a:cubicBezTo>
                      <a:pt x="13198" y="238"/>
                      <a:pt x="13071" y="407"/>
                      <a:pt x="12949" y="468"/>
                    </a:cubicBezTo>
                    <a:cubicBezTo>
                      <a:pt x="12836" y="524"/>
                      <a:pt x="12704" y="526"/>
                      <a:pt x="12607" y="619"/>
                    </a:cubicBezTo>
                    <a:cubicBezTo>
                      <a:pt x="12491" y="730"/>
                      <a:pt x="12437" y="795"/>
                      <a:pt x="12287" y="881"/>
                    </a:cubicBezTo>
                    <a:cubicBezTo>
                      <a:pt x="12440" y="1027"/>
                      <a:pt x="12089" y="1167"/>
                      <a:pt x="12057" y="1143"/>
                    </a:cubicBezTo>
                    <a:cubicBezTo>
                      <a:pt x="11982" y="1088"/>
                      <a:pt x="11849" y="977"/>
                      <a:pt x="11941" y="893"/>
                    </a:cubicBezTo>
                    <a:cubicBezTo>
                      <a:pt x="12026" y="816"/>
                      <a:pt x="12141" y="815"/>
                      <a:pt x="12219" y="760"/>
                    </a:cubicBezTo>
                    <a:cubicBezTo>
                      <a:pt x="12289" y="710"/>
                      <a:pt x="11823" y="573"/>
                      <a:pt x="11876" y="489"/>
                    </a:cubicBezTo>
                    <a:cubicBezTo>
                      <a:pt x="11967" y="343"/>
                      <a:pt x="12058" y="198"/>
                      <a:pt x="12150" y="53"/>
                    </a:cubicBezTo>
                    <a:cubicBezTo>
                      <a:pt x="12020" y="98"/>
                      <a:pt x="11669" y="150"/>
                      <a:pt x="11637" y="281"/>
                    </a:cubicBezTo>
                    <a:cubicBezTo>
                      <a:pt x="11609" y="396"/>
                      <a:pt x="11498" y="551"/>
                      <a:pt x="11388" y="609"/>
                    </a:cubicBezTo>
                    <a:cubicBezTo>
                      <a:pt x="11246" y="684"/>
                      <a:pt x="11140" y="609"/>
                      <a:pt x="11041" y="785"/>
                    </a:cubicBezTo>
                    <a:cubicBezTo>
                      <a:pt x="10977" y="899"/>
                      <a:pt x="10704" y="839"/>
                      <a:pt x="10596" y="838"/>
                    </a:cubicBezTo>
                    <a:cubicBezTo>
                      <a:pt x="10547" y="838"/>
                      <a:pt x="10506" y="748"/>
                      <a:pt x="10459" y="838"/>
                    </a:cubicBezTo>
                    <a:cubicBezTo>
                      <a:pt x="10428" y="898"/>
                      <a:pt x="10418" y="968"/>
                      <a:pt x="10414" y="1034"/>
                    </a:cubicBezTo>
                    <a:cubicBezTo>
                      <a:pt x="10412" y="1081"/>
                      <a:pt x="10337" y="1079"/>
                      <a:pt x="10317" y="1130"/>
                    </a:cubicBezTo>
                    <a:cubicBezTo>
                      <a:pt x="10294" y="1188"/>
                      <a:pt x="10373" y="1264"/>
                      <a:pt x="10406" y="1302"/>
                    </a:cubicBezTo>
                    <a:cubicBezTo>
                      <a:pt x="10478" y="1384"/>
                      <a:pt x="10525" y="1428"/>
                      <a:pt x="10550" y="1536"/>
                    </a:cubicBezTo>
                    <a:cubicBezTo>
                      <a:pt x="10370" y="1554"/>
                      <a:pt x="10219" y="1532"/>
                      <a:pt x="10045" y="1490"/>
                    </a:cubicBezTo>
                    <a:cubicBezTo>
                      <a:pt x="9901" y="1455"/>
                      <a:pt x="9677" y="1412"/>
                      <a:pt x="9690" y="1623"/>
                    </a:cubicBezTo>
                    <a:cubicBezTo>
                      <a:pt x="9699" y="1750"/>
                      <a:pt x="9506" y="1888"/>
                      <a:pt x="9408" y="1973"/>
                    </a:cubicBezTo>
                    <a:cubicBezTo>
                      <a:pt x="9362" y="2013"/>
                      <a:pt x="9067" y="2151"/>
                      <a:pt x="9096" y="1971"/>
                    </a:cubicBezTo>
                    <a:cubicBezTo>
                      <a:pt x="9076" y="2091"/>
                      <a:pt x="8968" y="2337"/>
                      <a:pt x="8860" y="2409"/>
                    </a:cubicBezTo>
                    <a:cubicBezTo>
                      <a:pt x="8791" y="2454"/>
                      <a:pt x="8580" y="2447"/>
                      <a:pt x="8494" y="2452"/>
                    </a:cubicBezTo>
                    <a:cubicBezTo>
                      <a:pt x="8349" y="2460"/>
                      <a:pt x="8263" y="2409"/>
                      <a:pt x="8200" y="2556"/>
                    </a:cubicBezTo>
                    <a:cubicBezTo>
                      <a:pt x="8090" y="2812"/>
                      <a:pt x="8572" y="2854"/>
                      <a:pt x="8339" y="3028"/>
                    </a:cubicBezTo>
                    <a:cubicBezTo>
                      <a:pt x="8245" y="3098"/>
                      <a:pt x="8096" y="3167"/>
                      <a:pt x="8138" y="3302"/>
                    </a:cubicBezTo>
                    <a:cubicBezTo>
                      <a:pt x="8164" y="3386"/>
                      <a:pt x="8072" y="3459"/>
                      <a:pt x="8111" y="3540"/>
                    </a:cubicBezTo>
                    <a:cubicBezTo>
                      <a:pt x="8189" y="3700"/>
                      <a:pt x="8493" y="3500"/>
                      <a:pt x="8585" y="3455"/>
                    </a:cubicBezTo>
                    <a:cubicBezTo>
                      <a:pt x="8621" y="3438"/>
                      <a:pt x="8715" y="3437"/>
                      <a:pt x="8726" y="3398"/>
                    </a:cubicBezTo>
                    <a:cubicBezTo>
                      <a:pt x="8738" y="3357"/>
                      <a:pt x="8762" y="3275"/>
                      <a:pt x="8818" y="3268"/>
                    </a:cubicBezTo>
                    <a:cubicBezTo>
                      <a:pt x="8929" y="3255"/>
                      <a:pt x="9006" y="3456"/>
                      <a:pt x="9134" y="3456"/>
                    </a:cubicBezTo>
                    <a:cubicBezTo>
                      <a:pt x="9210" y="3456"/>
                      <a:pt x="9287" y="3456"/>
                      <a:pt x="9363" y="3456"/>
                    </a:cubicBezTo>
                    <a:cubicBezTo>
                      <a:pt x="9302" y="3571"/>
                      <a:pt x="9302" y="3638"/>
                      <a:pt x="9159" y="3640"/>
                    </a:cubicBezTo>
                    <a:cubicBezTo>
                      <a:pt x="9044" y="3642"/>
                      <a:pt x="8922" y="3583"/>
                      <a:pt x="8883" y="3696"/>
                    </a:cubicBezTo>
                    <a:cubicBezTo>
                      <a:pt x="8852" y="3785"/>
                      <a:pt x="8887" y="3787"/>
                      <a:pt x="8957" y="3854"/>
                    </a:cubicBezTo>
                    <a:cubicBezTo>
                      <a:pt x="9086" y="3977"/>
                      <a:pt x="9265" y="4025"/>
                      <a:pt x="9202" y="4200"/>
                    </a:cubicBezTo>
                    <a:cubicBezTo>
                      <a:pt x="9172" y="4283"/>
                      <a:pt x="9064" y="4489"/>
                      <a:pt x="9150" y="4558"/>
                    </a:cubicBezTo>
                    <a:cubicBezTo>
                      <a:pt x="9281" y="4664"/>
                      <a:pt x="9140" y="4676"/>
                      <a:pt x="9159" y="4770"/>
                    </a:cubicBezTo>
                    <a:cubicBezTo>
                      <a:pt x="9163" y="4794"/>
                      <a:pt x="9256" y="4916"/>
                      <a:pt x="9236" y="4930"/>
                    </a:cubicBezTo>
                    <a:cubicBezTo>
                      <a:pt x="9160" y="4982"/>
                      <a:pt x="8912" y="4808"/>
                      <a:pt x="8859" y="4762"/>
                    </a:cubicBezTo>
                    <a:cubicBezTo>
                      <a:pt x="8673" y="4599"/>
                      <a:pt x="8716" y="4061"/>
                      <a:pt x="8344" y="4112"/>
                    </a:cubicBezTo>
                    <a:cubicBezTo>
                      <a:pt x="8276" y="4121"/>
                      <a:pt x="8090" y="4112"/>
                      <a:pt x="8038" y="4154"/>
                    </a:cubicBezTo>
                    <a:cubicBezTo>
                      <a:pt x="7959" y="4217"/>
                      <a:pt x="8000" y="4420"/>
                      <a:pt x="7993" y="4502"/>
                    </a:cubicBezTo>
                    <a:cubicBezTo>
                      <a:pt x="7979" y="4654"/>
                      <a:pt x="7762" y="5119"/>
                      <a:pt x="7722" y="4733"/>
                    </a:cubicBezTo>
                    <a:cubicBezTo>
                      <a:pt x="7699" y="4517"/>
                      <a:pt x="7380" y="4259"/>
                      <a:pt x="7211" y="4514"/>
                    </a:cubicBezTo>
                    <a:cubicBezTo>
                      <a:pt x="7186" y="4551"/>
                      <a:pt x="7147" y="4715"/>
                      <a:pt x="7108" y="4724"/>
                    </a:cubicBezTo>
                    <a:cubicBezTo>
                      <a:pt x="6988" y="4751"/>
                      <a:pt x="6881" y="4766"/>
                      <a:pt x="6761" y="4758"/>
                    </a:cubicBezTo>
                    <a:cubicBezTo>
                      <a:pt x="6601" y="4748"/>
                      <a:pt x="6711" y="4882"/>
                      <a:pt x="6752" y="4935"/>
                    </a:cubicBezTo>
                    <a:cubicBezTo>
                      <a:pt x="6840" y="5047"/>
                      <a:pt x="6567" y="5051"/>
                      <a:pt x="6501" y="5066"/>
                    </a:cubicBezTo>
                    <a:cubicBezTo>
                      <a:pt x="6413" y="5086"/>
                      <a:pt x="6367" y="5157"/>
                      <a:pt x="6256" y="5157"/>
                    </a:cubicBezTo>
                    <a:cubicBezTo>
                      <a:pt x="6119" y="5157"/>
                      <a:pt x="5982" y="5157"/>
                      <a:pt x="5844" y="5157"/>
                    </a:cubicBezTo>
                    <a:cubicBezTo>
                      <a:pt x="5573" y="5157"/>
                      <a:pt x="5445" y="5188"/>
                      <a:pt x="5196" y="5309"/>
                    </a:cubicBezTo>
                    <a:cubicBezTo>
                      <a:pt x="5029" y="5391"/>
                      <a:pt x="4892" y="5375"/>
                      <a:pt x="4702" y="5375"/>
                    </a:cubicBezTo>
                    <a:cubicBezTo>
                      <a:pt x="4439" y="5375"/>
                      <a:pt x="4327" y="5384"/>
                      <a:pt x="4211" y="5108"/>
                    </a:cubicBezTo>
                    <a:cubicBezTo>
                      <a:pt x="4174" y="5020"/>
                      <a:pt x="3888" y="5070"/>
                      <a:pt x="3789" y="5070"/>
                    </a:cubicBezTo>
                    <a:cubicBezTo>
                      <a:pt x="4057" y="5439"/>
                      <a:pt x="3452" y="5261"/>
                      <a:pt x="3286" y="5288"/>
                    </a:cubicBezTo>
                    <a:cubicBezTo>
                      <a:pt x="3166" y="5307"/>
                      <a:pt x="3117" y="5481"/>
                      <a:pt x="2991" y="5541"/>
                    </a:cubicBezTo>
                    <a:cubicBezTo>
                      <a:pt x="2907" y="5581"/>
                      <a:pt x="2774" y="5555"/>
                      <a:pt x="2682" y="5575"/>
                    </a:cubicBezTo>
                    <a:cubicBezTo>
                      <a:pt x="2327" y="5651"/>
                      <a:pt x="2883" y="5867"/>
                      <a:pt x="2975" y="5955"/>
                    </a:cubicBezTo>
                    <a:cubicBezTo>
                      <a:pt x="3197" y="6167"/>
                      <a:pt x="2818" y="6173"/>
                      <a:pt x="2723" y="6227"/>
                    </a:cubicBezTo>
                    <a:cubicBezTo>
                      <a:pt x="2664" y="6261"/>
                      <a:pt x="2608" y="6332"/>
                      <a:pt x="2555" y="6248"/>
                    </a:cubicBezTo>
                    <a:cubicBezTo>
                      <a:pt x="2508" y="6173"/>
                      <a:pt x="2591" y="6171"/>
                      <a:pt x="2597" y="6117"/>
                    </a:cubicBezTo>
                    <a:cubicBezTo>
                      <a:pt x="2595" y="6135"/>
                      <a:pt x="2318" y="6093"/>
                      <a:pt x="2290" y="6159"/>
                    </a:cubicBezTo>
                    <a:cubicBezTo>
                      <a:pt x="2228" y="6306"/>
                      <a:pt x="2247" y="6417"/>
                      <a:pt x="2112" y="6541"/>
                    </a:cubicBezTo>
                    <a:cubicBezTo>
                      <a:pt x="2078" y="6572"/>
                      <a:pt x="1815" y="6405"/>
                      <a:pt x="1704" y="6445"/>
                    </a:cubicBezTo>
                    <a:cubicBezTo>
                      <a:pt x="1605" y="6480"/>
                      <a:pt x="1550" y="6509"/>
                      <a:pt x="1478" y="6578"/>
                    </a:cubicBezTo>
                    <a:cubicBezTo>
                      <a:pt x="1326" y="6722"/>
                      <a:pt x="1236" y="6640"/>
                      <a:pt x="1050" y="6692"/>
                    </a:cubicBezTo>
                    <a:cubicBezTo>
                      <a:pt x="861" y="6745"/>
                      <a:pt x="925" y="6876"/>
                      <a:pt x="932" y="7000"/>
                    </a:cubicBezTo>
                    <a:cubicBezTo>
                      <a:pt x="936" y="7080"/>
                      <a:pt x="684" y="7002"/>
                      <a:pt x="676" y="7034"/>
                    </a:cubicBezTo>
                    <a:cubicBezTo>
                      <a:pt x="647" y="7154"/>
                      <a:pt x="899" y="7294"/>
                      <a:pt x="1002" y="7294"/>
                    </a:cubicBezTo>
                    <a:cubicBezTo>
                      <a:pt x="1118" y="7294"/>
                      <a:pt x="1220" y="7233"/>
                      <a:pt x="1336" y="7247"/>
                    </a:cubicBezTo>
                    <a:cubicBezTo>
                      <a:pt x="1495" y="7267"/>
                      <a:pt x="1237" y="7460"/>
                      <a:pt x="1210" y="7505"/>
                    </a:cubicBezTo>
                    <a:cubicBezTo>
                      <a:pt x="1143" y="7615"/>
                      <a:pt x="1162" y="7593"/>
                      <a:pt x="1022" y="7593"/>
                    </a:cubicBezTo>
                    <a:cubicBezTo>
                      <a:pt x="894" y="7593"/>
                      <a:pt x="839" y="7404"/>
                      <a:pt x="727" y="7468"/>
                    </a:cubicBezTo>
                    <a:cubicBezTo>
                      <a:pt x="653" y="7511"/>
                      <a:pt x="791" y="7562"/>
                      <a:pt x="707" y="7636"/>
                    </a:cubicBezTo>
                    <a:cubicBezTo>
                      <a:pt x="475" y="7840"/>
                      <a:pt x="453" y="7888"/>
                      <a:pt x="453" y="8166"/>
                    </a:cubicBezTo>
                    <a:cubicBezTo>
                      <a:pt x="404" y="8135"/>
                      <a:pt x="193" y="7955"/>
                      <a:pt x="147" y="8008"/>
                    </a:cubicBezTo>
                    <a:cubicBezTo>
                      <a:pt x="58" y="8110"/>
                      <a:pt x="201" y="8394"/>
                      <a:pt x="270" y="8493"/>
                    </a:cubicBezTo>
                    <a:cubicBezTo>
                      <a:pt x="349" y="8607"/>
                      <a:pt x="308" y="8724"/>
                      <a:pt x="282" y="8851"/>
                    </a:cubicBezTo>
                    <a:cubicBezTo>
                      <a:pt x="248" y="9012"/>
                      <a:pt x="460" y="9037"/>
                      <a:pt x="277" y="9215"/>
                    </a:cubicBezTo>
                    <a:cubicBezTo>
                      <a:pt x="214" y="9277"/>
                      <a:pt x="-63" y="9447"/>
                      <a:pt x="13" y="9550"/>
                    </a:cubicBezTo>
                    <a:cubicBezTo>
                      <a:pt x="96" y="9661"/>
                      <a:pt x="246" y="9708"/>
                      <a:pt x="332" y="9810"/>
                    </a:cubicBezTo>
                    <a:cubicBezTo>
                      <a:pt x="510" y="10019"/>
                      <a:pt x="478" y="9603"/>
                      <a:pt x="458" y="9537"/>
                    </a:cubicBezTo>
                    <a:cubicBezTo>
                      <a:pt x="417" y="9400"/>
                      <a:pt x="670" y="9349"/>
                      <a:pt x="773" y="9300"/>
                    </a:cubicBezTo>
                    <a:cubicBezTo>
                      <a:pt x="862" y="9471"/>
                      <a:pt x="827" y="9445"/>
                      <a:pt x="1013" y="9447"/>
                    </a:cubicBezTo>
                    <a:cubicBezTo>
                      <a:pt x="1123" y="9448"/>
                      <a:pt x="1123" y="9241"/>
                      <a:pt x="1063" y="9215"/>
                    </a:cubicBezTo>
                    <a:cubicBezTo>
                      <a:pt x="1126" y="9242"/>
                      <a:pt x="1250" y="9386"/>
                      <a:pt x="1311" y="9435"/>
                    </a:cubicBezTo>
                    <a:cubicBezTo>
                      <a:pt x="1367" y="9481"/>
                      <a:pt x="1416" y="9626"/>
                      <a:pt x="1412" y="9692"/>
                    </a:cubicBezTo>
                    <a:cubicBezTo>
                      <a:pt x="1306" y="9827"/>
                      <a:pt x="1281" y="10045"/>
                      <a:pt x="1412" y="10172"/>
                    </a:cubicBezTo>
                    <a:cubicBezTo>
                      <a:pt x="1497" y="10254"/>
                      <a:pt x="1628" y="10291"/>
                      <a:pt x="1717" y="10376"/>
                    </a:cubicBezTo>
                    <a:cubicBezTo>
                      <a:pt x="1765" y="10422"/>
                      <a:pt x="1707" y="10605"/>
                      <a:pt x="1636" y="10615"/>
                    </a:cubicBezTo>
                    <a:cubicBezTo>
                      <a:pt x="1403" y="10647"/>
                      <a:pt x="1366" y="10597"/>
                      <a:pt x="1366" y="10826"/>
                    </a:cubicBezTo>
                    <a:cubicBezTo>
                      <a:pt x="1366" y="10915"/>
                      <a:pt x="1331" y="11064"/>
                      <a:pt x="1458" y="11088"/>
                    </a:cubicBezTo>
                    <a:cubicBezTo>
                      <a:pt x="1546" y="11105"/>
                      <a:pt x="1658" y="11150"/>
                      <a:pt x="1714" y="11221"/>
                    </a:cubicBezTo>
                    <a:cubicBezTo>
                      <a:pt x="1837" y="11377"/>
                      <a:pt x="1837" y="11534"/>
                      <a:pt x="2087" y="11376"/>
                    </a:cubicBezTo>
                    <a:cubicBezTo>
                      <a:pt x="2157" y="11332"/>
                      <a:pt x="2295" y="11227"/>
                      <a:pt x="2235" y="11131"/>
                    </a:cubicBezTo>
                    <a:cubicBezTo>
                      <a:pt x="2221" y="11109"/>
                      <a:pt x="2156" y="10991"/>
                      <a:pt x="2189" y="10957"/>
                    </a:cubicBezTo>
                    <a:cubicBezTo>
                      <a:pt x="2202" y="10944"/>
                      <a:pt x="2349" y="10951"/>
                      <a:pt x="2371" y="10957"/>
                    </a:cubicBezTo>
                    <a:cubicBezTo>
                      <a:pt x="2517" y="10995"/>
                      <a:pt x="2532" y="11057"/>
                      <a:pt x="2710" y="11023"/>
                    </a:cubicBezTo>
                    <a:cubicBezTo>
                      <a:pt x="2927" y="10982"/>
                      <a:pt x="3038" y="10812"/>
                      <a:pt x="3222" y="10705"/>
                    </a:cubicBezTo>
                    <a:cubicBezTo>
                      <a:pt x="3275" y="10674"/>
                      <a:pt x="3572" y="10689"/>
                      <a:pt x="3514" y="10782"/>
                    </a:cubicBezTo>
                    <a:cubicBezTo>
                      <a:pt x="3402" y="10959"/>
                      <a:pt x="3249" y="10868"/>
                      <a:pt x="3084" y="10942"/>
                    </a:cubicBezTo>
                    <a:cubicBezTo>
                      <a:pt x="2921" y="11016"/>
                      <a:pt x="3047" y="11262"/>
                      <a:pt x="2937" y="11351"/>
                    </a:cubicBezTo>
                    <a:cubicBezTo>
                      <a:pt x="2831" y="11436"/>
                      <a:pt x="2488" y="11473"/>
                      <a:pt x="2613" y="11693"/>
                    </a:cubicBezTo>
                    <a:cubicBezTo>
                      <a:pt x="2719" y="11880"/>
                      <a:pt x="2415" y="11809"/>
                      <a:pt x="2326" y="11916"/>
                    </a:cubicBezTo>
                    <a:cubicBezTo>
                      <a:pt x="2215" y="12049"/>
                      <a:pt x="2289" y="12358"/>
                      <a:pt x="2372" y="12483"/>
                    </a:cubicBezTo>
                    <a:cubicBezTo>
                      <a:pt x="2220" y="12541"/>
                      <a:pt x="2150" y="12530"/>
                      <a:pt x="2125" y="12683"/>
                    </a:cubicBezTo>
                    <a:cubicBezTo>
                      <a:pt x="2101" y="12834"/>
                      <a:pt x="2076" y="12986"/>
                      <a:pt x="2052" y="13137"/>
                    </a:cubicBezTo>
                    <a:cubicBezTo>
                      <a:pt x="1717" y="12901"/>
                      <a:pt x="2027" y="13506"/>
                      <a:pt x="2133" y="13608"/>
                    </a:cubicBezTo>
                    <a:cubicBezTo>
                      <a:pt x="2280" y="13748"/>
                      <a:pt x="2471" y="13936"/>
                      <a:pt x="2625" y="13703"/>
                    </a:cubicBezTo>
                    <a:cubicBezTo>
                      <a:pt x="2686" y="13612"/>
                      <a:pt x="2725" y="13436"/>
                      <a:pt x="2773" y="13370"/>
                    </a:cubicBezTo>
                    <a:cubicBezTo>
                      <a:pt x="2866" y="13242"/>
                      <a:pt x="3159" y="13241"/>
                      <a:pt x="3240" y="13093"/>
                    </a:cubicBezTo>
                    <a:cubicBezTo>
                      <a:pt x="3277" y="13026"/>
                      <a:pt x="3327" y="13010"/>
                      <a:pt x="3194" y="12962"/>
                    </a:cubicBezTo>
                    <a:cubicBezTo>
                      <a:pt x="3184" y="12959"/>
                      <a:pt x="2944" y="12902"/>
                      <a:pt x="2969" y="12864"/>
                    </a:cubicBezTo>
                    <a:cubicBezTo>
                      <a:pt x="3016" y="12791"/>
                      <a:pt x="3166" y="12779"/>
                      <a:pt x="3240" y="12744"/>
                    </a:cubicBezTo>
                    <a:cubicBezTo>
                      <a:pt x="3269" y="12730"/>
                      <a:pt x="3379" y="12585"/>
                      <a:pt x="3399" y="12587"/>
                    </a:cubicBezTo>
                    <a:cubicBezTo>
                      <a:pt x="3477" y="12597"/>
                      <a:pt x="3499" y="12833"/>
                      <a:pt x="3560" y="12875"/>
                    </a:cubicBezTo>
                    <a:cubicBezTo>
                      <a:pt x="3608" y="12909"/>
                      <a:pt x="3698" y="12901"/>
                      <a:pt x="3754" y="12924"/>
                    </a:cubicBezTo>
                    <a:cubicBezTo>
                      <a:pt x="3932" y="12998"/>
                      <a:pt x="3759" y="12493"/>
                      <a:pt x="3742" y="12439"/>
                    </a:cubicBezTo>
                    <a:cubicBezTo>
                      <a:pt x="3897" y="12439"/>
                      <a:pt x="4125" y="12375"/>
                      <a:pt x="4201" y="12520"/>
                    </a:cubicBezTo>
                    <a:cubicBezTo>
                      <a:pt x="4316" y="12740"/>
                      <a:pt x="4363" y="12861"/>
                      <a:pt x="4565" y="13006"/>
                    </a:cubicBezTo>
                    <a:cubicBezTo>
                      <a:pt x="4412" y="13051"/>
                      <a:pt x="4322" y="13123"/>
                      <a:pt x="4219" y="13228"/>
                    </a:cubicBezTo>
                    <a:cubicBezTo>
                      <a:pt x="4130" y="13318"/>
                      <a:pt x="3864" y="13309"/>
                      <a:pt x="3742" y="13311"/>
                    </a:cubicBezTo>
                    <a:cubicBezTo>
                      <a:pt x="3818" y="13500"/>
                      <a:pt x="3514" y="13384"/>
                      <a:pt x="3514" y="13486"/>
                    </a:cubicBezTo>
                    <a:cubicBezTo>
                      <a:pt x="3514" y="13632"/>
                      <a:pt x="3850" y="13753"/>
                      <a:pt x="3947" y="13837"/>
                    </a:cubicBezTo>
                    <a:cubicBezTo>
                      <a:pt x="4109" y="13976"/>
                      <a:pt x="4032" y="14015"/>
                      <a:pt x="3933" y="14171"/>
                    </a:cubicBezTo>
                    <a:cubicBezTo>
                      <a:pt x="3873" y="14266"/>
                      <a:pt x="3609" y="14148"/>
                      <a:pt x="3514" y="14140"/>
                    </a:cubicBezTo>
                    <a:cubicBezTo>
                      <a:pt x="3529" y="14198"/>
                      <a:pt x="3545" y="14256"/>
                      <a:pt x="3560" y="14315"/>
                    </a:cubicBezTo>
                    <a:cubicBezTo>
                      <a:pt x="3499" y="14329"/>
                      <a:pt x="3438" y="14344"/>
                      <a:pt x="3377" y="14359"/>
                    </a:cubicBezTo>
                    <a:cubicBezTo>
                      <a:pt x="3469" y="14534"/>
                      <a:pt x="3698" y="14632"/>
                      <a:pt x="3651" y="14838"/>
                    </a:cubicBezTo>
                    <a:cubicBezTo>
                      <a:pt x="3624" y="14957"/>
                      <a:pt x="3542" y="15032"/>
                      <a:pt x="3567" y="15192"/>
                    </a:cubicBezTo>
                    <a:cubicBezTo>
                      <a:pt x="3592" y="15359"/>
                      <a:pt x="3677" y="15399"/>
                      <a:pt x="3834" y="15413"/>
                    </a:cubicBezTo>
                    <a:cubicBezTo>
                      <a:pt x="3928" y="15422"/>
                      <a:pt x="4012" y="15371"/>
                      <a:pt x="4089" y="15329"/>
                    </a:cubicBezTo>
                    <a:cubicBezTo>
                      <a:pt x="4161" y="15289"/>
                      <a:pt x="4303" y="15309"/>
                      <a:pt x="4388" y="15290"/>
                    </a:cubicBezTo>
                    <a:cubicBezTo>
                      <a:pt x="4478" y="15269"/>
                      <a:pt x="4560" y="15236"/>
                      <a:pt x="4625" y="15174"/>
                    </a:cubicBezTo>
                    <a:cubicBezTo>
                      <a:pt x="4781" y="15025"/>
                      <a:pt x="4890" y="14924"/>
                      <a:pt x="5097" y="14845"/>
                    </a:cubicBezTo>
                    <a:cubicBezTo>
                      <a:pt x="5133" y="14831"/>
                      <a:pt x="5340" y="14840"/>
                      <a:pt x="5322" y="14897"/>
                    </a:cubicBezTo>
                    <a:cubicBezTo>
                      <a:pt x="5275" y="15037"/>
                      <a:pt x="5028" y="15108"/>
                      <a:pt x="4919" y="15175"/>
                    </a:cubicBezTo>
                    <a:cubicBezTo>
                      <a:pt x="4816" y="15237"/>
                      <a:pt x="4715" y="15310"/>
                      <a:pt x="4674" y="15424"/>
                    </a:cubicBezTo>
                    <a:cubicBezTo>
                      <a:pt x="4636" y="15527"/>
                      <a:pt x="4625" y="15639"/>
                      <a:pt x="4569" y="15735"/>
                    </a:cubicBezTo>
                    <a:cubicBezTo>
                      <a:pt x="4531" y="15799"/>
                      <a:pt x="4470" y="15842"/>
                      <a:pt x="4443" y="15913"/>
                    </a:cubicBezTo>
                    <a:cubicBezTo>
                      <a:pt x="4402" y="16017"/>
                      <a:pt x="4092" y="15720"/>
                      <a:pt x="4015" y="15895"/>
                    </a:cubicBezTo>
                    <a:cubicBezTo>
                      <a:pt x="3975" y="15986"/>
                      <a:pt x="3976" y="16093"/>
                      <a:pt x="3972" y="16191"/>
                    </a:cubicBezTo>
                    <a:cubicBezTo>
                      <a:pt x="3971" y="16234"/>
                      <a:pt x="4003" y="16390"/>
                      <a:pt x="3953" y="16422"/>
                    </a:cubicBezTo>
                    <a:cubicBezTo>
                      <a:pt x="3866" y="16475"/>
                      <a:pt x="3676" y="16280"/>
                      <a:pt x="3691" y="16267"/>
                    </a:cubicBezTo>
                    <a:cubicBezTo>
                      <a:pt x="3567" y="16376"/>
                      <a:pt x="3683" y="16644"/>
                      <a:pt x="3584" y="16734"/>
                    </a:cubicBezTo>
                    <a:cubicBezTo>
                      <a:pt x="3400" y="16900"/>
                      <a:pt x="3702" y="16844"/>
                      <a:pt x="3804" y="16825"/>
                    </a:cubicBezTo>
                    <a:cubicBezTo>
                      <a:pt x="3994" y="16789"/>
                      <a:pt x="4409" y="16816"/>
                      <a:pt x="4475" y="16627"/>
                    </a:cubicBezTo>
                    <a:cubicBezTo>
                      <a:pt x="4586" y="16308"/>
                      <a:pt x="4934" y="16365"/>
                      <a:pt x="5225" y="16365"/>
                    </a:cubicBezTo>
                    <a:cubicBezTo>
                      <a:pt x="5521" y="16365"/>
                      <a:pt x="5338" y="15938"/>
                      <a:pt x="5572" y="15842"/>
                    </a:cubicBezTo>
                    <a:cubicBezTo>
                      <a:pt x="5643" y="15812"/>
                      <a:pt x="5936" y="15913"/>
                      <a:pt x="5846" y="16016"/>
                    </a:cubicBezTo>
                    <a:cubicBezTo>
                      <a:pt x="5777" y="16095"/>
                      <a:pt x="5813" y="16281"/>
                      <a:pt x="5709" y="16321"/>
                    </a:cubicBezTo>
                    <a:cubicBezTo>
                      <a:pt x="5622" y="16354"/>
                      <a:pt x="5567" y="16437"/>
                      <a:pt x="5497" y="16493"/>
                    </a:cubicBezTo>
                    <a:cubicBezTo>
                      <a:pt x="5291" y="16655"/>
                      <a:pt x="4882" y="16604"/>
                      <a:pt x="4726" y="16801"/>
                    </a:cubicBezTo>
                    <a:cubicBezTo>
                      <a:pt x="4648" y="16901"/>
                      <a:pt x="4556" y="16969"/>
                      <a:pt x="4455" y="17050"/>
                    </a:cubicBezTo>
                    <a:cubicBezTo>
                      <a:pt x="4320" y="17156"/>
                      <a:pt x="4467" y="17323"/>
                      <a:pt x="4355" y="17427"/>
                    </a:cubicBezTo>
                    <a:cubicBezTo>
                      <a:pt x="4271" y="17506"/>
                      <a:pt x="4144" y="17441"/>
                      <a:pt x="4064" y="17542"/>
                    </a:cubicBezTo>
                    <a:cubicBezTo>
                      <a:pt x="4029" y="17587"/>
                      <a:pt x="3975" y="17735"/>
                      <a:pt x="3927" y="17760"/>
                    </a:cubicBezTo>
                    <a:cubicBezTo>
                      <a:pt x="3864" y="17794"/>
                      <a:pt x="3637" y="17726"/>
                      <a:pt x="3561" y="17717"/>
                    </a:cubicBezTo>
                    <a:cubicBezTo>
                      <a:pt x="3622" y="17767"/>
                      <a:pt x="3683" y="17818"/>
                      <a:pt x="3744" y="17869"/>
                    </a:cubicBezTo>
                    <a:cubicBezTo>
                      <a:pt x="3888" y="17989"/>
                      <a:pt x="4143" y="18119"/>
                      <a:pt x="3833" y="18159"/>
                    </a:cubicBezTo>
                    <a:cubicBezTo>
                      <a:pt x="3718" y="18174"/>
                      <a:pt x="3603" y="18204"/>
                      <a:pt x="3497" y="18247"/>
                    </a:cubicBezTo>
                    <a:cubicBezTo>
                      <a:pt x="3450" y="18266"/>
                      <a:pt x="3334" y="18389"/>
                      <a:pt x="3315" y="18389"/>
                    </a:cubicBezTo>
                    <a:cubicBezTo>
                      <a:pt x="3161" y="18395"/>
                      <a:pt x="3497" y="18850"/>
                      <a:pt x="3538" y="18944"/>
                    </a:cubicBezTo>
                    <a:cubicBezTo>
                      <a:pt x="3625" y="19146"/>
                      <a:pt x="3550" y="19459"/>
                      <a:pt x="3551" y="19672"/>
                    </a:cubicBezTo>
                    <a:cubicBezTo>
                      <a:pt x="3553" y="19891"/>
                      <a:pt x="3646" y="20255"/>
                      <a:pt x="3558" y="20422"/>
                    </a:cubicBezTo>
                    <a:cubicBezTo>
                      <a:pt x="3528" y="20479"/>
                      <a:pt x="3569" y="20903"/>
                      <a:pt x="3719" y="20798"/>
                    </a:cubicBezTo>
                    <a:cubicBezTo>
                      <a:pt x="3815" y="20731"/>
                      <a:pt x="4010" y="20631"/>
                      <a:pt x="3965" y="20494"/>
                    </a:cubicBezTo>
                    <a:cubicBezTo>
                      <a:pt x="3942" y="20424"/>
                      <a:pt x="4226" y="20369"/>
                      <a:pt x="4281" y="20341"/>
                    </a:cubicBezTo>
                    <a:cubicBezTo>
                      <a:pt x="4502" y="20231"/>
                      <a:pt x="4662" y="20051"/>
                      <a:pt x="4674" y="19801"/>
                    </a:cubicBezTo>
                    <a:cubicBezTo>
                      <a:pt x="4679" y="19677"/>
                      <a:pt x="5054" y="19676"/>
                      <a:pt x="5136" y="19627"/>
                    </a:cubicBezTo>
                    <a:cubicBezTo>
                      <a:pt x="5255" y="19555"/>
                      <a:pt x="5492" y="19310"/>
                      <a:pt x="5484" y="19160"/>
                    </a:cubicBezTo>
                    <a:cubicBezTo>
                      <a:pt x="5468" y="18834"/>
                      <a:pt x="5954" y="18891"/>
                      <a:pt x="6177" y="18885"/>
                    </a:cubicBezTo>
                    <a:cubicBezTo>
                      <a:pt x="6339" y="18881"/>
                      <a:pt x="6405" y="18763"/>
                      <a:pt x="6552" y="18636"/>
                    </a:cubicBezTo>
                    <a:cubicBezTo>
                      <a:pt x="6746" y="18469"/>
                      <a:pt x="7012" y="18719"/>
                      <a:pt x="7217" y="18632"/>
                    </a:cubicBezTo>
                    <a:cubicBezTo>
                      <a:pt x="7440" y="18538"/>
                      <a:pt x="7714" y="18574"/>
                      <a:pt x="7961" y="18574"/>
                    </a:cubicBezTo>
                    <a:cubicBezTo>
                      <a:pt x="8052" y="18574"/>
                      <a:pt x="7947" y="18414"/>
                      <a:pt x="8040" y="18414"/>
                    </a:cubicBezTo>
                    <a:cubicBezTo>
                      <a:pt x="8108" y="18414"/>
                      <a:pt x="8175" y="18414"/>
                      <a:pt x="8243" y="18414"/>
                    </a:cubicBezTo>
                    <a:cubicBezTo>
                      <a:pt x="8344" y="18414"/>
                      <a:pt x="8361" y="18298"/>
                      <a:pt x="8440" y="18252"/>
                    </a:cubicBezTo>
                    <a:cubicBezTo>
                      <a:pt x="8532" y="18200"/>
                      <a:pt x="8659" y="18192"/>
                      <a:pt x="8745" y="18144"/>
                    </a:cubicBezTo>
                    <a:cubicBezTo>
                      <a:pt x="8771" y="18129"/>
                      <a:pt x="8903" y="17929"/>
                      <a:pt x="8841" y="17930"/>
                    </a:cubicBezTo>
                    <a:cubicBezTo>
                      <a:pt x="8884" y="17929"/>
                      <a:pt x="9329" y="17860"/>
                      <a:pt x="9319" y="17847"/>
                    </a:cubicBezTo>
                    <a:cubicBezTo>
                      <a:pt x="9423" y="17979"/>
                      <a:pt x="9350" y="17944"/>
                      <a:pt x="9243" y="18061"/>
                    </a:cubicBezTo>
                    <a:cubicBezTo>
                      <a:pt x="9172" y="18138"/>
                      <a:pt x="9507" y="18382"/>
                      <a:pt x="9433" y="18523"/>
                    </a:cubicBezTo>
                    <a:cubicBezTo>
                      <a:pt x="9374" y="18637"/>
                      <a:pt x="9514" y="18692"/>
                      <a:pt x="9602" y="18645"/>
                    </a:cubicBezTo>
                    <a:cubicBezTo>
                      <a:pt x="9721" y="18580"/>
                      <a:pt x="10029" y="18507"/>
                      <a:pt x="10099" y="18631"/>
                    </a:cubicBezTo>
                    <a:cubicBezTo>
                      <a:pt x="10210" y="18827"/>
                      <a:pt x="10369" y="19035"/>
                      <a:pt x="10179" y="19221"/>
                    </a:cubicBezTo>
                    <a:cubicBezTo>
                      <a:pt x="10081" y="19318"/>
                      <a:pt x="9966" y="19327"/>
                      <a:pt x="9830" y="19352"/>
                    </a:cubicBezTo>
                    <a:cubicBezTo>
                      <a:pt x="9708" y="19376"/>
                      <a:pt x="9826" y="19529"/>
                      <a:pt x="9667" y="19583"/>
                    </a:cubicBezTo>
                    <a:cubicBezTo>
                      <a:pt x="9592" y="19609"/>
                      <a:pt x="9596" y="19511"/>
                      <a:pt x="9547" y="19679"/>
                    </a:cubicBezTo>
                    <a:cubicBezTo>
                      <a:pt x="9515" y="19789"/>
                      <a:pt x="9464" y="19883"/>
                      <a:pt x="9411" y="19984"/>
                    </a:cubicBezTo>
                    <a:cubicBezTo>
                      <a:pt x="9352" y="20094"/>
                      <a:pt x="9158" y="20360"/>
                      <a:pt x="9156" y="20478"/>
                    </a:cubicBezTo>
                    <a:cubicBezTo>
                      <a:pt x="9152" y="20637"/>
                      <a:pt x="9395" y="20644"/>
                      <a:pt x="9502" y="20682"/>
                    </a:cubicBezTo>
                    <a:cubicBezTo>
                      <a:pt x="9661" y="20739"/>
                      <a:pt x="9712" y="20941"/>
                      <a:pt x="9674" y="21083"/>
                    </a:cubicBezTo>
                    <a:cubicBezTo>
                      <a:pt x="9644" y="21198"/>
                      <a:pt x="9607" y="21324"/>
                      <a:pt x="9748" y="21389"/>
                    </a:cubicBezTo>
                    <a:cubicBezTo>
                      <a:pt x="9837" y="21430"/>
                      <a:pt x="10059" y="21534"/>
                      <a:pt x="10128" y="21434"/>
                    </a:cubicBezTo>
                    <a:cubicBezTo>
                      <a:pt x="10182" y="21355"/>
                      <a:pt x="10279" y="21375"/>
                      <a:pt x="10349" y="21420"/>
                    </a:cubicBezTo>
                    <a:cubicBezTo>
                      <a:pt x="10488" y="21508"/>
                      <a:pt x="10588" y="21344"/>
                      <a:pt x="10669" y="21256"/>
                    </a:cubicBezTo>
                    <a:cubicBezTo>
                      <a:pt x="10805" y="21107"/>
                      <a:pt x="10975" y="20911"/>
                      <a:pt x="11160" y="20832"/>
                    </a:cubicBezTo>
                    <a:cubicBezTo>
                      <a:pt x="11263" y="20789"/>
                      <a:pt x="11502" y="20806"/>
                      <a:pt x="11573" y="20740"/>
                    </a:cubicBezTo>
                    <a:cubicBezTo>
                      <a:pt x="11649" y="20671"/>
                      <a:pt x="11643" y="20457"/>
                      <a:pt x="11661" y="20365"/>
                    </a:cubicBezTo>
                    <a:cubicBezTo>
                      <a:pt x="11674" y="20298"/>
                      <a:pt x="11739" y="20128"/>
                      <a:pt x="11855" y="20207"/>
                    </a:cubicBezTo>
                    <a:cubicBezTo>
                      <a:pt x="11928" y="20255"/>
                      <a:pt x="11873" y="20496"/>
                      <a:pt x="11874" y="20557"/>
                    </a:cubicBezTo>
                    <a:cubicBezTo>
                      <a:pt x="11875" y="20627"/>
                      <a:pt x="11830" y="20860"/>
                      <a:pt x="11875" y="20909"/>
                    </a:cubicBezTo>
                    <a:cubicBezTo>
                      <a:pt x="12010" y="21058"/>
                      <a:pt x="12075" y="21016"/>
                      <a:pt x="12144" y="20855"/>
                    </a:cubicBezTo>
                    <a:cubicBezTo>
                      <a:pt x="12248" y="20608"/>
                      <a:pt x="12355" y="20683"/>
                      <a:pt x="12637" y="20734"/>
                    </a:cubicBezTo>
                    <a:cubicBezTo>
                      <a:pt x="12858" y="20775"/>
                      <a:pt x="12939" y="20317"/>
                      <a:pt x="13248" y="20465"/>
                    </a:cubicBezTo>
                    <a:cubicBezTo>
                      <a:pt x="13383" y="20529"/>
                      <a:pt x="13390" y="20360"/>
                      <a:pt x="13476" y="20421"/>
                    </a:cubicBezTo>
                    <a:cubicBezTo>
                      <a:pt x="13531" y="20460"/>
                      <a:pt x="13724" y="20653"/>
                      <a:pt x="13796" y="20639"/>
                    </a:cubicBezTo>
                    <a:cubicBezTo>
                      <a:pt x="13963" y="20607"/>
                      <a:pt x="14138" y="20645"/>
                      <a:pt x="14299" y="20683"/>
                    </a:cubicBezTo>
                    <a:cubicBezTo>
                      <a:pt x="14223" y="20765"/>
                      <a:pt x="14057" y="20863"/>
                      <a:pt x="14070" y="20988"/>
                    </a:cubicBezTo>
                    <a:cubicBezTo>
                      <a:pt x="14085" y="21130"/>
                      <a:pt x="14071" y="21206"/>
                      <a:pt x="14225" y="21223"/>
                    </a:cubicBezTo>
                    <a:cubicBezTo>
                      <a:pt x="14322" y="21234"/>
                      <a:pt x="14420" y="21235"/>
                      <a:pt x="14516" y="21226"/>
                    </a:cubicBezTo>
                    <a:cubicBezTo>
                      <a:pt x="14670" y="21211"/>
                      <a:pt x="15093" y="21142"/>
                      <a:pt x="14923" y="20913"/>
                    </a:cubicBezTo>
                    <a:cubicBezTo>
                      <a:pt x="14905" y="20888"/>
                      <a:pt x="15097" y="20759"/>
                      <a:pt x="15139" y="20773"/>
                    </a:cubicBezTo>
                    <a:cubicBezTo>
                      <a:pt x="15276" y="20819"/>
                      <a:pt x="15453" y="20941"/>
                      <a:pt x="15541" y="21054"/>
                    </a:cubicBezTo>
                    <a:cubicBezTo>
                      <a:pt x="15619" y="21152"/>
                      <a:pt x="15678" y="21120"/>
                      <a:pt x="15671" y="21285"/>
                    </a:cubicBezTo>
                    <a:cubicBezTo>
                      <a:pt x="15667" y="21385"/>
                      <a:pt x="15724" y="21408"/>
                      <a:pt x="15838" y="21404"/>
                    </a:cubicBezTo>
                    <a:cubicBezTo>
                      <a:pt x="15934" y="21401"/>
                      <a:pt x="16093" y="21179"/>
                      <a:pt x="16140" y="21100"/>
                    </a:cubicBezTo>
                    <a:cubicBezTo>
                      <a:pt x="16199" y="21003"/>
                      <a:pt x="16433" y="21134"/>
                      <a:pt x="16525" y="21125"/>
                    </a:cubicBezTo>
                    <a:cubicBezTo>
                      <a:pt x="16874" y="21091"/>
                      <a:pt x="17277" y="20899"/>
                      <a:pt x="17548" y="20693"/>
                    </a:cubicBezTo>
                    <a:cubicBezTo>
                      <a:pt x="17797" y="20503"/>
                      <a:pt x="17685" y="20245"/>
                      <a:pt x="17671" y="19995"/>
                    </a:cubicBezTo>
                    <a:cubicBezTo>
                      <a:pt x="17657" y="19720"/>
                      <a:pt x="17756" y="19736"/>
                      <a:pt x="18000" y="19636"/>
                    </a:cubicBezTo>
                    <a:cubicBezTo>
                      <a:pt x="17989" y="19631"/>
                      <a:pt x="17979" y="19624"/>
                      <a:pt x="17971" y="19614"/>
                    </a:cubicBezTo>
                    <a:cubicBezTo>
                      <a:pt x="17950" y="19573"/>
                      <a:pt x="18237" y="19614"/>
                      <a:pt x="18274" y="19636"/>
                    </a:cubicBezTo>
                    <a:cubicBezTo>
                      <a:pt x="18387" y="19703"/>
                      <a:pt x="18407" y="19779"/>
                      <a:pt x="18548" y="19810"/>
                    </a:cubicBezTo>
                    <a:cubicBezTo>
                      <a:pt x="18510" y="19914"/>
                      <a:pt x="18648" y="19941"/>
                      <a:pt x="18726" y="19981"/>
                    </a:cubicBezTo>
                    <a:cubicBezTo>
                      <a:pt x="18861" y="20047"/>
                      <a:pt x="18851" y="20054"/>
                      <a:pt x="18965" y="19982"/>
                    </a:cubicBezTo>
                    <a:cubicBezTo>
                      <a:pt x="19073" y="19913"/>
                      <a:pt x="19208" y="19866"/>
                      <a:pt x="19325" y="19810"/>
                    </a:cubicBezTo>
                    <a:cubicBezTo>
                      <a:pt x="19072" y="19671"/>
                      <a:pt x="19486" y="19725"/>
                      <a:pt x="19606" y="19827"/>
                    </a:cubicBezTo>
                    <a:cubicBezTo>
                      <a:pt x="19616" y="19813"/>
                      <a:pt x="19624" y="19798"/>
                      <a:pt x="19633" y="19783"/>
                    </a:cubicBezTo>
                    <a:cubicBezTo>
                      <a:pt x="19666" y="19723"/>
                      <a:pt x="19659" y="19654"/>
                      <a:pt x="19689" y="19592"/>
                    </a:cubicBezTo>
                    <a:cubicBezTo>
                      <a:pt x="19722" y="19525"/>
                      <a:pt x="19723" y="19521"/>
                      <a:pt x="19686" y="19453"/>
                    </a:cubicBezTo>
                    <a:cubicBezTo>
                      <a:pt x="19651" y="19390"/>
                      <a:pt x="19635" y="19354"/>
                      <a:pt x="19617" y="19287"/>
                    </a:cubicBezTo>
                    <a:cubicBezTo>
                      <a:pt x="19599" y="19223"/>
                      <a:pt x="19577" y="19220"/>
                      <a:pt x="19632" y="19163"/>
                    </a:cubicBezTo>
                    <a:cubicBezTo>
                      <a:pt x="19668" y="19126"/>
                      <a:pt x="19718" y="19093"/>
                      <a:pt x="19683" y="19036"/>
                    </a:cubicBezTo>
                    <a:cubicBezTo>
                      <a:pt x="19650" y="18982"/>
                      <a:pt x="19584" y="19001"/>
                      <a:pt x="19532" y="18991"/>
                    </a:cubicBezTo>
                    <a:cubicBezTo>
                      <a:pt x="19504" y="18985"/>
                      <a:pt x="19483" y="18968"/>
                      <a:pt x="19443" y="18966"/>
                    </a:cubicBezTo>
                    <a:cubicBezTo>
                      <a:pt x="19409" y="18965"/>
                      <a:pt x="19375" y="18972"/>
                      <a:pt x="19342" y="18965"/>
                    </a:cubicBezTo>
                    <a:cubicBezTo>
                      <a:pt x="19235" y="18942"/>
                      <a:pt x="19118" y="18863"/>
                      <a:pt x="19128" y="18744"/>
                    </a:cubicBezTo>
                    <a:cubicBezTo>
                      <a:pt x="19136" y="18653"/>
                      <a:pt x="19179" y="18676"/>
                      <a:pt x="19238" y="18631"/>
                    </a:cubicBezTo>
                    <a:cubicBezTo>
                      <a:pt x="19286" y="18596"/>
                      <a:pt x="19287" y="18532"/>
                      <a:pt x="19319" y="18488"/>
                    </a:cubicBezTo>
                    <a:cubicBezTo>
                      <a:pt x="19352" y="18444"/>
                      <a:pt x="19406" y="18413"/>
                      <a:pt x="19459" y="18402"/>
                    </a:cubicBezTo>
                    <a:cubicBezTo>
                      <a:pt x="19542" y="18384"/>
                      <a:pt x="19588" y="18384"/>
                      <a:pt x="19640" y="18324"/>
                    </a:cubicBezTo>
                    <a:cubicBezTo>
                      <a:pt x="19696" y="18261"/>
                      <a:pt x="19670" y="18227"/>
                      <a:pt x="19694" y="18157"/>
                    </a:cubicBezTo>
                    <a:cubicBezTo>
                      <a:pt x="19765" y="18151"/>
                      <a:pt x="19809" y="18122"/>
                      <a:pt x="19881" y="18116"/>
                    </a:cubicBezTo>
                    <a:cubicBezTo>
                      <a:pt x="19907" y="18022"/>
                      <a:pt x="19913" y="17901"/>
                      <a:pt x="19919" y="17803"/>
                    </a:cubicBezTo>
                    <a:cubicBezTo>
                      <a:pt x="19925" y="17723"/>
                      <a:pt x="19933" y="17709"/>
                      <a:pt x="20001" y="17649"/>
                    </a:cubicBezTo>
                    <a:cubicBezTo>
                      <a:pt x="20001" y="17649"/>
                      <a:pt x="20002" y="17648"/>
                      <a:pt x="20002" y="17648"/>
                    </a:cubicBezTo>
                    <a:cubicBezTo>
                      <a:pt x="20042" y="17611"/>
                      <a:pt x="20093" y="17546"/>
                      <a:pt x="20147" y="17530"/>
                    </a:cubicBezTo>
                    <a:cubicBezTo>
                      <a:pt x="20213" y="17511"/>
                      <a:pt x="20241" y="17530"/>
                      <a:pt x="20305" y="17486"/>
                    </a:cubicBezTo>
                    <a:cubicBezTo>
                      <a:pt x="20319" y="17477"/>
                      <a:pt x="20363" y="17438"/>
                      <a:pt x="20380" y="17421"/>
                    </a:cubicBezTo>
                    <a:cubicBezTo>
                      <a:pt x="20463" y="17341"/>
                      <a:pt x="20449" y="17146"/>
                      <a:pt x="20574" y="17114"/>
                    </a:cubicBezTo>
                    <a:cubicBezTo>
                      <a:pt x="20661" y="17093"/>
                      <a:pt x="20676" y="17163"/>
                      <a:pt x="20738" y="17181"/>
                    </a:cubicBezTo>
                    <a:cubicBezTo>
                      <a:pt x="20788" y="17197"/>
                      <a:pt x="20889" y="17179"/>
                      <a:pt x="20944" y="17179"/>
                    </a:cubicBezTo>
                    <a:cubicBezTo>
                      <a:pt x="21001" y="17179"/>
                      <a:pt x="21111" y="17204"/>
                      <a:pt x="21136" y="17150"/>
                    </a:cubicBezTo>
                    <a:cubicBezTo>
                      <a:pt x="21155" y="17109"/>
                      <a:pt x="21134" y="17006"/>
                      <a:pt x="21134" y="16959"/>
                    </a:cubicBezTo>
                    <a:cubicBezTo>
                      <a:pt x="21132" y="16847"/>
                      <a:pt x="21171" y="16780"/>
                      <a:pt x="21257" y="16709"/>
                    </a:cubicBezTo>
                    <a:cubicBezTo>
                      <a:pt x="21337" y="16642"/>
                      <a:pt x="21483" y="16555"/>
                      <a:pt x="21521" y="16451"/>
                    </a:cubicBezTo>
                    <a:cubicBezTo>
                      <a:pt x="21533" y="16417"/>
                      <a:pt x="21537" y="16335"/>
                      <a:pt x="21529" y="16299"/>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86" name="Shape">
                <a:extLst>
                  <a:ext uri="{FF2B5EF4-FFF2-40B4-BE49-F238E27FC236}">
                    <a16:creationId xmlns:a16="http://schemas.microsoft.com/office/drawing/2014/main" id="{BC1B39B2-C9EB-F2DA-3BFB-1617ABACA7C1}"/>
                  </a:ext>
                </a:extLst>
              </p:cNvPr>
              <p:cNvSpPr/>
              <p:nvPr/>
            </p:nvSpPr>
            <p:spPr>
              <a:xfrm>
                <a:off x="7217325" y="2036786"/>
                <a:ext cx="1063859" cy="430619"/>
              </a:xfrm>
              <a:custGeom>
                <a:avLst/>
                <a:gdLst/>
                <a:ahLst/>
                <a:cxnLst>
                  <a:cxn ang="0">
                    <a:pos x="wd2" y="hd2"/>
                  </a:cxn>
                  <a:cxn ang="5400000">
                    <a:pos x="wd2" y="hd2"/>
                  </a:cxn>
                  <a:cxn ang="10800000">
                    <a:pos x="wd2" y="hd2"/>
                  </a:cxn>
                  <a:cxn ang="16200000">
                    <a:pos x="wd2" y="hd2"/>
                  </a:cxn>
                </a:cxnLst>
                <a:rect l="0" t="0" r="r" b="b"/>
                <a:pathLst>
                  <a:path w="21586" h="21169" extrusionOk="0">
                    <a:moveTo>
                      <a:pt x="21502" y="8247"/>
                    </a:moveTo>
                    <a:cubicBezTo>
                      <a:pt x="21502" y="8151"/>
                      <a:pt x="21510" y="8033"/>
                      <a:pt x="21503" y="7939"/>
                    </a:cubicBezTo>
                    <a:cubicBezTo>
                      <a:pt x="21495" y="7824"/>
                      <a:pt x="21471" y="7750"/>
                      <a:pt x="21469" y="7630"/>
                    </a:cubicBezTo>
                    <a:cubicBezTo>
                      <a:pt x="21467" y="7547"/>
                      <a:pt x="21464" y="7442"/>
                      <a:pt x="21468" y="7360"/>
                    </a:cubicBezTo>
                    <a:cubicBezTo>
                      <a:pt x="21472" y="7286"/>
                      <a:pt x="21530" y="7044"/>
                      <a:pt x="21586" y="6812"/>
                    </a:cubicBezTo>
                    <a:cubicBezTo>
                      <a:pt x="21511" y="6817"/>
                      <a:pt x="21436" y="6837"/>
                      <a:pt x="21373" y="6853"/>
                    </a:cubicBezTo>
                    <a:cubicBezTo>
                      <a:pt x="21090" y="6926"/>
                      <a:pt x="20793" y="6907"/>
                      <a:pt x="20511" y="6842"/>
                    </a:cubicBezTo>
                    <a:cubicBezTo>
                      <a:pt x="20261" y="6784"/>
                      <a:pt x="20018" y="6662"/>
                      <a:pt x="19781" y="6506"/>
                    </a:cubicBezTo>
                    <a:cubicBezTo>
                      <a:pt x="19584" y="6376"/>
                      <a:pt x="19278" y="6301"/>
                      <a:pt x="19106" y="6024"/>
                    </a:cubicBezTo>
                    <a:cubicBezTo>
                      <a:pt x="18971" y="5806"/>
                      <a:pt x="19004" y="5801"/>
                      <a:pt x="18831" y="5851"/>
                    </a:cubicBezTo>
                    <a:cubicBezTo>
                      <a:pt x="18708" y="5887"/>
                      <a:pt x="18576" y="5870"/>
                      <a:pt x="18456" y="5944"/>
                    </a:cubicBezTo>
                    <a:cubicBezTo>
                      <a:pt x="18353" y="6008"/>
                      <a:pt x="18309" y="5672"/>
                      <a:pt x="18287" y="5511"/>
                    </a:cubicBezTo>
                    <a:cubicBezTo>
                      <a:pt x="18273" y="5413"/>
                      <a:pt x="17947" y="5448"/>
                      <a:pt x="17900" y="5455"/>
                    </a:cubicBezTo>
                    <a:cubicBezTo>
                      <a:pt x="17610" y="5490"/>
                      <a:pt x="17260" y="5283"/>
                      <a:pt x="16974" y="5135"/>
                    </a:cubicBezTo>
                    <a:cubicBezTo>
                      <a:pt x="16778" y="5033"/>
                      <a:pt x="16548" y="4884"/>
                      <a:pt x="16386" y="4591"/>
                    </a:cubicBezTo>
                    <a:cubicBezTo>
                      <a:pt x="16226" y="4300"/>
                      <a:pt x="16116" y="4470"/>
                      <a:pt x="15897" y="4508"/>
                    </a:cubicBezTo>
                    <a:cubicBezTo>
                      <a:pt x="15693" y="4542"/>
                      <a:pt x="15563" y="4420"/>
                      <a:pt x="15403" y="4071"/>
                    </a:cubicBezTo>
                    <a:cubicBezTo>
                      <a:pt x="15348" y="3951"/>
                      <a:pt x="15100" y="3717"/>
                      <a:pt x="15268" y="3504"/>
                    </a:cubicBezTo>
                    <a:cubicBezTo>
                      <a:pt x="15354" y="3395"/>
                      <a:pt x="15167" y="3347"/>
                      <a:pt x="15155" y="3345"/>
                    </a:cubicBezTo>
                    <a:cubicBezTo>
                      <a:pt x="14992" y="3303"/>
                      <a:pt x="14824" y="3291"/>
                      <a:pt x="14660" y="3306"/>
                    </a:cubicBezTo>
                    <a:cubicBezTo>
                      <a:pt x="14529" y="3318"/>
                      <a:pt x="14414" y="3225"/>
                      <a:pt x="14302" y="3044"/>
                    </a:cubicBezTo>
                    <a:cubicBezTo>
                      <a:pt x="14130" y="2766"/>
                      <a:pt x="14078" y="2598"/>
                      <a:pt x="13895" y="2880"/>
                    </a:cubicBezTo>
                    <a:cubicBezTo>
                      <a:pt x="13738" y="3121"/>
                      <a:pt x="13337" y="3096"/>
                      <a:pt x="13145" y="3111"/>
                    </a:cubicBezTo>
                    <a:cubicBezTo>
                      <a:pt x="12819" y="3136"/>
                      <a:pt x="12501" y="2887"/>
                      <a:pt x="12186" y="2740"/>
                    </a:cubicBezTo>
                    <a:cubicBezTo>
                      <a:pt x="11963" y="2636"/>
                      <a:pt x="11888" y="2509"/>
                      <a:pt x="11712" y="2165"/>
                    </a:cubicBezTo>
                    <a:cubicBezTo>
                      <a:pt x="11581" y="1910"/>
                      <a:pt x="11464" y="2014"/>
                      <a:pt x="11311" y="2064"/>
                    </a:cubicBezTo>
                    <a:cubicBezTo>
                      <a:pt x="10949" y="2182"/>
                      <a:pt x="10928" y="1303"/>
                      <a:pt x="10768" y="727"/>
                    </a:cubicBezTo>
                    <a:cubicBezTo>
                      <a:pt x="10635" y="253"/>
                      <a:pt x="10413" y="-415"/>
                      <a:pt x="10194" y="343"/>
                    </a:cubicBezTo>
                    <a:cubicBezTo>
                      <a:pt x="10074" y="758"/>
                      <a:pt x="9954" y="1008"/>
                      <a:pt x="9772" y="1282"/>
                    </a:cubicBezTo>
                    <a:cubicBezTo>
                      <a:pt x="10100" y="1412"/>
                      <a:pt x="9956" y="1635"/>
                      <a:pt x="9733" y="1903"/>
                    </a:cubicBezTo>
                    <a:cubicBezTo>
                      <a:pt x="9517" y="2162"/>
                      <a:pt x="9195" y="2141"/>
                      <a:pt x="8984" y="1887"/>
                    </a:cubicBezTo>
                    <a:cubicBezTo>
                      <a:pt x="8761" y="1616"/>
                      <a:pt x="8540" y="2052"/>
                      <a:pt x="8358" y="2317"/>
                    </a:cubicBezTo>
                    <a:cubicBezTo>
                      <a:pt x="8205" y="2539"/>
                      <a:pt x="8092" y="2187"/>
                      <a:pt x="7948" y="2101"/>
                    </a:cubicBezTo>
                    <a:cubicBezTo>
                      <a:pt x="7810" y="2020"/>
                      <a:pt x="7669" y="2378"/>
                      <a:pt x="7542" y="2186"/>
                    </a:cubicBezTo>
                    <a:cubicBezTo>
                      <a:pt x="7462" y="2066"/>
                      <a:pt x="7232" y="1058"/>
                      <a:pt x="7114" y="1805"/>
                    </a:cubicBezTo>
                    <a:cubicBezTo>
                      <a:pt x="7062" y="2129"/>
                      <a:pt x="6782" y="2536"/>
                      <a:pt x="6620" y="2515"/>
                    </a:cubicBezTo>
                    <a:cubicBezTo>
                      <a:pt x="6515" y="2501"/>
                      <a:pt x="6420" y="2332"/>
                      <a:pt x="6315" y="2298"/>
                    </a:cubicBezTo>
                    <a:cubicBezTo>
                      <a:pt x="6149" y="2244"/>
                      <a:pt x="5978" y="2216"/>
                      <a:pt x="5810" y="2226"/>
                    </a:cubicBezTo>
                    <a:cubicBezTo>
                      <a:pt x="5666" y="2234"/>
                      <a:pt x="5523" y="2248"/>
                      <a:pt x="5379" y="2248"/>
                    </a:cubicBezTo>
                    <a:cubicBezTo>
                      <a:pt x="5379" y="2249"/>
                      <a:pt x="5399" y="2255"/>
                      <a:pt x="5399" y="2265"/>
                    </a:cubicBezTo>
                    <a:cubicBezTo>
                      <a:pt x="5403" y="2310"/>
                      <a:pt x="4599" y="1856"/>
                      <a:pt x="4527" y="1878"/>
                    </a:cubicBezTo>
                    <a:cubicBezTo>
                      <a:pt x="4255" y="1961"/>
                      <a:pt x="4004" y="2361"/>
                      <a:pt x="3729" y="2455"/>
                    </a:cubicBezTo>
                    <a:cubicBezTo>
                      <a:pt x="3437" y="2556"/>
                      <a:pt x="3172" y="2339"/>
                      <a:pt x="2886" y="2260"/>
                    </a:cubicBezTo>
                    <a:cubicBezTo>
                      <a:pt x="2772" y="2228"/>
                      <a:pt x="2748" y="2294"/>
                      <a:pt x="2657" y="2395"/>
                    </a:cubicBezTo>
                    <a:cubicBezTo>
                      <a:pt x="2543" y="2522"/>
                      <a:pt x="2376" y="2478"/>
                      <a:pt x="2257" y="2428"/>
                    </a:cubicBezTo>
                    <a:cubicBezTo>
                      <a:pt x="2026" y="2331"/>
                      <a:pt x="1769" y="1826"/>
                      <a:pt x="1526" y="2058"/>
                    </a:cubicBezTo>
                    <a:cubicBezTo>
                      <a:pt x="1454" y="2128"/>
                      <a:pt x="1456" y="2203"/>
                      <a:pt x="1473" y="2275"/>
                    </a:cubicBezTo>
                    <a:cubicBezTo>
                      <a:pt x="1507" y="2412"/>
                      <a:pt x="1598" y="2536"/>
                      <a:pt x="1340" y="2570"/>
                    </a:cubicBezTo>
                    <a:cubicBezTo>
                      <a:pt x="1305" y="2575"/>
                      <a:pt x="1272" y="2574"/>
                      <a:pt x="1238" y="2570"/>
                    </a:cubicBezTo>
                    <a:cubicBezTo>
                      <a:pt x="1237" y="2768"/>
                      <a:pt x="1248" y="2978"/>
                      <a:pt x="1248" y="3116"/>
                    </a:cubicBezTo>
                    <a:cubicBezTo>
                      <a:pt x="1248" y="3332"/>
                      <a:pt x="1253" y="3470"/>
                      <a:pt x="1217" y="3668"/>
                    </a:cubicBezTo>
                    <a:cubicBezTo>
                      <a:pt x="1180" y="3870"/>
                      <a:pt x="1126" y="4051"/>
                      <a:pt x="1104" y="4267"/>
                    </a:cubicBezTo>
                    <a:cubicBezTo>
                      <a:pt x="1084" y="4458"/>
                      <a:pt x="1101" y="4657"/>
                      <a:pt x="1081" y="4848"/>
                    </a:cubicBezTo>
                    <a:cubicBezTo>
                      <a:pt x="1061" y="5037"/>
                      <a:pt x="1021" y="5208"/>
                      <a:pt x="992" y="5387"/>
                    </a:cubicBezTo>
                    <a:cubicBezTo>
                      <a:pt x="957" y="5603"/>
                      <a:pt x="983" y="5799"/>
                      <a:pt x="963" y="6005"/>
                    </a:cubicBezTo>
                    <a:cubicBezTo>
                      <a:pt x="933" y="6314"/>
                      <a:pt x="800" y="6316"/>
                      <a:pt x="697" y="6411"/>
                    </a:cubicBezTo>
                    <a:cubicBezTo>
                      <a:pt x="647" y="6476"/>
                      <a:pt x="594" y="6523"/>
                      <a:pt x="539" y="6555"/>
                    </a:cubicBezTo>
                    <a:cubicBezTo>
                      <a:pt x="521" y="6538"/>
                      <a:pt x="504" y="6541"/>
                      <a:pt x="488" y="6560"/>
                    </a:cubicBezTo>
                    <a:cubicBezTo>
                      <a:pt x="478" y="6582"/>
                      <a:pt x="484" y="6662"/>
                      <a:pt x="475" y="6685"/>
                    </a:cubicBezTo>
                    <a:cubicBezTo>
                      <a:pt x="393" y="6898"/>
                      <a:pt x="238" y="6725"/>
                      <a:pt x="131" y="6776"/>
                    </a:cubicBezTo>
                    <a:cubicBezTo>
                      <a:pt x="-14" y="6844"/>
                      <a:pt x="-3" y="7105"/>
                      <a:pt x="3" y="7398"/>
                    </a:cubicBezTo>
                    <a:cubicBezTo>
                      <a:pt x="6" y="7586"/>
                      <a:pt x="56" y="7641"/>
                      <a:pt x="108" y="7767"/>
                    </a:cubicBezTo>
                    <a:cubicBezTo>
                      <a:pt x="138" y="7841"/>
                      <a:pt x="202" y="7929"/>
                      <a:pt x="221" y="8012"/>
                    </a:cubicBezTo>
                    <a:cubicBezTo>
                      <a:pt x="246" y="8121"/>
                      <a:pt x="217" y="8286"/>
                      <a:pt x="225" y="8403"/>
                    </a:cubicBezTo>
                    <a:cubicBezTo>
                      <a:pt x="236" y="8559"/>
                      <a:pt x="276" y="8667"/>
                      <a:pt x="299" y="8802"/>
                    </a:cubicBezTo>
                    <a:cubicBezTo>
                      <a:pt x="342" y="9049"/>
                      <a:pt x="351" y="9391"/>
                      <a:pt x="416" y="9581"/>
                    </a:cubicBezTo>
                    <a:cubicBezTo>
                      <a:pt x="451" y="9687"/>
                      <a:pt x="527" y="9780"/>
                      <a:pt x="576" y="9850"/>
                    </a:cubicBezTo>
                    <a:cubicBezTo>
                      <a:pt x="651" y="9959"/>
                      <a:pt x="676" y="10045"/>
                      <a:pt x="736" y="10184"/>
                    </a:cubicBezTo>
                    <a:cubicBezTo>
                      <a:pt x="785" y="10297"/>
                      <a:pt x="845" y="10405"/>
                      <a:pt x="867" y="10565"/>
                    </a:cubicBezTo>
                    <a:cubicBezTo>
                      <a:pt x="872" y="10604"/>
                      <a:pt x="860" y="10678"/>
                      <a:pt x="863" y="10717"/>
                    </a:cubicBezTo>
                    <a:cubicBezTo>
                      <a:pt x="870" y="10827"/>
                      <a:pt x="892" y="10924"/>
                      <a:pt x="898" y="11034"/>
                    </a:cubicBezTo>
                    <a:cubicBezTo>
                      <a:pt x="917" y="11379"/>
                      <a:pt x="880" y="11657"/>
                      <a:pt x="999" y="11940"/>
                    </a:cubicBezTo>
                    <a:cubicBezTo>
                      <a:pt x="1099" y="12177"/>
                      <a:pt x="1246" y="12373"/>
                      <a:pt x="1369" y="12499"/>
                    </a:cubicBezTo>
                    <a:cubicBezTo>
                      <a:pt x="1428" y="12559"/>
                      <a:pt x="1456" y="12552"/>
                      <a:pt x="1525" y="12569"/>
                    </a:cubicBezTo>
                    <a:cubicBezTo>
                      <a:pt x="1646" y="12599"/>
                      <a:pt x="1675" y="12705"/>
                      <a:pt x="1701" y="12944"/>
                    </a:cubicBezTo>
                    <a:cubicBezTo>
                      <a:pt x="1708" y="13017"/>
                      <a:pt x="1725" y="13019"/>
                      <a:pt x="1727" y="13132"/>
                    </a:cubicBezTo>
                    <a:cubicBezTo>
                      <a:pt x="1729" y="13267"/>
                      <a:pt x="1722" y="13271"/>
                      <a:pt x="1702" y="13366"/>
                    </a:cubicBezTo>
                    <a:cubicBezTo>
                      <a:pt x="1673" y="13507"/>
                      <a:pt x="1664" y="13576"/>
                      <a:pt x="1662" y="13734"/>
                    </a:cubicBezTo>
                    <a:cubicBezTo>
                      <a:pt x="1657" y="14034"/>
                      <a:pt x="1676" y="14258"/>
                      <a:pt x="1812" y="14336"/>
                    </a:cubicBezTo>
                    <a:cubicBezTo>
                      <a:pt x="1900" y="14387"/>
                      <a:pt x="2058" y="14407"/>
                      <a:pt x="2149" y="14357"/>
                    </a:cubicBezTo>
                    <a:cubicBezTo>
                      <a:pt x="2214" y="14321"/>
                      <a:pt x="2203" y="14228"/>
                      <a:pt x="2227" y="14102"/>
                    </a:cubicBezTo>
                    <a:cubicBezTo>
                      <a:pt x="2275" y="13852"/>
                      <a:pt x="2345" y="13631"/>
                      <a:pt x="2427" y="13441"/>
                    </a:cubicBezTo>
                    <a:cubicBezTo>
                      <a:pt x="2509" y="13254"/>
                      <a:pt x="2529" y="13423"/>
                      <a:pt x="2587" y="13581"/>
                    </a:cubicBezTo>
                    <a:cubicBezTo>
                      <a:pt x="2644" y="13737"/>
                      <a:pt x="2687" y="13833"/>
                      <a:pt x="2707" y="14042"/>
                    </a:cubicBezTo>
                    <a:cubicBezTo>
                      <a:pt x="2737" y="14353"/>
                      <a:pt x="2783" y="14613"/>
                      <a:pt x="2863" y="14877"/>
                    </a:cubicBezTo>
                    <a:cubicBezTo>
                      <a:pt x="2800" y="15006"/>
                      <a:pt x="2683" y="15027"/>
                      <a:pt x="2634" y="15198"/>
                    </a:cubicBezTo>
                    <a:cubicBezTo>
                      <a:pt x="2604" y="15301"/>
                      <a:pt x="2619" y="15442"/>
                      <a:pt x="2584" y="15543"/>
                    </a:cubicBezTo>
                    <a:cubicBezTo>
                      <a:pt x="2533" y="15691"/>
                      <a:pt x="2449" y="15690"/>
                      <a:pt x="2380" y="15753"/>
                    </a:cubicBezTo>
                    <a:cubicBezTo>
                      <a:pt x="2305" y="15821"/>
                      <a:pt x="2255" y="15985"/>
                      <a:pt x="2186" y="16098"/>
                    </a:cubicBezTo>
                    <a:cubicBezTo>
                      <a:pt x="2097" y="16245"/>
                      <a:pt x="1999" y="16417"/>
                      <a:pt x="1899" y="16515"/>
                    </a:cubicBezTo>
                    <a:cubicBezTo>
                      <a:pt x="1784" y="16628"/>
                      <a:pt x="1639" y="16608"/>
                      <a:pt x="1589" y="16917"/>
                    </a:cubicBezTo>
                    <a:cubicBezTo>
                      <a:pt x="1551" y="17152"/>
                      <a:pt x="1566" y="17425"/>
                      <a:pt x="1567" y="17674"/>
                    </a:cubicBezTo>
                    <a:cubicBezTo>
                      <a:pt x="1567" y="17887"/>
                      <a:pt x="1599" y="18075"/>
                      <a:pt x="1693" y="18141"/>
                    </a:cubicBezTo>
                    <a:cubicBezTo>
                      <a:pt x="1807" y="18222"/>
                      <a:pt x="1766" y="17947"/>
                      <a:pt x="1845" y="17918"/>
                    </a:cubicBezTo>
                    <a:cubicBezTo>
                      <a:pt x="1894" y="18042"/>
                      <a:pt x="1977" y="18266"/>
                      <a:pt x="2045" y="18298"/>
                    </a:cubicBezTo>
                    <a:cubicBezTo>
                      <a:pt x="2107" y="18327"/>
                      <a:pt x="2176" y="18250"/>
                      <a:pt x="2237" y="18307"/>
                    </a:cubicBezTo>
                    <a:cubicBezTo>
                      <a:pt x="2275" y="18342"/>
                      <a:pt x="2327" y="18451"/>
                      <a:pt x="2365" y="18504"/>
                    </a:cubicBezTo>
                    <a:cubicBezTo>
                      <a:pt x="2390" y="18538"/>
                      <a:pt x="2402" y="18539"/>
                      <a:pt x="2422" y="18598"/>
                    </a:cubicBezTo>
                    <a:cubicBezTo>
                      <a:pt x="2450" y="18680"/>
                      <a:pt x="2460" y="18773"/>
                      <a:pt x="2491" y="18851"/>
                    </a:cubicBezTo>
                    <a:cubicBezTo>
                      <a:pt x="2515" y="18913"/>
                      <a:pt x="2547" y="18965"/>
                      <a:pt x="2572" y="19026"/>
                    </a:cubicBezTo>
                    <a:cubicBezTo>
                      <a:pt x="2607" y="19111"/>
                      <a:pt x="2651" y="19191"/>
                      <a:pt x="2677" y="19293"/>
                    </a:cubicBezTo>
                    <a:cubicBezTo>
                      <a:pt x="2702" y="19393"/>
                      <a:pt x="2698" y="19513"/>
                      <a:pt x="2715" y="19614"/>
                    </a:cubicBezTo>
                    <a:cubicBezTo>
                      <a:pt x="2740" y="19761"/>
                      <a:pt x="2735" y="19825"/>
                      <a:pt x="2746" y="19992"/>
                    </a:cubicBezTo>
                    <a:cubicBezTo>
                      <a:pt x="2750" y="20066"/>
                      <a:pt x="2767" y="20177"/>
                      <a:pt x="2791" y="20246"/>
                    </a:cubicBezTo>
                    <a:cubicBezTo>
                      <a:pt x="2797" y="20263"/>
                      <a:pt x="2803" y="20279"/>
                      <a:pt x="2809" y="20289"/>
                    </a:cubicBezTo>
                    <a:cubicBezTo>
                      <a:pt x="2826" y="20313"/>
                      <a:pt x="2859" y="20295"/>
                      <a:pt x="2876" y="20316"/>
                    </a:cubicBezTo>
                    <a:cubicBezTo>
                      <a:pt x="2945" y="20398"/>
                      <a:pt x="2978" y="20684"/>
                      <a:pt x="3010" y="20843"/>
                    </a:cubicBezTo>
                    <a:cubicBezTo>
                      <a:pt x="3020" y="20894"/>
                      <a:pt x="3028" y="20938"/>
                      <a:pt x="3035" y="20977"/>
                    </a:cubicBezTo>
                    <a:cubicBezTo>
                      <a:pt x="3054" y="21072"/>
                      <a:pt x="3072" y="21136"/>
                      <a:pt x="3129" y="21154"/>
                    </a:cubicBezTo>
                    <a:cubicBezTo>
                      <a:pt x="3170" y="21168"/>
                      <a:pt x="3280" y="21185"/>
                      <a:pt x="3315" y="21137"/>
                    </a:cubicBezTo>
                    <a:cubicBezTo>
                      <a:pt x="3357" y="21078"/>
                      <a:pt x="3383" y="20936"/>
                      <a:pt x="3424" y="20863"/>
                    </a:cubicBezTo>
                    <a:cubicBezTo>
                      <a:pt x="3489" y="20749"/>
                      <a:pt x="3569" y="20756"/>
                      <a:pt x="3638" y="20688"/>
                    </a:cubicBezTo>
                    <a:cubicBezTo>
                      <a:pt x="3766" y="20563"/>
                      <a:pt x="3826" y="20243"/>
                      <a:pt x="3969" y="20163"/>
                    </a:cubicBezTo>
                    <a:cubicBezTo>
                      <a:pt x="4125" y="20075"/>
                      <a:pt x="4285" y="20214"/>
                      <a:pt x="4438" y="20226"/>
                    </a:cubicBezTo>
                    <a:cubicBezTo>
                      <a:pt x="4568" y="20237"/>
                      <a:pt x="4728" y="20149"/>
                      <a:pt x="4852" y="20240"/>
                    </a:cubicBezTo>
                    <a:cubicBezTo>
                      <a:pt x="4927" y="20295"/>
                      <a:pt x="4960" y="20381"/>
                      <a:pt x="5044" y="20378"/>
                    </a:cubicBezTo>
                    <a:cubicBezTo>
                      <a:pt x="5097" y="20377"/>
                      <a:pt x="5150" y="20377"/>
                      <a:pt x="5203" y="20378"/>
                    </a:cubicBezTo>
                    <a:cubicBezTo>
                      <a:pt x="5445" y="20382"/>
                      <a:pt x="5610" y="19875"/>
                      <a:pt x="5809" y="19603"/>
                    </a:cubicBezTo>
                    <a:cubicBezTo>
                      <a:pt x="5870" y="19520"/>
                      <a:pt x="5910" y="19479"/>
                      <a:pt x="5961" y="19355"/>
                    </a:cubicBezTo>
                    <a:cubicBezTo>
                      <a:pt x="5986" y="19292"/>
                      <a:pt x="6011" y="19219"/>
                      <a:pt x="6039" y="19162"/>
                    </a:cubicBezTo>
                    <a:cubicBezTo>
                      <a:pt x="6096" y="19047"/>
                      <a:pt x="6126" y="19022"/>
                      <a:pt x="6129" y="18832"/>
                    </a:cubicBezTo>
                    <a:cubicBezTo>
                      <a:pt x="6131" y="18679"/>
                      <a:pt x="6121" y="18518"/>
                      <a:pt x="6127" y="18367"/>
                    </a:cubicBezTo>
                    <a:cubicBezTo>
                      <a:pt x="6134" y="18210"/>
                      <a:pt x="6163" y="18194"/>
                      <a:pt x="6192" y="18063"/>
                    </a:cubicBezTo>
                    <a:cubicBezTo>
                      <a:pt x="6207" y="17991"/>
                      <a:pt x="6205" y="17911"/>
                      <a:pt x="6230" y="17844"/>
                    </a:cubicBezTo>
                    <a:cubicBezTo>
                      <a:pt x="6244" y="17806"/>
                      <a:pt x="6273" y="17789"/>
                      <a:pt x="6288" y="17752"/>
                    </a:cubicBezTo>
                    <a:cubicBezTo>
                      <a:pt x="6379" y="17539"/>
                      <a:pt x="6432" y="17229"/>
                      <a:pt x="6536" y="17050"/>
                    </a:cubicBezTo>
                    <a:cubicBezTo>
                      <a:pt x="6588" y="16961"/>
                      <a:pt x="6630" y="16965"/>
                      <a:pt x="6701" y="16994"/>
                    </a:cubicBezTo>
                    <a:cubicBezTo>
                      <a:pt x="6798" y="17036"/>
                      <a:pt x="6892" y="17142"/>
                      <a:pt x="6984" y="17229"/>
                    </a:cubicBezTo>
                    <a:cubicBezTo>
                      <a:pt x="7027" y="17270"/>
                      <a:pt x="7070" y="17330"/>
                      <a:pt x="7118" y="17363"/>
                    </a:cubicBezTo>
                    <a:cubicBezTo>
                      <a:pt x="7182" y="17408"/>
                      <a:pt x="7231" y="17545"/>
                      <a:pt x="7297" y="17589"/>
                    </a:cubicBezTo>
                    <a:cubicBezTo>
                      <a:pt x="7426" y="17676"/>
                      <a:pt x="7543" y="17555"/>
                      <a:pt x="7653" y="17419"/>
                    </a:cubicBezTo>
                    <a:cubicBezTo>
                      <a:pt x="7711" y="17347"/>
                      <a:pt x="7753" y="17295"/>
                      <a:pt x="7801" y="17168"/>
                    </a:cubicBezTo>
                    <a:cubicBezTo>
                      <a:pt x="7817" y="17125"/>
                      <a:pt x="7838" y="17077"/>
                      <a:pt x="7851" y="17037"/>
                    </a:cubicBezTo>
                    <a:cubicBezTo>
                      <a:pt x="7873" y="16973"/>
                      <a:pt x="7885" y="16873"/>
                      <a:pt x="7906" y="16817"/>
                    </a:cubicBezTo>
                    <a:cubicBezTo>
                      <a:pt x="8000" y="16569"/>
                      <a:pt x="8067" y="17105"/>
                      <a:pt x="8109" y="17247"/>
                    </a:cubicBezTo>
                    <a:cubicBezTo>
                      <a:pt x="8188" y="17512"/>
                      <a:pt x="8298" y="17440"/>
                      <a:pt x="8426" y="17441"/>
                    </a:cubicBezTo>
                    <a:cubicBezTo>
                      <a:pt x="8498" y="17441"/>
                      <a:pt x="8565" y="17505"/>
                      <a:pt x="8586" y="17328"/>
                    </a:cubicBezTo>
                    <a:cubicBezTo>
                      <a:pt x="8606" y="17154"/>
                      <a:pt x="8555" y="17052"/>
                      <a:pt x="8621" y="16917"/>
                    </a:cubicBezTo>
                    <a:cubicBezTo>
                      <a:pt x="8672" y="16812"/>
                      <a:pt x="8765" y="16814"/>
                      <a:pt x="8817" y="16689"/>
                    </a:cubicBezTo>
                    <a:cubicBezTo>
                      <a:pt x="8864" y="16575"/>
                      <a:pt x="8853" y="16359"/>
                      <a:pt x="8901" y="16273"/>
                    </a:cubicBezTo>
                    <a:cubicBezTo>
                      <a:pt x="8975" y="16139"/>
                      <a:pt x="9057" y="16449"/>
                      <a:pt x="9127" y="16501"/>
                    </a:cubicBezTo>
                    <a:cubicBezTo>
                      <a:pt x="9176" y="16536"/>
                      <a:pt x="9235" y="16514"/>
                      <a:pt x="9286" y="16514"/>
                    </a:cubicBezTo>
                    <a:cubicBezTo>
                      <a:pt x="9344" y="16514"/>
                      <a:pt x="9423" y="16479"/>
                      <a:pt x="9478" y="16509"/>
                    </a:cubicBezTo>
                    <a:cubicBezTo>
                      <a:pt x="9539" y="16542"/>
                      <a:pt x="9555" y="16682"/>
                      <a:pt x="9582" y="16807"/>
                    </a:cubicBezTo>
                    <a:cubicBezTo>
                      <a:pt x="9605" y="16912"/>
                      <a:pt x="9620" y="17008"/>
                      <a:pt x="9660" y="17098"/>
                    </a:cubicBezTo>
                    <a:cubicBezTo>
                      <a:pt x="9681" y="17146"/>
                      <a:pt x="9707" y="17147"/>
                      <a:pt x="9727" y="17207"/>
                    </a:cubicBezTo>
                    <a:cubicBezTo>
                      <a:pt x="9766" y="17321"/>
                      <a:pt x="9784" y="17429"/>
                      <a:pt x="9828" y="17536"/>
                    </a:cubicBezTo>
                    <a:cubicBezTo>
                      <a:pt x="9894" y="17694"/>
                      <a:pt x="9931" y="17899"/>
                      <a:pt x="9987" y="18060"/>
                    </a:cubicBezTo>
                    <a:cubicBezTo>
                      <a:pt x="10022" y="18162"/>
                      <a:pt x="10044" y="18190"/>
                      <a:pt x="10107" y="18237"/>
                    </a:cubicBezTo>
                    <a:cubicBezTo>
                      <a:pt x="10148" y="18266"/>
                      <a:pt x="10209" y="18258"/>
                      <a:pt x="10246" y="18291"/>
                    </a:cubicBezTo>
                    <a:cubicBezTo>
                      <a:pt x="10288" y="18329"/>
                      <a:pt x="10329" y="18400"/>
                      <a:pt x="10372" y="18445"/>
                    </a:cubicBezTo>
                    <a:cubicBezTo>
                      <a:pt x="10422" y="18499"/>
                      <a:pt x="10430" y="18597"/>
                      <a:pt x="10473" y="18663"/>
                    </a:cubicBezTo>
                    <a:cubicBezTo>
                      <a:pt x="10501" y="18706"/>
                      <a:pt x="10539" y="18663"/>
                      <a:pt x="10571" y="18691"/>
                    </a:cubicBezTo>
                    <a:cubicBezTo>
                      <a:pt x="10605" y="18722"/>
                      <a:pt x="10628" y="18800"/>
                      <a:pt x="10657" y="18851"/>
                    </a:cubicBezTo>
                    <a:cubicBezTo>
                      <a:pt x="10804" y="19123"/>
                      <a:pt x="10963" y="19112"/>
                      <a:pt x="11139" y="18985"/>
                    </a:cubicBezTo>
                    <a:cubicBezTo>
                      <a:pt x="11212" y="18932"/>
                      <a:pt x="11222" y="18916"/>
                      <a:pt x="11265" y="18753"/>
                    </a:cubicBezTo>
                    <a:cubicBezTo>
                      <a:pt x="11285" y="18675"/>
                      <a:pt x="11316" y="18611"/>
                      <a:pt x="11336" y="18528"/>
                    </a:cubicBezTo>
                    <a:cubicBezTo>
                      <a:pt x="11396" y="18282"/>
                      <a:pt x="11425" y="17996"/>
                      <a:pt x="11486" y="17749"/>
                    </a:cubicBezTo>
                    <a:cubicBezTo>
                      <a:pt x="11545" y="17516"/>
                      <a:pt x="11639" y="17427"/>
                      <a:pt x="11723" y="17279"/>
                    </a:cubicBezTo>
                    <a:cubicBezTo>
                      <a:pt x="11790" y="17162"/>
                      <a:pt x="11853" y="16885"/>
                      <a:pt x="11931" y="16819"/>
                    </a:cubicBezTo>
                    <a:cubicBezTo>
                      <a:pt x="11990" y="16769"/>
                      <a:pt x="12078" y="16896"/>
                      <a:pt x="12141" y="16902"/>
                    </a:cubicBezTo>
                    <a:cubicBezTo>
                      <a:pt x="12207" y="16910"/>
                      <a:pt x="12275" y="16903"/>
                      <a:pt x="12341" y="16902"/>
                    </a:cubicBezTo>
                    <a:cubicBezTo>
                      <a:pt x="12501" y="16897"/>
                      <a:pt x="12597" y="17085"/>
                      <a:pt x="12715" y="17321"/>
                    </a:cubicBezTo>
                    <a:cubicBezTo>
                      <a:pt x="12764" y="17419"/>
                      <a:pt x="12799" y="17502"/>
                      <a:pt x="12857" y="17522"/>
                    </a:cubicBezTo>
                    <a:cubicBezTo>
                      <a:pt x="12901" y="17536"/>
                      <a:pt x="12972" y="17536"/>
                      <a:pt x="13016" y="17524"/>
                    </a:cubicBezTo>
                    <a:cubicBezTo>
                      <a:pt x="13095" y="17503"/>
                      <a:pt x="13160" y="17438"/>
                      <a:pt x="13242" y="17441"/>
                    </a:cubicBezTo>
                    <a:cubicBezTo>
                      <a:pt x="13289" y="17442"/>
                      <a:pt x="13337" y="17448"/>
                      <a:pt x="13384" y="17443"/>
                    </a:cubicBezTo>
                    <a:cubicBezTo>
                      <a:pt x="13455" y="17436"/>
                      <a:pt x="13466" y="17375"/>
                      <a:pt x="13529" y="17305"/>
                    </a:cubicBezTo>
                    <a:cubicBezTo>
                      <a:pt x="13599" y="17227"/>
                      <a:pt x="13581" y="17259"/>
                      <a:pt x="13630" y="17115"/>
                    </a:cubicBezTo>
                    <a:cubicBezTo>
                      <a:pt x="13654" y="17044"/>
                      <a:pt x="13711" y="16985"/>
                      <a:pt x="13724" y="16903"/>
                    </a:cubicBezTo>
                    <a:cubicBezTo>
                      <a:pt x="13734" y="16845"/>
                      <a:pt x="13717" y="16747"/>
                      <a:pt x="13725" y="16677"/>
                    </a:cubicBezTo>
                    <a:cubicBezTo>
                      <a:pt x="13798" y="16716"/>
                      <a:pt x="13870" y="16760"/>
                      <a:pt x="13943" y="16807"/>
                    </a:cubicBezTo>
                    <a:cubicBezTo>
                      <a:pt x="14013" y="16851"/>
                      <a:pt x="14094" y="16824"/>
                      <a:pt x="14166" y="16824"/>
                    </a:cubicBezTo>
                    <a:cubicBezTo>
                      <a:pt x="14241" y="16824"/>
                      <a:pt x="14303" y="16840"/>
                      <a:pt x="14365" y="16765"/>
                    </a:cubicBezTo>
                    <a:cubicBezTo>
                      <a:pt x="14416" y="16705"/>
                      <a:pt x="14422" y="16750"/>
                      <a:pt x="14423" y="16591"/>
                    </a:cubicBezTo>
                    <a:cubicBezTo>
                      <a:pt x="14424" y="16517"/>
                      <a:pt x="14397" y="16459"/>
                      <a:pt x="14396" y="16417"/>
                    </a:cubicBezTo>
                    <a:cubicBezTo>
                      <a:pt x="14394" y="16286"/>
                      <a:pt x="14425" y="16231"/>
                      <a:pt x="14446" y="16110"/>
                    </a:cubicBezTo>
                    <a:cubicBezTo>
                      <a:pt x="14477" y="15931"/>
                      <a:pt x="14461" y="15746"/>
                      <a:pt x="14550" y="15738"/>
                    </a:cubicBezTo>
                    <a:cubicBezTo>
                      <a:pt x="14623" y="15731"/>
                      <a:pt x="14690" y="15874"/>
                      <a:pt x="14749" y="15956"/>
                    </a:cubicBezTo>
                    <a:cubicBezTo>
                      <a:pt x="14816" y="16050"/>
                      <a:pt x="14863" y="16005"/>
                      <a:pt x="14935" y="16046"/>
                    </a:cubicBezTo>
                    <a:cubicBezTo>
                      <a:pt x="14971" y="16067"/>
                      <a:pt x="14987" y="16111"/>
                      <a:pt x="15026" y="16130"/>
                    </a:cubicBezTo>
                    <a:cubicBezTo>
                      <a:pt x="15060" y="16146"/>
                      <a:pt x="15125" y="16146"/>
                      <a:pt x="15158" y="16130"/>
                    </a:cubicBezTo>
                    <a:cubicBezTo>
                      <a:pt x="15201" y="16110"/>
                      <a:pt x="15243" y="16088"/>
                      <a:pt x="15283" y="16053"/>
                    </a:cubicBezTo>
                    <a:cubicBezTo>
                      <a:pt x="15354" y="15990"/>
                      <a:pt x="15404" y="15972"/>
                      <a:pt x="15481" y="15973"/>
                    </a:cubicBezTo>
                    <a:cubicBezTo>
                      <a:pt x="15551" y="15974"/>
                      <a:pt x="15664" y="16027"/>
                      <a:pt x="15731" y="15979"/>
                    </a:cubicBezTo>
                    <a:cubicBezTo>
                      <a:pt x="15779" y="15944"/>
                      <a:pt x="15786" y="15871"/>
                      <a:pt x="15822" y="15799"/>
                    </a:cubicBezTo>
                    <a:cubicBezTo>
                      <a:pt x="15859" y="15728"/>
                      <a:pt x="15912" y="15711"/>
                      <a:pt x="15949" y="15642"/>
                    </a:cubicBezTo>
                    <a:cubicBezTo>
                      <a:pt x="15979" y="15586"/>
                      <a:pt x="16018" y="15488"/>
                      <a:pt x="16042" y="15415"/>
                    </a:cubicBezTo>
                    <a:cubicBezTo>
                      <a:pt x="16047" y="15400"/>
                      <a:pt x="16047" y="15304"/>
                      <a:pt x="16055" y="15291"/>
                    </a:cubicBezTo>
                    <a:cubicBezTo>
                      <a:pt x="16083" y="15241"/>
                      <a:pt x="16123" y="15281"/>
                      <a:pt x="16152" y="15295"/>
                    </a:cubicBezTo>
                    <a:cubicBezTo>
                      <a:pt x="16221" y="15328"/>
                      <a:pt x="16271" y="15413"/>
                      <a:pt x="16335" y="15433"/>
                    </a:cubicBezTo>
                    <a:cubicBezTo>
                      <a:pt x="16408" y="15456"/>
                      <a:pt x="16487" y="15396"/>
                      <a:pt x="16559" y="15427"/>
                    </a:cubicBezTo>
                    <a:cubicBezTo>
                      <a:pt x="16630" y="15458"/>
                      <a:pt x="16681" y="15600"/>
                      <a:pt x="16744" y="15437"/>
                    </a:cubicBezTo>
                    <a:cubicBezTo>
                      <a:pt x="16784" y="15335"/>
                      <a:pt x="16794" y="15095"/>
                      <a:pt x="16807" y="14968"/>
                    </a:cubicBezTo>
                    <a:cubicBezTo>
                      <a:pt x="16823" y="14822"/>
                      <a:pt x="16817" y="14717"/>
                      <a:pt x="16791" y="14581"/>
                    </a:cubicBezTo>
                    <a:cubicBezTo>
                      <a:pt x="16752" y="14373"/>
                      <a:pt x="16749" y="14334"/>
                      <a:pt x="16790" y="14136"/>
                    </a:cubicBezTo>
                    <a:cubicBezTo>
                      <a:pt x="16812" y="14034"/>
                      <a:pt x="16835" y="13937"/>
                      <a:pt x="16854" y="13827"/>
                    </a:cubicBezTo>
                    <a:cubicBezTo>
                      <a:pt x="16889" y="13628"/>
                      <a:pt x="16924" y="13181"/>
                      <a:pt x="17013" y="13047"/>
                    </a:cubicBezTo>
                    <a:cubicBezTo>
                      <a:pt x="17107" y="12902"/>
                      <a:pt x="17268" y="13152"/>
                      <a:pt x="17356" y="13194"/>
                    </a:cubicBezTo>
                    <a:cubicBezTo>
                      <a:pt x="17399" y="13213"/>
                      <a:pt x="17435" y="13192"/>
                      <a:pt x="17466" y="13152"/>
                    </a:cubicBezTo>
                    <a:cubicBezTo>
                      <a:pt x="17539" y="13059"/>
                      <a:pt x="17588" y="12850"/>
                      <a:pt x="17650" y="12726"/>
                    </a:cubicBezTo>
                    <a:cubicBezTo>
                      <a:pt x="17760" y="12508"/>
                      <a:pt x="17908" y="12610"/>
                      <a:pt x="18020" y="12397"/>
                    </a:cubicBezTo>
                    <a:cubicBezTo>
                      <a:pt x="18053" y="12334"/>
                      <a:pt x="18087" y="12241"/>
                      <a:pt x="18114" y="12165"/>
                    </a:cubicBezTo>
                    <a:cubicBezTo>
                      <a:pt x="18149" y="12066"/>
                      <a:pt x="18156" y="11928"/>
                      <a:pt x="18193" y="11833"/>
                    </a:cubicBezTo>
                    <a:cubicBezTo>
                      <a:pt x="18227" y="11744"/>
                      <a:pt x="18323" y="11662"/>
                      <a:pt x="18370" y="11737"/>
                    </a:cubicBezTo>
                    <a:cubicBezTo>
                      <a:pt x="18395" y="11775"/>
                      <a:pt x="18396" y="11819"/>
                      <a:pt x="18408" y="11871"/>
                    </a:cubicBezTo>
                    <a:cubicBezTo>
                      <a:pt x="18429" y="11962"/>
                      <a:pt x="18449" y="12005"/>
                      <a:pt x="18474" y="12086"/>
                    </a:cubicBezTo>
                    <a:cubicBezTo>
                      <a:pt x="18505" y="12188"/>
                      <a:pt x="18516" y="12342"/>
                      <a:pt x="18532" y="12462"/>
                    </a:cubicBezTo>
                    <a:cubicBezTo>
                      <a:pt x="18557" y="12643"/>
                      <a:pt x="18584" y="12733"/>
                      <a:pt x="18633" y="12881"/>
                    </a:cubicBezTo>
                    <a:cubicBezTo>
                      <a:pt x="18652" y="12940"/>
                      <a:pt x="18711" y="13049"/>
                      <a:pt x="18722" y="13108"/>
                    </a:cubicBezTo>
                    <a:cubicBezTo>
                      <a:pt x="18738" y="13192"/>
                      <a:pt x="18721" y="13260"/>
                      <a:pt x="18726" y="13344"/>
                    </a:cubicBezTo>
                    <a:cubicBezTo>
                      <a:pt x="18734" y="13459"/>
                      <a:pt x="18756" y="13664"/>
                      <a:pt x="18782" y="13752"/>
                    </a:cubicBezTo>
                    <a:cubicBezTo>
                      <a:pt x="18792" y="13783"/>
                      <a:pt x="18810" y="13819"/>
                      <a:pt x="18830" y="13854"/>
                    </a:cubicBezTo>
                    <a:cubicBezTo>
                      <a:pt x="18830" y="13765"/>
                      <a:pt x="18826" y="13679"/>
                      <a:pt x="18817" y="13594"/>
                    </a:cubicBezTo>
                    <a:cubicBezTo>
                      <a:pt x="18796" y="13417"/>
                      <a:pt x="18776" y="13468"/>
                      <a:pt x="18869" y="13415"/>
                    </a:cubicBezTo>
                    <a:cubicBezTo>
                      <a:pt x="18889" y="13403"/>
                      <a:pt x="18895" y="13354"/>
                      <a:pt x="18918" y="13342"/>
                    </a:cubicBezTo>
                    <a:cubicBezTo>
                      <a:pt x="18946" y="13326"/>
                      <a:pt x="18984" y="13346"/>
                      <a:pt x="19013" y="13346"/>
                    </a:cubicBezTo>
                    <a:cubicBezTo>
                      <a:pt x="19101" y="13347"/>
                      <a:pt x="19189" y="13346"/>
                      <a:pt x="19278" y="13346"/>
                    </a:cubicBezTo>
                    <a:cubicBezTo>
                      <a:pt x="19363" y="13346"/>
                      <a:pt x="19507" y="13415"/>
                      <a:pt x="19586" y="13333"/>
                    </a:cubicBezTo>
                    <a:cubicBezTo>
                      <a:pt x="19603" y="13130"/>
                      <a:pt x="19577" y="13063"/>
                      <a:pt x="19633" y="12911"/>
                    </a:cubicBezTo>
                    <a:cubicBezTo>
                      <a:pt x="19678" y="12790"/>
                      <a:pt x="19723" y="12639"/>
                      <a:pt x="19758" y="12499"/>
                    </a:cubicBezTo>
                    <a:cubicBezTo>
                      <a:pt x="19796" y="12344"/>
                      <a:pt x="19778" y="12165"/>
                      <a:pt x="19780" y="11993"/>
                    </a:cubicBezTo>
                    <a:cubicBezTo>
                      <a:pt x="19783" y="11800"/>
                      <a:pt x="19803" y="11582"/>
                      <a:pt x="19828" y="11412"/>
                    </a:cubicBezTo>
                    <a:cubicBezTo>
                      <a:pt x="19850" y="11262"/>
                      <a:pt x="19874" y="11197"/>
                      <a:pt x="19940" y="11180"/>
                    </a:cubicBezTo>
                    <a:cubicBezTo>
                      <a:pt x="19976" y="11171"/>
                      <a:pt x="20017" y="11203"/>
                      <a:pt x="20053" y="11185"/>
                    </a:cubicBezTo>
                    <a:cubicBezTo>
                      <a:pt x="20086" y="11167"/>
                      <a:pt x="20100" y="11118"/>
                      <a:pt x="20130" y="11100"/>
                    </a:cubicBezTo>
                    <a:cubicBezTo>
                      <a:pt x="20200" y="11060"/>
                      <a:pt x="20288" y="11158"/>
                      <a:pt x="20356" y="11107"/>
                    </a:cubicBezTo>
                    <a:cubicBezTo>
                      <a:pt x="20444" y="11044"/>
                      <a:pt x="20442" y="10744"/>
                      <a:pt x="20490" y="10596"/>
                    </a:cubicBezTo>
                    <a:cubicBezTo>
                      <a:pt x="20581" y="10312"/>
                      <a:pt x="20777" y="10331"/>
                      <a:pt x="20912" y="10331"/>
                    </a:cubicBezTo>
                    <a:cubicBezTo>
                      <a:pt x="20965" y="10331"/>
                      <a:pt x="21106" y="10269"/>
                      <a:pt x="21154" y="10343"/>
                    </a:cubicBezTo>
                    <a:cubicBezTo>
                      <a:pt x="21226" y="10452"/>
                      <a:pt x="21154" y="10733"/>
                      <a:pt x="21198" y="10876"/>
                    </a:cubicBezTo>
                    <a:cubicBezTo>
                      <a:pt x="21236" y="10998"/>
                      <a:pt x="21331" y="10971"/>
                      <a:pt x="21370" y="10856"/>
                    </a:cubicBezTo>
                    <a:cubicBezTo>
                      <a:pt x="21431" y="10674"/>
                      <a:pt x="21350" y="10503"/>
                      <a:pt x="21341" y="10331"/>
                    </a:cubicBezTo>
                    <a:cubicBezTo>
                      <a:pt x="21334" y="10185"/>
                      <a:pt x="21374" y="9970"/>
                      <a:pt x="21391" y="9828"/>
                    </a:cubicBezTo>
                    <a:cubicBezTo>
                      <a:pt x="21413" y="9642"/>
                      <a:pt x="21474" y="9568"/>
                      <a:pt x="21497" y="9388"/>
                    </a:cubicBezTo>
                    <a:cubicBezTo>
                      <a:pt x="21509" y="9292"/>
                      <a:pt x="21509" y="9159"/>
                      <a:pt x="21500" y="9062"/>
                    </a:cubicBezTo>
                    <a:cubicBezTo>
                      <a:pt x="21498" y="9033"/>
                      <a:pt x="21478" y="9017"/>
                      <a:pt x="21477" y="9000"/>
                    </a:cubicBezTo>
                    <a:cubicBezTo>
                      <a:pt x="21473" y="8911"/>
                      <a:pt x="21479" y="8911"/>
                      <a:pt x="21486" y="8825"/>
                    </a:cubicBezTo>
                    <a:cubicBezTo>
                      <a:pt x="21502" y="8635"/>
                      <a:pt x="21502" y="8449"/>
                      <a:pt x="21502" y="8247"/>
                    </a:cubicBezTo>
                    <a:close/>
                  </a:path>
                </a:pathLst>
              </a:custGeom>
              <a:solidFill>
                <a:srgbClr val="BEBEBD"/>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87" name="Shape">
                <a:extLst>
                  <a:ext uri="{FF2B5EF4-FFF2-40B4-BE49-F238E27FC236}">
                    <a16:creationId xmlns:a16="http://schemas.microsoft.com/office/drawing/2014/main" id="{025484D0-99A2-F6B1-8D91-0F45BAEE9E94}"/>
                  </a:ext>
                </a:extLst>
              </p:cNvPr>
              <p:cNvSpPr/>
              <p:nvPr/>
            </p:nvSpPr>
            <p:spPr>
              <a:xfrm>
                <a:off x="10136344" y="2472643"/>
                <a:ext cx="1256817" cy="1258490"/>
              </a:xfrm>
              <a:custGeom>
                <a:avLst/>
                <a:gdLst/>
                <a:ahLst/>
                <a:cxnLst>
                  <a:cxn ang="0">
                    <a:pos x="wd2" y="hd2"/>
                  </a:cxn>
                  <a:cxn ang="5400000">
                    <a:pos x="wd2" y="hd2"/>
                  </a:cxn>
                  <a:cxn ang="10800000">
                    <a:pos x="wd2" y="hd2"/>
                  </a:cxn>
                  <a:cxn ang="16200000">
                    <a:pos x="wd2" y="hd2"/>
                  </a:cxn>
                </a:cxnLst>
                <a:rect l="0" t="0" r="r" b="b"/>
                <a:pathLst>
                  <a:path w="21553" h="21575" extrusionOk="0">
                    <a:moveTo>
                      <a:pt x="21454" y="4927"/>
                    </a:moveTo>
                    <a:cubicBezTo>
                      <a:pt x="21403" y="4898"/>
                      <a:pt x="21332" y="4939"/>
                      <a:pt x="21283" y="4916"/>
                    </a:cubicBezTo>
                    <a:cubicBezTo>
                      <a:pt x="21100" y="4825"/>
                      <a:pt x="21194" y="4604"/>
                      <a:pt x="20983" y="4916"/>
                    </a:cubicBezTo>
                    <a:cubicBezTo>
                      <a:pt x="20964" y="4839"/>
                      <a:pt x="20920" y="4717"/>
                      <a:pt x="20820" y="4717"/>
                    </a:cubicBezTo>
                    <a:cubicBezTo>
                      <a:pt x="20721" y="4717"/>
                      <a:pt x="20529" y="4914"/>
                      <a:pt x="20495" y="4691"/>
                    </a:cubicBezTo>
                    <a:cubicBezTo>
                      <a:pt x="20493" y="4698"/>
                      <a:pt x="20498" y="4736"/>
                      <a:pt x="20481" y="4734"/>
                    </a:cubicBezTo>
                    <a:cubicBezTo>
                      <a:pt x="20408" y="4728"/>
                      <a:pt x="20357" y="4411"/>
                      <a:pt x="20338" y="4335"/>
                    </a:cubicBezTo>
                    <a:cubicBezTo>
                      <a:pt x="20302" y="4190"/>
                      <a:pt x="20626" y="4171"/>
                      <a:pt x="20539" y="3969"/>
                    </a:cubicBezTo>
                    <a:cubicBezTo>
                      <a:pt x="20561" y="4020"/>
                      <a:pt x="20100" y="3919"/>
                      <a:pt x="20070" y="3922"/>
                    </a:cubicBezTo>
                    <a:cubicBezTo>
                      <a:pt x="20006" y="3926"/>
                      <a:pt x="20111" y="4059"/>
                      <a:pt x="19926" y="4004"/>
                    </a:cubicBezTo>
                    <a:cubicBezTo>
                      <a:pt x="19876" y="3989"/>
                      <a:pt x="19818" y="3954"/>
                      <a:pt x="19793" y="3905"/>
                    </a:cubicBezTo>
                    <a:cubicBezTo>
                      <a:pt x="19766" y="3849"/>
                      <a:pt x="19623" y="3609"/>
                      <a:pt x="19595" y="3603"/>
                    </a:cubicBezTo>
                    <a:cubicBezTo>
                      <a:pt x="19517" y="3585"/>
                      <a:pt x="19511" y="3693"/>
                      <a:pt x="19418" y="3671"/>
                    </a:cubicBezTo>
                    <a:cubicBezTo>
                      <a:pt x="19402" y="3667"/>
                      <a:pt x="19385" y="3661"/>
                      <a:pt x="19369" y="3658"/>
                    </a:cubicBezTo>
                    <a:cubicBezTo>
                      <a:pt x="19315" y="3644"/>
                      <a:pt x="19165" y="3584"/>
                      <a:pt x="19112" y="3629"/>
                    </a:cubicBezTo>
                    <a:cubicBezTo>
                      <a:pt x="19080" y="3658"/>
                      <a:pt x="19037" y="3699"/>
                      <a:pt x="18995" y="3640"/>
                    </a:cubicBezTo>
                    <a:cubicBezTo>
                      <a:pt x="18976" y="3613"/>
                      <a:pt x="18997" y="3472"/>
                      <a:pt x="18962" y="3474"/>
                    </a:cubicBezTo>
                    <a:cubicBezTo>
                      <a:pt x="18921" y="3475"/>
                      <a:pt x="18851" y="3521"/>
                      <a:pt x="18839" y="3561"/>
                    </a:cubicBezTo>
                    <a:cubicBezTo>
                      <a:pt x="18778" y="3772"/>
                      <a:pt x="18736" y="3849"/>
                      <a:pt x="18532" y="3719"/>
                    </a:cubicBezTo>
                    <a:cubicBezTo>
                      <a:pt x="18464" y="3676"/>
                      <a:pt x="18224" y="3547"/>
                      <a:pt x="18320" y="3752"/>
                    </a:cubicBezTo>
                    <a:cubicBezTo>
                      <a:pt x="18192" y="3676"/>
                      <a:pt x="18092" y="3851"/>
                      <a:pt x="17982" y="3939"/>
                    </a:cubicBezTo>
                    <a:cubicBezTo>
                      <a:pt x="17999" y="3942"/>
                      <a:pt x="18029" y="3942"/>
                      <a:pt x="18039" y="3960"/>
                    </a:cubicBezTo>
                    <a:cubicBezTo>
                      <a:pt x="18061" y="3998"/>
                      <a:pt x="17836" y="4085"/>
                      <a:pt x="17795" y="4089"/>
                    </a:cubicBezTo>
                    <a:cubicBezTo>
                      <a:pt x="17742" y="4094"/>
                      <a:pt x="17557" y="4011"/>
                      <a:pt x="17607" y="4007"/>
                    </a:cubicBezTo>
                    <a:cubicBezTo>
                      <a:pt x="17524" y="4014"/>
                      <a:pt x="17463" y="4089"/>
                      <a:pt x="17382" y="4089"/>
                    </a:cubicBezTo>
                    <a:cubicBezTo>
                      <a:pt x="17319" y="4089"/>
                      <a:pt x="17171" y="4087"/>
                      <a:pt x="17134" y="4153"/>
                    </a:cubicBezTo>
                    <a:cubicBezTo>
                      <a:pt x="17104" y="4206"/>
                      <a:pt x="17006" y="4236"/>
                      <a:pt x="16999" y="4284"/>
                    </a:cubicBezTo>
                    <a:cubicBezTo>
                      <a:pt x="16991" y="4337"/>
                      <a:pt x="17020" y="4378"/>
                      <a:pt x="16991" y="4427"/>
                    </a:cubicBezTo>
                    <a:cubicBezTo>
                      <a:pt x="16938" y="4517"/>
                      <a:pt x="17190" y="4656"/>
                      <a:pt x="17082" y="4727"/>
                    </a:cubicBezTo>
                    <a:cubicBezTo>
                      <a:pt x="16970" y="4802"/>
                      <a:pt x="16848" y="4834"/>
                      <a:pt x="16709" y="4816"/>
                    </a:cubicBezTo>
                    <a:cubicBezTo>
                      <a:pt x="16639" y="4806"/>
                      <a:pt x="16294" y="4714"/>
                      <a:pt x="16258" y="4775"/>
                    </a:cubicBezTo>
                    <a:cubicBezTo>
                      <a:pt x="16214" y="4849"/>
                      <a:pt x="15969" y="4800"/>
                      <a:pt x="15896" y="4790"/>
                    </a:cubicBezTo>
                    <a:cubicBezTo>
                      <a:pt x="15693" y="4764"/>
                      <a:pt x="15631" y="4771"/>
                      <a:pt x="15531" y="4581"/>
                    </a:cubicBezTo>
                    <a:cubicBezTo>
                      <a:pt x="15481" y="4486"/>
                      <a:pt x="15398" y="4455"/>
                      <a:pt x="15394" y="4315"/>
                    </a:cubicBezTo>
                    <a:cubicBezTo>
                      <a:pt x="15318" y="4342"/>
                      <a:pt x="15168" y="4419"/>
                      <a:pt x="15089" y="4387"/>
                    </a:cubicBezTo>
                    <a:cubicBezTo>
                      <a:pt x="14938" y="4324"/>
                      <a:pt x="14720" y="3971"/>
                      <a:pt x="14532" y="3940"/>
                    </a:cubicBezTo>
                    <a:cubicBezTo>
                      <a:pt x="14463" y="3928"/>
                      <a:pt x="14369" y="3924"/>
                      <a:pt x="14312" y="3973"/>
                    </a:cubicBezTo>
                    <a:cubicBezTo>
                      <a:pt x="14288" y="3993"/>
                      <a:pt x="14156" y="3918"/>
                      <a:pt x="14100" y="3941"/>
                    </a:cubicBezTo>
                    <a:cubicBezTo>
                      <a:pt x="14024" y="3972"/>
                      <a:pt x="14000" y="4077"/>
                      <a:pt x="13920" y="4091"/>
                    </a:cubicBezTo>
                    <a:cubicBezTo>
                      <a:pt x="13818" y="4109"/>
                      <a:pt x="13799" y="4037"/>
                      <a:pt x="13723" y="4018"/>
                    </a:cubicBezTo>
                    <a:cubicBezTo>
                      <a:pt x="13565" y="3977"/>
                      <a:pt x="13294" y="4071"/>
                      <a:pt x="13358" y="4255"/>
                    </a:cubicBezTo>
                    <a:cubicBezTo>
                      <a:pt x="13436" y="4478"/>
                      <a:pt x="13070" y="4377"/>
                      <a:pt x="13106" y="4545"/>
                    </a:cubicBezTo>
                    <a:cubicBezTo>
                      <a:pt x="13125" y="4639"/>
                      <a:pt x="13060" y="4623"/>
                      <a:pt x="12988" y="4591"/>
                    </a:cubicBezTo>
                    <a:cubicBezTo>
                      <a:pt x="12991" y="4592"/>
                      <a:pt x="12855" y="4642"/>
                      <a:pt x="12827" y="4641"/>
                    </a:cubicBezTo>
                    <a:cubicBezTo>
                      <a:pt x="12757" y="4638"/>
                      <a:pt x="12662" y="4629"/>
                      <a:pt x="12602" y="4676"/>
                    </a:cubicBezTo>
                    <a:cubicBezTo>
                      <a:pt x="12579" y="4695"/>
                      <a:pt x="12564" y="4749"/>
                      <a:pt x="12547" y="4759"/>
                    </a:cubicBezTo>
                    <a:cubicBezTo>
                      <a:pt x="12611" y="4721"/>
                      <a:pt x="12257" y="4423"/>
                      <a:pt x="12258" y="4424"/>
                    </a:cubicBezTo>
                    <a:cubicBezTo>
                      <a:pt x="12206" y="4333"/>
                      <a:pt x="12198" y="4326"/>
                      <a:pt x="12217" y="4209"/>
                    </a:cubicBezTo>
                    <a:cubicBezTo>
                      <a:pt x="12248" y="4021"/>
                      <a:pt x="12122" y="4059"/>
                      <a:pt x="12058" y="3917"/>
                    </a:cubicBezTo>
                    <a:cubicBezTo>
                      <a:pt x="12010" y="3811"/>
                      <a:pt x="12259" y="3784"/>
                      <a:pt x="12315" y="3762"/>
                    </a:cubicBezTo>
                    <a:cubicBezTo>
                      <a:pt x="12359" y="3746"/>
                      <a:pt x="12563" y="3575"/>
                      <a:pt x="12469" y="3528"/>
                    </a:cubicBezTo>
                    <a:cubicBezTo>
                      <a:pt x="12284" y="3436"/>
                      <a:pt x="12183" y="3696"/>
                      <a:pt x="12056" y="3678"/>
                    </a:cubicBezTo>
                    <a:cubicBezTo>
                      <a:pt x="11899" y="3656"/>
                      <a:pt x="11728" y="3675"/>
                      <a:pt x="11568" y="3603"/>
                    </a:cubicBezTo>
                    <a:cubicBezTo>
                      <a:pt x="11339" y="3499"/>
                      <a:pt x="11213" y="3399"/>
                      <a:pt x="10945" y="3433"/>
                    </a:cubicBezTo>
                    <a:cubicBezTo>
                      <a:pt x="10833" y="3447"/>
                      <a:pt x="10724" y="3332"/>
                      <a:pt x="10631" y="3340"/>
                    </a:cubicBezTo>
                    <a:cubicBezTo>
                      <a:pt x="10578" y="3345"/>
                      <a:pt x="10518" y="3404"/>
                      <a:pt x="10465" y="3417"/>
                    </a:cubicBezTo>
                    <a:cubicBezTo>
                      <a:pt x="10378" y="3438"/>
                      <a:pt x="10267" y="3304"/>
                      <a:pt x="10177" y="3398"/>
                    </a:cubicBezTo>
                    <a:cubicBezTo>
                      <a:pt x="10114" y="3463"/>
                      <a:pt x="10181" y="3609"/>
                      <a:pt x="10140" y="3650"/>
                    </a:cubicBezTo>
                    <a:cubicBezTo>
                      <a:pt x="10096" y="3694"/>
                      <a:pt x="9658" y="3653"/>
                      <a:pt x="9657" y="3646"/>
                    </a:cubicBezTo>
                    <a:cubicBezTo>
                      <a:pt x="9670" y="3711"/>
                      <a:pt x="9709" y="3699"/>
                      <a:pt x="9655" y="3753"/>
                    </a:cubicBezTo>
                    <a:cubicBezTo>
                      <a:pt x="9619" y="3790"/>
                      <a:pt x="9551" y="3732"/>
                      <a:pt x="9511" y="3758"/>
                    </a:cubicBezTo>
                    <a:cubicBezTo>
                      <a:pt x="9485" y="3783"/>
                      <a:pt x="9458" y="3806"/>
                      <a:pt x="9430" y="3828"/>
                    </a:cubicBezTo>
                    <a:cubicBezTo>
                      <a:pt x="9367" y="3872"/>
                      <a:pt x="9368" y="3920"/>
                      <a:pt x="9333" y="3986"/>
                    </a:cubicBezTo>
                    <a:cubicBezTo>
                      <a:pt x="9297" y="4054"/>
                      <a:pt x="9230" y="3982"/>
                      <a:pt x="9168" y="3977"/>
                    </a:cubicBezTo>
                    <a:cubicBezTo>
                      <a:pt x="9017" y="3967"/>
                      <a:pt x="8771" y="3947"/>
                      <a:pt x="8702" y="3842"/>
                    </a:cubicBezTo>
                    <a:cubicBezTo>
                      <a:pt x="8668" y="3792"/>
                      <a:pt x="8664" y="3700"/>
                      <a:pt x="8643" y="3640"/>
                    </a:cubicBezTo>
                    <a:cubicBezTo>
                      <a:pt x="8610" y="3551"/>
                      <a:pt x="8458" y="3609"/>
                      <a:pt x="8476" y="3509"/>
                    </a:cubicBezTo>
                    <a:cubicBezTo>
                      <a:pt x="8500" y="3387"/>
                      <a:pt x="8733" y="3395"/>
                      <a:pt x="8801" y="3270"/>
                    </a:cubicBezTo>
                    <a:cubicBezTo>
                      <a:pt x="8853" y="3175"/>
                      <a:pt x="8826" y="3213"/>
                      <a:pt x="8770" y="3121"/>
                    </a:cubicBezTo>
                    <a:cubicBezTo>
                      <a:pt x="8753" y="3092"/>
                      <a:pt x="8739" y="3031"/>
                      <a:pt x="8717" y="3003"/>
                    </a:cubicBezTo>
                    <a:cubicBezTo>
                      <a:pt x="8683" y="2957"/>
                      <a:pt x="8658" y="3012"/>
                      <a:pt x="8626" y="3012"/>
                    </a:cubicBezTo>
                    <a:cubicBezTo>
                      <a:pt x="8577" y="3011"/>
                      <a:pt x="8522" y="2958"/>
                      <a:pt x="8492" y="2928"/>
                    </a:cubicBezTo>
                    <a:cubicBezTo>
                      <a:pt x="8443" y="2878"/>
                      <a:pt x="8507" y="2809"/>
                      <a:pt x="8560" y="2784"/>
                    </a:cubicBezTo>
                    <a:cubicBezTo>
                      <a:pt x="8610" y="2761"/>
                      <a:pt x="8758" y="2746"/>
                      <a:pt x="8717" y="2665"/>
                    </a:cubicBezTo>
                    <a:cubicBezTo>
                      <a:pt x="8699" y="2629"/>
                      <a:pt x="8518" y="2583"/>
                      <a:pt x="8551" y="2515"/>
                    </a:cubicBezTo>
                    <a:cubicBezTo>
                      <a:pt x="8558" y="2515"/>
                      <a:pt x="8564" y="2515"/>
                      <a:pt x="8571" y="2516"/>
                    </a:cubicBezTo>
                    <a:cubicBezTo>
                      <a:pt x="8766" y="2559"/>
                      <a:pt x="8498" y="1952"/>
                      <a:pt x="8492" y="1916"/>
                    </a:cubicBezTo>
                    <a:cubicBezTo>
                      <a:pt x="8479" y="1837"/>
                      <a:pt x="8341" y="1782"/>
                      <a:pt x="8301" y="1708"/>
                    </a:cubicBezTo>
                    <a:cubicBezTo>
                      <a:pt x="8266" y="1644"/>
                      <a:pt x="8281" y="1529"/>
                      <a:pt x="8238" y="1477"/>
                    </a:cubicBezTo>
                    <a:cubicBezTo>
                      <a:pt x="8183" y="1410"/>
                      <a:pt x="7954" y="1420"/>
                      <a:pt x="7967" y="1315"/>
                    </a:cubicBezTo>
                    <a:cubicBezTo>
                      <a:pt x="7981" y="1206"/>
                      <a:pt x="7773" y="1191"/>
                      <a:pt x="7702" y="1192"/>
                    </a:cubicBezTo>
                    <a:cubicBezTo>
                      <a:pt x="7610" y="1194"/>
                      <a:pt x="7479" y="1179"/>
                      <a:pt x="7407" y="1244"/>
                    </a:cubicBezTo>
                    <a:cubicBezTo>
                      <a:pt x="7337" y="1307"/>
                      <a:pt x="7335" y="1254"/>
                      <a:pt x="7280" y="1246"/>
                    </a:cubicBezTo>
                    <a:cubicBezTo>
                      <a:pt x="7129" y="1224"/>
                      <a:pt x="6848" y="1392"/>
                      <a:pt x="6735" y="1278"/>
                    </a:cubicBezTo>
                    <a:cubicBezTo>
                      <a:pt x="6666" y="1209"/>
                      <a:pt x="6543" y="1151"/>
                      <a:pt x="6524" y="1044"/>
                    </a:cubicBezTo>
                    <a:cubicBezTo>
                      <a:pt x="6497" y="892"/>
                      <a:pt x="6400" y="872"/>
                      <a:pt x="6279" y="790"/>
                    </a:cubicBezTo>
                    <a:cubicBezTo>
                      <a:pt x="6166" y="715"/>
                      <a:pt x="6185" y="672"/>
                      <a:pt x="6004" y="680"/>
                    </a:cubicBezTo>
                    <a:cubicBezTo>
                      <a:pt x="5876" y="685"/>
                      <a:pt x="5728" y="715"/>
                      <a:pt x="5608" y="654"/>
                    </a:cubicBezTo>
                    <a:cubicBezTo>
                      <a:pt x="5492" y="594"/>
                      <a:pt x="5160" y="275"/>
                      <a:pt x="5181" y="603"/>
                    </a:cubicBezTo>
                    <a:cubicBezTo>
                      <a:pt x="5190" y="748"/>
                      <a:pt x="4700" y="346"/>
                      <a:pt x="4648" y="316"/>
                    </a:cubicBezTo>
                    <a:cubicBezTo>
                      <a:pt x="4489" y="223"/>
                      <a:pt x="4321" y="69"/>
                      <a:pt x="4136" y="211"/>
                    </a:cubicBezTo>
                    <a:cubicBezTo>
                      <a:pt x="4051" y="277"/>
                      <a:pt x="4034" y="145"/>
                      <a:pt x="3953" y="115"/>
                    </a:cubicBezTo>
                    <a:cubicBezTo>
                      <a:pt x="3827" y="69"/>
                      <a:pt x="3695" y="42"/>
                      <a:pt x="3566" y="4"/>
                    </a:cubicBezTo>
                    <a:cubicBezTo>
                      <a:pt x="3495" y="-17"/>
                      <a:pt x="3438" y="52"/>
                      <a:pt x="3405" y="108"/>
                    </a:cubicBezTo>
                    <a:cubicBezTo>
                      <a:pt x="3332" y="229"/>
                      <a:pt x="3500" y="310"/>
                      <a:pt x="3387" y="424"/>
                    </a:cubicBezTo>
                    <a:cubicBezTo>
                      <a:pt x="3283" y="527"/>
                      <a:pt x="3174" y="632"/>
                      <a:pt x="3330" y="732"/>
                    </a:cubicBezTo>
                    <a:cubicBezTo>
                      <a:pt x="3392" y="771"/>
                      <a:pt x="3200" y="864"/>
                      <a:pt x="3170" y="903"/>
                    </a:cubicBezTo>
                    <a:cubicBezTo>
                      <a:pt x="3056" y="1047"/>
                      <a:pt x="3272" y="1007"/>
                      <a:pt x="3354" y="1009"/>
                    </a:cubicBezTo>
                    <a:cubicBezTo>
                      <a:pt x="3507" y="1014"/>
                      <a:pt x="3464" y="1267"/>
                      <a:pt x="3446" y="1356"/>
                    </a:cubicBezTo>
                    <a:cubicBezTo>
                      <a:pt x="3437" y="1398"/>
                      <a:pt x="3460" y="1572"/>
                      <a:pt x="3452" y="1574"/>
                    </a:cubicBezTo>
                    <a:cubicBezTo>
                      <a:pt x="3343" y="1597"/>
                      <a:pt x="3259" y="1556"/>
                      <a:pt x="3165" y="1515"/>
                    </a:cubicBezTo>
                    <a:cubicBezTo>
                      <a:pt x="3143" y="1505"/>
                      <a:pt x="3119" y="1498"/>
                      <a:pt x="3094" y="1491"/>
                    </a:cubicBezTo>
                    <a:cubicBezTo>
                      <a:pt x="3119" y="1531"/>
                      <a:pt x="3157" y="1550"/>
                      <a:pt x="3192" y="1581"/>
                    </a:cubicBezTo>
                    <a:cubicBezTo>
                      <a:pt x="3244" y="1627"/>
                      <a:pt x="3263" y="1659"/>
                      <a:pt x="3299" y="1717"/>
                    </a:cubicBezTo>
                    <a:cubicBezTo>
                      <a:pt x="3340" y="1783"/>
                      <a:pt x="3416" y="1811"/>
                      <a:pt x="3463" y="1872"/>
                    </a:cubicBezTo>
                    <a:cubicBezTo>
                      <a:pt x="3531" y="1960"/>
                      <a:pt x="3534" y="2090"/>
                      <a:pt x="3597" y="2188"/>
                    </a:cubicBezTo>
                    <a:cubicBezTo>
                      <a:pt x="3645" y="2265"/>
                      <a:pt x="3694" y="2374"/>
                      <a:pt x="3776" y="2417"/>
                    </a:cubicBezTo>
                    <a:cubicBezTo>
                      <a:pt x="3887" y="2475"/>
                      <a:pt x="4024" y="2405"/>
                      <a:pt x="4021" y="2579"/>
                    </a:cubicBezTo>
                    <a:cubicBezTo>
                      <a:pt x="4020" y="2647"/>
                      <a:pt x="4023" y="2690"/>
                      <a:pt x="3994" y="2752"/>
                    </a:cubicBezTo>
                    <a:cubicBezTo>
                      <a:pt x="3972" y="2798"/>
                      <a:pt x="3951" y="2844"/>
                      <a:pt x="3933" y="2896"/>
                    </a:cubicBezTo>
                    <a:cubicBezTo>
                      <a:pt x="3919" y="2939"/>
                      <a:pt x="3900" y="2990"/>
                      <a:pt x="3879" y="3037"/>
                    </a:cubicBezTo>
                    <a:cubicBezTo>
                      <a:pt x="3853" y="3092"/>
                      <a:pt x="3859" y="3138"/>
                      <a:pt x="3859" y="3199"/>
                    </a:cubicBezTo>
                    <a:cubicBezTo>
                      <a:pt x="3859" y="3252"/>
                      <a:pt x="3859" y="3306"/>
                      <a:pt x="3859" y="3360"/>
                    </a:cubicBezTo>
                    <a:cubicBezTo>
                      <a:pt x="3859" y="3419"/>
                      <a:pt x="3871" y="3462"/>
                      <a:pt x="3832" y="3496"/>
                    </a:cubicBezTo>
                    <a:cubicBezTo>
                      <a:pt x="3765" y="3556"/>
                      <a:pt x="3656" y="3512"/>
                      <a:pt x="3642" y="3629"/>
                    </a:cubicBezTo>
                    <a:cubicBezTo>
                      <a:pt x="3632" y="3718"/>
                      <a:pt x="3625" y="3847"/>
                      <a:pt x="3682" y="3913"/>
                    </a:cubicBezTo>
                    <a:cubicBezTo>
                      <a:pt x="3740" y="3980"/>
                      <a:pt x="3780" y="3995"/>
                      <a:pt x="3778" y="4088"/>
                    </a:cubicBezTo>
                    <a:cubicBezTo>
                      <a:pt x="3776" y="4145"/>
                      <a:pt x="3784" y="4188"/>
                      <a:pt x="3798" y="4244"/>
                    </a:cubicBezTo>
                    <a:cubicBezTo>
                      <a:pt x="3824" y="4346"/>
                      <a:pt x="3832" y="4425"/>
                      <a:pt x="3832" y="4533"/>
                    </a:cubicBezTo>
                    <a:cubicBezTo>
                      <a:pt x="3832" y="4591"/>
                      <a:pt x="3829" y="4650"/>
                      <a:pt x="3832" y="4708"/>
                    </a:cubicBezTo>
                    <a:cubicBezTo>
                      <a:pt x="3835" y="4783"/>
                      <a:pt x="3850" y="4770"/>
                      <a:pt x="3915" y="4788"/>
                    </a:cubicBezTo>
                    <a:cubicBezTo>
                      <a:pt x="3938" y="4795"/>
                      <a:pt x="3941" y="4812"/>
                      <a:pt x="3965" y="4818"/>
                    </a:cubicBezTo>
                    <a:cubicBezTo>
                      <a:pt x="3978" y="4821"/>
                      <a:pt x="4010" y="4809"/>
                      <a:pt x="4023" y="4814"/>
                    </a:cubicBezTo>
                    <a:cubicBezTo>
                      <a:pt x="4066" y="4833"/>
                      <a:pt x="4052" y="4909"/>
                      <a:pt x="4041" y="4951"/>
                    </a:cubicBezTo>
                    <a:cubicBezTo>
                      <a:pt x="4026" y="5008"/>
                      <a:pt x="4028" y="5054"/>
                      <a:pt x="4021" y="5113"/>
                    </a:cubicBezTo>
                    <a:cubicBezTo>
                      <a:pt x="4016" y="5156"/>
                      <a:pt x="3997" y="5176"/>
                      <a:pt x="3993" y="5220"/>
                    </a:cubicBezTo>
                    <a:cubicBezTo>
                      <a:pt x="3988" y="5264"/>
                      <a:pt x="4005" y="5314"/>
                      <a:pt x="3995" y="5357"/>
                    </a:cubicBezTo>
                    <a:cubicBezTo>
                      <a:pt x="3986" y="5393"/>
                      <a:pt x="3957" y="5434"/>
                      <a:pt x="3946" y="5469"/>
                    </a:cubicBezTo>
                    <a:cubicBezTo>
                      <a:pt x="3929" y="5523"/>
                      <a:pt x="3910" y="5575"/>
                      <a:pt x="3885" y="5625"/>
                    </a:cubicBezTo>
                    <a:cubicBezTo>
                      <a:pt x="3873" y="5651"/>
                      <a:pt x="3845" y="5686"/>
                      <a:pt x="3838" y="5711"/>
                    </a:cubicBezTo>
                    <a:cubicBezTo>
                      <a:pt x="3824" y="5759"/>
                      <a:pt x="3842" y="5808"/>
                      <a:pt x="3819" y="5854"/>
                    </a:cubicBezTo>
                    <a:cubicBezTo>
                      <a:pt x="3794" y="5907"/>
                      <a:pt x="3773" y="5934"/>
                      <a:pt x="3758" y="5996"/>
                    </a:cubicBezTo>
                    <a:cubicBezTo>
                      <a:pt x="3730" y="6107"/>
                      <a:pt x="3696" y="6211"/>
                      <a:pt x="3697" y="6325"/>
                    </a:cubicBezTo>
                    <a:cubicBezTo>
                      <a:pt x="3698" y="6430"/>
                      <a:pt x="3695" y="6522"/>
                      <a:pt x="3671" y="6621"/>
                    </a:cubicBezTo>
                    <a:cubicBezTo>
                      <a:pt x="3660" y="6669"/>
                      <a:pt x="3633" y="6721"/>
                      <a:pt x="3622" y="6762"/>
                    </a:cubicBezTo>
                    <a:cubicBezTo>
                      <a:pt x="3613" y="6799"/>
                      <a:pt x="3596" y="6828"/>
                      <a:pt x="3588" y="6862"/>
                    </a:cubicBezTo>
                    <a:cubicBezTo>
                      <a:pt x="3577" y="6912"/>
                      <a:pt x="3594" y="6969"/>
                      <a:pt x="3583" y="7019"/>
                    </a:cubicBezTo>
                    <a:cubicBezTo>
                      <a:pt x="3582" y="7028"/>
                      <a:pt x="3564" y="7037"/>
                      <a:pt x="3561" y="7050"/>
                    </a:cubicBezTo>
                    <a:cubicBezTo>
                      <a:pt x="3553" y="7082"/>
                      <a:pt x="3564" y="7119"/>
                      <a:pt x="3557" y="7153"/>
                    </a:cubicBezTo>
                    <a:cubicBezTo>
                      <a:pt x="3540" y="7230"/>
                      <a:pt x="3507" y="7268"/>
                      <a:pt x="3509" y="7349"/>
                    </a:cubicBezTo>
                    <a:cubicBezTo>
                      <a:pt x="3509" y="7393"/>
                      <a:pt x="3516" y="7441"/>
                      <a:pt x="3503" y="7483"/>
                    </a:cubicBezTo>
                    <a:cubicBezTo>
                      <a:pt x="3476" y="7577"/>
                      <a:pt x="3381" y="7634"/>
                      <a:pt x="3340" y="7720"/>
                    </a:cubicBezTo>
                    <a:cubicBezTo>
                      <a:pt x="3297" y="7809"/>
                      <a:pt x="3325" y="7915"/>
                      <a:pt x="3345" y="8009"/>
                    </a:cubicBezTo>
                    <a:cubicBezTo>
                      <a:pt x="3367" y="8115"/>
                      <a:pt x="3296" y="8186"/>
                      <a:pt x="3220" y="8245"/>
                    </a:cubicBezTo>
                    <a:cubicBezTo>
                      <a:pt x="3180" y="8275"/>
                      <a:pt x="3138" y="8288"/>
                      <a:pt x="3097" y="8311"/>
                    </a:cubicBezTo>
                    <a:cubicBezTo>
                      <a:pt x="3064" y="8331"/>
                      <a:pt x="3034" y="8363"/>
                      <a:pt x="2998" y="8380"/>
                    </a:cubicBezTo>
                    <a:cubicBezTo>
                      <a:pt x="2940" y="8408"/>
                      <a:pt x="2855" y="8435"/>
                      <a:pt x="2833" y="8506"/>
                    </a:cubicBezTo>
                    <a:cubicBezTo>
                      <a:pt x="2821" y="8547"/>
                      <a:pt x="2830" y="8628"/>
                      <a:pt x="2841" y="8669"/>
                    </a:cubicBezTo>
                    <a:cubicBezTo>
                      <a:pt x="2849" y="8701"/>
                      <a:pt x="2861" y="8715"/>
                      <a:pt x="2863" y="8750"/>
                    </a:cubicBezTo>
                    <a:cubicBezTo>
                      <a:pt x="2864" y="8774"/>
                      <a:pt x="2854" y="8810"/>
                      <a:pt x="2861" y="8832"/>
                    </a:cubicBezTo>
                    <a:cubicBezTo>
                      <a:pt x="2871" y="8866"/>
                      <a:pt x="2907" y="8875"/>
                      <a:pt x="2918" y="8910"/>
                    </a:cubicBezTo>
                    <a:cubicBezTo>
                      <a:pt x="2925" y="8934"/>
                      <a:pt x="2915" y="8966"/>
                      <a:pt x="2922" y="8992"/>
                    </a:cubicBezTo>
                    <a:cubicBezTo>
                      <a:pt x="2927" y="9012"/>
                      <a:pt x="2941" y="9023"/>
                      <a:pt x="2945" y="9046"/>
                    </a:cubicBezTo>
                    <a:cubicBezTo>
                      <a:pt x="2960" y="9134"/>
                      <a:pt x="2952" y="9303"/>
                      <a:pt x="2891" y="9370"/>
                    </a:cubicBezTo>
                    <a:cubicBezTo>
                      <a:pt x="2836" y="9432"/>
                      <a:pt x="2739" y="9442"/>
                      <a:pt x="2674" y="9476"/>
                    </a:cubicBezTo>
                    <a:cubicBezTo>
                      <a:pt x="2653" y="9488"/>
                      <a:pt x="2602" y="9505"/>
                      <a:pt x="2596" y="9537"/>
                    </a:cubicBezTo>
                    <a:cubicBezTo>
                      <a:pt x="2592" y="9562"/>
                      <a:pt x="2613" y="9575"/>
                      <a:pt x="2617" y="9598"/>
                    </a:cubicBezTo>
                    <a:cubicBezTo>
                      <a:pt x="2623" y="9629"/>
                      <a:pt x="2634" y="9719"/>
                      <a:pt x="2621" y="9748"/>
                    </a:cubicBezTo>
                    <a:cubicBezTo>
                      <a:pt x="2597" y="9803"/>
                      <a:pt x="2406" y="9774"/>
                      <a:pt x="2348" y="9773"/>
                    </a:cubicBezTo>
                    <a:cubicBezTo>
                      <a:pt x="2277" y="9773"/>
                      <a:pt x="2066" y="9808"/>
                      <a:pt x="2078" y="9909"/>
                    </a:cubicBezTo>
                    <a:cubicBezTo>
                      <a:pt x="2081" y="9932"/>
                      <a:pt x="2101" y="9931"/>
                      <a:pt x="2105" y="9951"/>
                    </a:cubicBezTo>
                    <a:cubicBezTo>
                      <a:pt x="2109" y="9972"/>
                      <a:pt x="2107" y="9993"/>
                      <a:pt x="2107" y="10016"/>
                    </a:cubicBezTo>
                    <a:cubicBezTo>
                      <a:pt x="2107" y="10056"/>
                      <a:pt x="2121" y="10126"/>
                      <a:pt x="2105" y="10162"/>
                    </a:cubicBezTo>
                    <a:cubicBezTo>
                      <a:pt x="2088" y="10199"/>
                      <a:pt x="2034" y="10218"/>
                      <a:pt x="2000" y="10238"/>
                    </a:cubicBezTo>
                    <a:cubicBezTo>
                      <a:pt x="1960" y="10262"/>
                      <a:pt x="1937" y="10281"/>
                      <a:pt x="1892" y="10286"/>
                    </a:cubicBezTo>
                    <a:cubicBezTo>
                      <a:pt x="1796" y="10298"/>
                      <a:pt x="1698" y="10266"/>
                      <a:pt x="1608" y="10314"/>
                    </a:cubicBezTo>
                    <a:cubicBezTo>
                      <a:pt x="1574" y="10333"/>
                      <a:pt x="1553" y="10351"/>
                      <a:pt x="1533" y="10387"/>
                    </a:cubicBezTo>
                    <a:cubicBezTo>
                      <a:pt x="1526" y="10399"/>
                      <a:pt x="1517" y="10431"/>
                      <a:pt x="1509" y="10441"/>
                    </a:cubicBezTo>
                    <a:cubicBezTo>
                      <a:pt x="1489" y="10465"/>
                      <a:pt x="1461" y="10485"/>
                      <a:pt x="1433" y="10505"/>
                    </a:cubicBezTo>
                    <a:cubicBezTo>
                      <a:pt x="1413" y="10521"/>
                      <a:pt x="1393" y="10536"/>
                      <a:pt x="1377" y="10556"/>
                    </a:cubicBezTo>
                    <a:cubicBezTo>
                      <a:pt x="1339" y="10601"/>
                      <a:pt x="1334" y="10623"/>
                      <a:pt x="1318" y="10677"/>
                    </a:cubicBezTo>
                    <a:cubicBezTo>
                      <a:pt x="1300" y="10739"/>
                      <a:pt x="1236" y="10806"/>
                      <a:pt x="1190" y="10852"/>
                    </a:cubicBezTo>
                    <a:cubicBezTo>
                      <a:pt x="1096" y="10870"/>
                      <a:pt x="1017" y="11053"/>
                      <a:pt x="1039" y="11121"/>
                    </a:cubicBezTo>
                    <a:cubicBezTo>
                      <a:pt x="1053" y="11163"/>
                      <a:pt x="1122" y="11226"/>
                      <a:pt x="1155" y="11262"/>
                    </a:cubicBezTo>
                    <a:cubicBezTo>
                      <a:pt x="1205" y="11314"/>
                      <a:pt x="1218" y="11351"/>
                      <a:pt x="1244" y="11418"/>
                    </a:cubicBezTo>
                    <a:cubicBezTo>
                      <a:pt x="1260" y="11460"/>
                      <a:pt x="1263" y="11527"/>
                      <a:pt x="1270" y="11591"/>
                    </a:cubicBezTo>
                    <a:cubicBezTo>
                      <a:pt x="1281" y="11677"/>
                      <a:pt x="1301" y="11758"/>
                      <a:pt x="1378" y="11769"/>
                    </a:cubicBezTo>
                    <a:cubicBezTo>
                      <a:pt x="1449" y="11778"/>
                      <a:pt x="1502" y="11752"/>
                      <a:pt x="1567" y="11740"/>
                    </a:cubicBezTo>
                    <a:cubicBezTo>
                      <a:pt x="1602" y="11733"/>
                      <a:pt x="1729" y="11742"/>
                      <a:pt x="1752" y="11773"/>
                    </a:cubicBezTo>
                    <a:cubicBezTo>
                      <a:pt x="1769" y="11796"/>
                      <a:pt x="1763" y="11924"/>
                      <a:pt x="1757" y="11957"/>
                    </a:cubicBezTo>
                    <a:cubicBezTo>
                      <a:pt x="1750" y="11996"/>
                      <a:pt x="1731" y="12023"/>
                      <a:pt x="1728" y="12064"/>
                    </a:cubicBezTo>
                    <a:cubicBezTo>
                      <a:pt x="1726" y="12090"/>
                      <a:pt x="1729" y="12118"/>
                      <a:pt x="1729" y="12144"/>
                    </a:cubicBezTo>
                    <a:cubicBezTo>
                      <a:pt x="1729" y="12222"/>
                      <a:pt x="1739" y="12311"/>
                      <a:pt x="1729" y="12388"/>
                    </a:cubicBezTo>
                    <a:cubicBezTo>
                      <a:pt x="1726" y="12414"/>
                      <a:pt x="1713" y="12428"/>
                      <a:pt x="1707" y="12448"/>
                    </a:cubicBezTo>
                    <a:cubicBezTo>
                      <a:pt x="1697" y="12483"/>
                      <a:pt x="1708" y="12514"/>
                      <a:pt x="1702" y="12549"/>
                    </a:cubicBezTo>
                    <a:cubicBezTo>
                      <a:pt x="1691" y="12616"/>
                      <a:pt x="1667" y="12649"/>
                      <a:pt x="1614" y="12676"/>
                    </a:cubicBezTo>
                    <a:cubicBezTo>
                      <a:pt x="1562" y="12703"/>
                      <a:pt x="1518" y="12757"/>
                      <a:pt x="1458" y="12766"/>
                    </a:cubicBezTo>
                    <a:cubicBezTo>
                      <a:pt x="1394" y="12776"/>
                      <a:pt x="1351" y="12785"/>
                      <a:pt x="1288" y="12812"/>
                    </a:cubicBezTo>
                    <a:cubicBezTo>
                      <a:pt x="1249" y="12829"/>
                      <a:pt x="1174" y="12846"/>
                      <a:pt x="1166" y="12892"/>
                    </a:cubicBezTo>
                    <a:cubicBezTo>
                      <a:pt x="1201" y="12918"/>
                      <a:pt x="1217" y="12969"/>
                      <a:pt x="1236" y="13007"/>
                    </a:cubicBezTo>
                    <a:cubicBezTo>
                      <a:pt x="1253" y="13042"/>
                      <a:pt x="1288" y="13079"/>
                      <a:pt x="1298" y="13113"/>
                    </a:cubicBezTo>
                    <a:cubicBezTo>
                      <a:pt x="1319" y="13187"/>
                      <a:pt x="1265" y="13249"/>
                      <a:pt x="1230" y="13304"/>
                    </a:cubicBezTo>
                    <a:cubicBezTo>
                      <a:pt x="1215" y="13327"/>
                      <a:pt x="1198" y="13358"/>
                      <a:pt x="1183" y="13378"/>
                    </a:cubicBezTo>
                    <a:cubicBezTo>
                      <a:pt x="1166" y="13402"/>
                      <a:pt x="1127" y="13418"/>
                      <a:pt x="1113" y="13444"/>
                    </a:cubicBezTo>
                    <a:cubicBezTo>
                      <a:pt x="1099" y="13470"/>
                      <a:pt x="1099" y="13545"/>
                      <a:pt x="1106" y="13574"/>
                    </a:cubicBezTo>
                    <a:cubicBezTo>
                      <a:pt x="1111" y="13593"/>
                      <a:pt x="1129" y="13599"/>
                      <a:pt x="1132" y="13616"/>
                    </a:cubicBezTo>
                    <a:cubicBezTo>
                      <a:pt x="1135" y="13632"/>
                      <a:pt x="1129" y="13652"/>
                      <a:pt x="1134" y="13668"/>
                    </a:cubicBezTo>
                    <a:cubicBezTo>
                      <a:pt x="1154" y="13743"/>
                      <a:pt x="1184" y="13771"/>
                      <a:pt x="1248" y="13808"/>
                    </a:cubicBezTo>
                    <a:cubicBezTo>
                      <a:pt x="1346" y="13864"/>
                      <a:pt x="1322" y="13947"/>
                      <a:pt x="1323" y="14045"/>
                    </a:cubicBezTo>
                    <a:cubicBezTo>
                      <a:pt x="1324" y="14099"/>
                      <a:pt x="1326" y="14113"/>
                      <a:pt x="1297" y="14153"/>
                    </a:cubicBezTo>
                    <a:cubicBezTo>
                      <a:pt x="1278" y="14179"/>
                      <a:pt x="1252" y="14188"/>
                      <a:pt x="1241" y="14219"/>
                    </a:cubicBezTo>
                    <a:cubicBezTo>
                      <a:pt x="1212" y="14307"/>
                      <a:pt x="1330" y="14355"/>
                      <a:pt x="1377" y="14403"/>
                    </a:cubicBezTo>
                    <a:cubicBezTo>
                      <a:pt x="1406" y="14433"/>
                      <a:pt x="1424" y="14430"/>
                      <a:pt x="1432" y="14475"/>
                    </a:cubicBezTo>
                    <a:cubicBezTo>
                      <a:pt x="1440" y="14521"/>
                      <a:pt x="1414" y="14554"/>
                      <a:pt x="1406" y="14597"/>
                    </a:cubicBezTo>
                    <a:cubicBezTo>
                      <a:pt x="1399" y="14636"/>
                      <a:pt x="1400" y="14670"/>
                      <a:pt x="1390" y="14705"/>
                    </a:cubicBezTo>
                    <a:cubicBezTo>
                      <a:pt x="1381" y="14741"/>
                      <a:pt x="1377" y="14771"/>
                      <a:pt x="1377" y="14813"/>
                    </a:cubicBezTo>
                    <a:cubicBezTo>
                      <a:pt x="1377" y="14892"/>
                      <a:pt x="1388" y="14942"/>
                      <a:pt x="1336" y="15001"/>
                    </a:cubicBezTo>
                    <a:cubicBezTo>
                      <a:pt x="1298" y="15044"/>
                      <a:pt x="1253" y="15069"/>
                      <a:pt x="1210" y="15103"/>
                    </a:cubicBezTo>
                    <a:cubicBezTo>
                      <a:pt x="1152" y="15147"/>
                      <a:pt x="1083" y="15166"/>
                      <a:pt x="1025" y="15203"/>
                    </a:cubicBezTo>
                    <a:cubicBezTo>
                      <a:pt x="957" y="15245"/>
                      <a:pt x="944" y="15305"/>
                      <a:pt x="945" y="15379"/>
                    </a:cubicBezTo>
                    <a:cubicBezTo>
                      <a:pt x="946" y="15460"/>
                      <a:pt x="914" y="15532"/>
                      <a:pt x="894" y="15608"/>
                    </a:cubicBezTo>
                    <a:cubicBezTo>
                      <a:pt x="874" y="15682"/>
                      <a:pt x="869" y="15728"/>
                      <a:pt x="789" y="15764"/>
                    </a:cubicBezTo>
                    <a:cubicBezTo>
                      <a:pt x="757" y="15778"/>
                      <a:pt x="727" y="15787"/>
                      <a:pt x="689" y="15796"/>
                    </a:cubicBezTo>
                    <a:cubicBezTo>
                      <a:pt x="674" y="15800"/>
                      <a:pt x="655" y="15801"/>
                      <a:pt x="636" y="15802"/>
                    </a:cubicBezTo>
                    <a:cubicBezTo>
                      <a:pt x="615" y="15804"/>
                      <a:pt x="595" y="15805"/>
                      <a:pt x="580" y="15811"/>
                    </a:cubicBezTo>
                    <a:cubicBezTo>
                      <a:pt x="501" y="15842"/>
                      <a:pt x="547" y="15967"/>
                      <a:pt x="460" y="16000"/>
                    </a:cubicBezTo>
                    <a:cubicBezTo>
                      <a:pt x="393" y="16024"/>
                      <a:pt x="332" y="16015"/>
                      <a:pt x="258" y="16024"/>
                    </a:cubicBezTo>
                    <a:cubicBezTo>
                      <a:pt x="167" y="16035"/>
                      <a:pt x="181" y="16138"/>
                      <a:pt x="190" y="16214"/>
                    </a:cubicBezTo>
                    <a:cubicBezTo>
                      <a:pt x="197" y="16282"/>
                      <a:pt x="238" y="16351"/>
                      <a:pt x="272" y="16414"/>
                    </a:cubicBezTo>
                    <a:cubicBezTo>
                      <a:pt x="306" y="16479"/>
                      <a:pt x="334" y="16547"/>
                      <a:pt x="358" y="16618"/>
                    </a:cubicBezTo>
                    <a:cubicBezTo>
                      <a:pt x="384" y="16692"/>
                      <a:pt x="448" y="16719"/>
                      <a:pt x="492" y="16769"/>
                    </a:cubicBezTo>
                    <a:cubicBezTo>
                      <a:pt x="499" y="16777"/>
                      <a:pt x="505" y="16786"/>
                      <a:pt x="511" y="16796"/>
                    </a:cubicBezTo>
                    <a:cubicBezTo>
                      <a:pt x="554" y="16869"/>
                      <a:pt x="538" y="16937"/>
                      <a:pt x="595" y="17002"/>
                    </a:cubicBezTo>
                    <a:cubicBezTo>
                      <a:pt x="640" y="17053"/>
                      <a:pt x="712" y="17078"/>
                      <a:pt x="728" y="17146"/>
                    </a:cubicBezTo>
                    <a:cubicBezTo>
                      <a:pt x="747" y="17226"/>
                      <a:pt x="703" y="17294"/>
                      <a:pt x="703" y="17373"/>
                    </a:cubicBezTo>
                    <a:cubicBezTo>
                      <a:pt x="704" y="17455"/>
                      <a:pt x="730" y="17521"/>
                      <a:pt x="730" y="17602"/>
                    </a:cubicBezTo>
                    <a:cubicBezTo>
                      <a:pt x="730" y="17687"/>
                      <a:pt x="699" y="17713"/>
                      <a:pt x="656" y="17783"/>
                    </a:cubicBezTo>
                    <a:cubicBezTo>
                      <a:pt x="614" y="17851"/>
                      <a:pt x="549" y="17928"/>
                      <a:pt x="541" y="18008"/>
                    </a:cubicBezTo>
                    <a:cubicBezTo>
                      <a:pt x="536" y="18056"/>
                      <a:pt x="549" y="18107"/>
                      <a:pt x="542" y="18155"/>
                    </a:cubicBezTo>
                    <a:cubicBezTo>
                      <a:pt x="538" y="18190"/>
                      <a:pt x="526" y="18203"/>
                      <a:pt x="514" y="18234"/>
                    </a:cubicBezTo>
                    <a:cubicBezTo>
                      <a:pt x="487" y="18309"/>
                      <a:pt x="528" y="18351"/>
                      <a:pt x="585" y="18396"/>
                    </a:cubicBezTo>
                    <a:cubicBezTo>
                      <a:pt x="662" y="18456"/>
                      <a:pt x="677" y="18492"/>
                      <a:pt x="677" y="18585"/>
                    </a:cubicBezTo>
                    <a:cubicBezTo>
                      <a:pt x="676" y="18626"/>
                      <a:pt x="679" y="18666"/>
                      <a:pt x="677" y="18707"/>
                    </a:cubicBezTo>
                    <a:cubicBezTo>
                      <a:pt x="675" y="18749"/>
                      <a:pt x="658" y="18758"/>
                      <a:pt x="652" y="18790"/>
                    </a:cubicBezTo>
                    <a:cubicBezTo>
                      <a:pt x="646" y="18825"/>
                      <a:pt x="664" y="18877"/>
                      <a:pt x="645" y="18910"/>
                    </a:cubicBezTo>
                    <a:cubicBezTo>
                      <a:pt x="633" y="18933"/>
                      <a:pt x="596" y="18949"/>
                      <a:pt x="577" y="18969"/>
                    </a:cubicBezTo>
                    <a:cubicBezTo>
                      <a:pt x="548" y="18997"/>
                      <a:pt x="522" y="19019"/>
                      <a:pt x="514" y="19056"/>
                    </a:cubicBezTo>
                    <a:cubicBezTo>
                      <a:pt x="507" y="19087"/>
                      <a:pt x="517" y="19133"/>
                      <a:pt x="516" y="19165"/>
                    </a:cubicBezTo>
                    <a:cubicBezTo>
                      <a:pt x="513" y="19234"/>
                      <a:pt x="474" y="19286"/>
                      <a:pt x="408" y="19314"/>
                    </a:cubicBezTo>
                    <a:cubicBezTo>
                      <a:pt x="343" y="19341"/>
                      <a:pt x="278" y="19330"/>
                      <a:pt x="205" y="19342"/>
                    </a:cubicBezTo>
                    <a:cubicBezTo>
                      <a:pt x="174" y="19348"/>
                      <a:pt x="137" y="19359"/>
                      <a:pt x="102" y="19371"/>
                    </a:cubicBezTo>
                    <a:cubicBezTo>
                      <a:pt x="86" y="19376"/>
                      <a:pt x="70" y="19382"/>
                      <a:pt x="55" y="19387"/>
                    </a:cubicBezTo>
                    <a:cubicBezTo>
                      <a:pt x="4" y="19405"/>
                      <a:pt x="10" y="19393"/>
                      <a:pt x="3" y="19447"/>
                    </a:cubicBezTo>
                    <a:cubicBezTo>
                      <a:pt x="-6" y="19507"/>
                      <a:pt x="7" y="19558"/>
                      <a:pt x="22" y="19610"/>
                    </a:cubicBezTo>
                    <a:cubicBezTo>
                      <a:pt x="37" y="19607"/>
                      <a:pt x="52" y="19604"/>
                      <a:pt x="67" y="19602"/>
                    </a:cubicBezTo>
                    <a:cubicBezTo>
                      <a:pt x="103" y="19598"/>
                      <a:pt x="139" y="19596"/>
                      <a:pt x="176" y="19596"/>
                    </a:cubicBezTo>
                    <a:cubicBezTo>
                      <a:pt x="293" y="19596"/>
                      <a:pt x="367" y="19555"/>
                      <a:pt x="381" y="19676"/>
                    </a:cubicBezTo>
                    <a:cubicBezTo>
                      <a:pt x="385" y="19705"/>
                      <a:pt x="362" y="19767"/>
                      <a:pt x="387" y="19792"/>
                    </a:cubicBezTo>
                    <a:cubicBezTo>
                      <a:pt x="412" y="19817"/>
                      <a:pt x="509" y="19798"/>
                      <a:pt x="542" y="19798"/>
                    </a:cubicBezTo>
                    <a:cubicBezTo>
                      <a:pt x="580" y="19797"/>
                      <a:pt x="626" y="19792"/>
                      <a:pt x="664" y="19797"/>
                    </a:cubicBezTo>
                    <a:cubicBezTo>
                      <a:pt x="747" y="19808"/>
                      <a:pt x="733" y="19794"/>
                      <a:pt x="745" y="19878"/>
                    </a:cubicBezTo>
                    <a:cubicBezTo>
                      <a:pt x="756" y="19955"/>
                      <a:pt x="744" y="20042"/>
                      <a:pt x="744" y="20121"/>
                    </a:cubicBezTo>
                    <a:cubicBezTo>
                      <a:pt x="744" y="20319"/>
                      <a:pt x="688" y="20573"/>
                      <a:pt x="937" y="20639"/>
                    </a:cubicBezTo>
                    <a:cubicBezTo>
                      <a:pt x="1016" y="20660"/>
                      <a:pt x="1095" y="20653"/>
                      <a:pt x="1160" y="20617"/>
                    </a:cubicBezTo>
                    <a:cubicBezTo>
                      <a:pt x="1191" y="20600"/>
                      <a:pt x="1188" y="20576"/>
                      <a:pt x="1228" y="20564"/>
                    </a:cubicBezTo>
                    <a:cubicBezTo>
                      <a:pt x="1270" y="20551"/>
                      <a:pt x="1346" y="20565"/>
                      <a:pt x="1391" y="20566"/>
                    </a:cubicBezTo>
                    <a:cubicBezTo>
                      <a:pt x="1469" y="20566"/>
                      <a:pt x="1600" y="20535"/>
                      <a:pt x="1636" y="20603"/>
                    </a:cubicBezTo>
                    <a:cubicBezTo>
                      <a:pt x="1669" y="20665"/>
                      <a:pt x="1665" y="20777"/>
                      <a:pt x="1683" y="20849"/>
                    </a:cubicBezTo>
                    <a:cubicBezTo>
                      <a:pt x="1706" y="20941"/>
                      <a:pt x="1718" y="21012"/>
                      <a:pt x="1766" y="21090"/>
                    </a:cubicBezTo>
                    <a:cubicBezTo>
                      <a:pt x="1788" y="21128"/>
                      <a:pt x="1815" y="21150"/>
                      <a:pt x="1837" y="21181"/>
                    </a:cubicBezTo>
                    <a:cubicBezTo>
                      <a:pt x="1882" y="21246"/>
                      <a:pt x="1864" y="21258"/>
                      <a:pt x="1875" y="21334"/>
                    </a:cubicBezTo>
                    <a:cubicBezTo>
                      <a:pt x="1885" y="21410"/>
                      <a:pt x="1960" y="21492"/>
                      <a:pt x="2018" y="21537"/>
                    </a:cubicBezTo>
                    <a:cubicBezTo>
                      <a:pt x="2077" y="21583"/>
                      <a:pt x="2127" y="21570"/>
                      <a:pt x="2189" y="21575"/>
                    </a:cubicBezTo>
                    <a:cubicBezTo>
                      <a:pt x="2206" y="21555"/>
                      <a:pt x="2224" y="21533"/>
                      <a:pt x="2248" y="21511"/>
                    </a:cubicBezTo>
                    <a:cubicBezTo>
                      <a:pt x="2353" y="21414"/>
                      <a:pt x="2422" y="21268"/>
                      <a:pt x="2473" y="21136"/>
                    </a:cubicBezTo>
                    <a:cubicBezTo>
                      <a:pt x="2554" y="20922"/>
                      <a:pt x="2713" y="20804"/>
                      <a:pt x="2817" y="20617"/>
                    </a:cubicBezTo>
                    <a:cubicBezTo>
                      <a:pt x="2907" y="20456"/>
                      <a:pt x="3384" y="20307"/>
                      <a:pt x="3561" y="20336"/>
                    </a:cubicBezTo>
                    <a:cubicBezTo>
                      <a:pt x="3685" y="20357"/>
                      <a:pt x="3742" y="20238"/>
                      <a:pt x="3839" y="20250"/>
                    </a:cubicBezTo>
                    <a:cubicBezTo>
                      <a:pt x="3936" y="20262"/>
                      <a:pt x="4002" y="20268"/>
                      <a:pt x="4090" y="20234"/>
                    </a:cubicBezTo>
                    <a:cubicBezTo>
                      <a:pt x="4291" y="20154"/>
                      <a:pt x="4521" y="20134"/>
                      <a:pt x="4652" y="19948"/>
                    </a:cubicBezTo>
                    <a:cubicBezTo>
                      <a:pt x="4722" y="19849"/>
                      <a:pt x="4799" y="19809"/>
                      <a:pt x="4843" y="19691"/>
                    </a:cubicBezTo>
                    <a:cubicBezTo>
                      <a:pt x="4875" y="19608"/>
                      <a:pt x="4934" y="19584"/>
                      <a:pt x="4966" y="19521"/>
                    </a:cubicBezTo>
                    <a:cubicBezTo>
                      <a:pt x="4973" y="19508"/>
                      <a:pt x="4716" y="19490"/>
                      <a:pt x="4676" y="19494"/>
                    </a:cubicBezTo>
                    <a:cubicBezTo>
                      <a:pt x="4610" y="19501"/>
                      <a:pt x="4538" y="19595"/>
                      <a:pt x="4492" y="19593"/>
                    </a:cubicBezTo>
                    <a:cubicBezTo>
                      <a:pt x="4403" y="19591"/>
                      <a:pt x="4547" y="19220"/>
                      <a:pt x="4544" y="19218"/>
                    </a:cubicBezTo>
                    <a:cubicBezTo>
                      <a:pt x="4412" y="19153"/>
                      <a:pt x="4322" y="19204"/>
                      <a:pt x="4230" y="19089"/>
                    </a:cubicBezTo>
                    <a:cubicBezTo>
                      <a:pt x="4147" y="18985"/>
                      <a:pt x="4084" y="18951"/>
                      <a:pt x="3968" y="18887"/>
                    </a:cubicBezTo>
                    <a:cubicBezTo>
                      <a:pt x="3900" y="18849"/>
                      <a:pt x="3784" y="18976"/>
                      <a:pt x="3839" y="19013"/>
                    </a:cubicBezTo>
                    <a:cubicBezTo>
                      <a:pt x="3857" y="19024"/>
                      <a:pt x="3960" y="19093"/>
                      <a:pt x="3944" y="19121"/>
                    </a:cubicBezTo>
                    <a:cubicBezTo>
                      <a:pt x="3900" y="19197"/>
                      <a:pt x="3721" y="19084"/>
                      <a:pt x="3695" y="19043"/>
                    </a:cubicBezTo>
                    <a:cubicBezTo>
                      <a:pt x="3636" y="18949"/>
                      <a:pt x="3640" y="18903"/>
                      <a:pt x="3663" y="18806"/>
                    </a:cubicBezTo>
                    <a:cubicBezTo>
                      <a:pt x="3689" y="18698"/>
                      <a:pt x="3938" y="18633"/>
                      <a:pt x="4046" y="18565"/>
                    </a:cubicBezTo>
                    <a:cubicBezTo>
                      <a:pt x="4267" y="18425"/>
                      <a:pt x="4301" y="18259"/>
                      <a:pt x="4407" y="18048"/>
                    </a:cubicBezTo>
                    <a:cubicBezTo>
                      <a:pt x="4484" y="17893"/>
                      <a:pt x="4682" y="17790"/>
                      <a:pt x="4782" y="17645"/>
                    </a:cubicBezTo>
                    <a:cubicBezTo>
                      <a:pt x="4903" y="17471"/>
                      <a:pt x="5120" y="17391"/>
                      <a:pt x="5227" y="17213"/>
                    </a:cubicBezTo>
                    <a:cubicBezTo>
                      <a:pt x="5315" y="17067"/>
                      <a:pt x="5435" y="16845"/>
                      <a:pt x="5570" y="16745"/>
                    </a:cubicBezTo>
                    <a:cubicBezTo>
                      <a:pt x="5765" y="16602"/>
                      <a:pt x="5989" y="16492"/>
                      <a:pt x="6240" y="16426"/>
                    </a:cubicBezTo>
                    <a:cubicBezTo>
                      <a:pt x="6316" y="16287"/>
                      <a:pt x="6622" y="16421"/>
                      <a:pt x="6734" y="16485"/>
                    </a:cubicBezTo>
                    <a:cubicBezTo>
                      <a:pt x="6856" y="16556"/>
                      <a:pt x="6897" y="16318"/>
                      <a:pt x="7011" y="16280"/>
                    </a:cubicBezTo>
                    <a:cubicBezTo>
                      <a:pt x="7190" y="16220"/>
                      <a:pt x="7312" y="16154"/>
                      <a:pt x="7429" y="16026"/>
                    </a:cubicBezTo>
                    <a:cubicBezTo>
                      <a:pt x="7508" y="15939"/>
                      <a:pt x="7638" y="16100"/>
                      <a:pt x="7703" y="16126"/>
                    </a:cubicBezTo>
                    <a:cubicBezTo>
                      <a:pt x="7767" y="16151"/>
                      <a:pt x="7858" y="16147"/>
                      <a:pt x="7925" y="16157"/>
                    </a:cubicBezTo>
                    <a:cubicBezTo>
                      <a:pt x="8000" y="16168"/>
                      <a:pt x="8015" y="16057"/>
                      <a:pt x="8060" y="16000"/>
                    </a:cubicBezTo>
                    <a:cubicBezTo>
                      <a:pt x="8139" y="15899"/>
                      <a:pt x="8231" y="15902"/>
                      <a:pt x="8344" y="15868"/>
                    </a:cubicBezTo>
                    <a:cubicBezTo>
                      <a:pt x="8432" y="15842"/>
                      <a:pt x="8506" y="15748"/>
                      <a:pt x="8584" y="15701"/>
                    </a:cubicBezTo>
                    <a:cubicBezTo>
                      <a:pt x="8701" y="15629"/>
                      <a:pt x="8833" y="15588"/>
                      <a:pt x="8958" y="15533"/>
                    </a:cubicBezTo>
                    <a:cubicBezTo>
                      <a:pt x="9186" y="15432"/>
                      <a:pt x="9393" y="15416"/>
                      <a:pt x="9641" y="15420"/>
                    </a:cubicBezTo>
                    <a:cubicBezTo>
                      <a:pt x="9857" y="15422"/>
                      <a:pt x="10009" y="15305"/>
                      <a:pt x="10218" y="15279"/>
                    </a:cubicBezTo>
                    <a:cubicBezTo>
                      <a:pt x="10489" y="15247"/>
                      <a:pt x="10750" y="15160"/>
                      <a:pt x="11013" y="15090"/>
                    </a:cubicBezTo>
                    <a:cubicBezTo>
                      <a:pt x="11066" y="15076"/>
                      <a:pt x="11198" y="15071"/>
                      <a:pt x="11238" y="15029"/>
                    </a:cubicBezTo>
                    <a:cubicBezTo>
                      <a:pt x="11286" y="14980"/>
                      <a:pt x="11377" y="14875"/>
                      <a:pt x="11455" y="14888"/>
                    </a:cubicBezTo>
                    <a:cubicBezTo>
                      <a:pt x="11678" y="14925"/>
                      <a:pt x="11919" y="14849"/>
                      <a:pt x="12140" y="14814"/>
                    </a:cubicBezTo>
                    <a:cubicBezTo>
                      <a:pt x="12353" y="14780"/>
                      <a:pt x="12465" y="14744"/>
                      <a:pt x="12647" y="14627"/>
                    </a:cubicBezTo>
                    <a:cubicBezTo>
                      <a:pt x="12728" y="14575"/>
                      <a:pt x="12801" y="14607"/>
                      <a:pt x="12885" y="14591"/>
                    </a:cubicBezTo>
                    <a:cubicBezTo>
                      <a:pt x="13001" y="14569"/>
                      <a:pt x="13111" y="14491"/>
                      <a:pt x="13196" y="14412"/>
                    </a:cubicBezTo>
                    <a:cubicBezTo>
                      <a:pt x="13327" y="14290"/>
                      <a:pt x="13468" y="14228"/>
                      <a:pt x="13533" y="14054"/>
                    </a:cubicBezTo>
                    <a:cubicBezTo>
                      <a:pt x="13566" y="13969"/>
                      <a:pt x="13493" y="13883"/>
                      <a:pt x="13533" y="13818"/>
                    </a:cubicBezTo>
                    <a:cubicBezTo>
                      <a:pt x="13610" y="13690"/>
                      <a:pt x="13799" y="13600"/>
                      <a:pt x="13908" y="13496"/>
                    </a:cubicBezTo>
                    <a:cubicBezTo>
                      <a:pt x="14054" y="13356"/>
                      <a:pt x="14174" y="13182"/>
                      <a:pt x="14329" y="13057"/>
                    </a:cubicBezTo>
                    <a:cubicBezTo>
                      <a:pt x="14460" y="12951"/>
                      <a:pt x="14641" y="12707"/>
                      <a:pt x="14800" y="12659"/>
                    </a:cubicBezTo>
                    <a:cubicBezTo>
                      <a:pt x="14893" y="12631"/>
                      <a:pt x="14971" y="12611"/>
                      <a:pt x="15059" y="12558"/>
                    </a:cubicBezTo>
                    <a:cubicBezTo>
                      <a:pt x="15138" y="12511"/>
                      <a:pt x="15223" y="12413"/>
                      <a:pt x="15320" y="12405"/>
                    </a:cubicBezTo>
                    <a:cubicBezTo>
                      <a:pt x="15464" y="12395"/>
                      <a:pt x="15506" y="12275"/>
                      <a:pt x="15590" y="12174"/>
                    </a:cubicBezTo>
                    <a:cubicBezTo>
                      <a:pt x="15674" y="12073"/>
                      <a:pt x="15872" y="12089"/>
                      <a:pt x="15989" y="12047"/>
                    </a:cubicBezTo>
                    <a:cubicBezTo>
                      <a:pt x="16133" y="11994"/>
                      <a:pt x="16229" y="11877"/>
                      <a:pt x="16361" y="11805"/>
                    </a:cubicBezTo>
                    <a:cubicBezTo>
                      <a:pt x="16460" y="11751"/>
                      <a:pt x="16615" y="11784"/>
                      <a:pt x="16688" y="11683"/>
                    </a:cubicBezTo>
                    <a:cubicBezTo>
                      <a:pt x="16730" y="11626"/>
                      <a:pt x="16851" y="11594"/>
                      <a:pt x="16920" y="11558"/>
                    </a:cubicBezTo>
                    <a:cubicBezTo>
                      <a:pt x="17036" y="11495"/>
                      <a:pt x="17144" y="11419"/>
                      <a:pt x="17256" y="11349"/>
                    </a:cubicBezTo>
                    <a:cubicBezTo>
                      <a:pt x="17413" y="11250"/>
                      <a:pt x="17623" y="11235"/>
                      <a:pt x="17758" y="11101"/>
                    </a:cubicBezTo>
                    <a:cubicBezTo>
                      <a:pt x="17820" y="11039"/>
                      <a:pt x="17878" y="10914"/>
                      <a:pt x="17958" y="10879"/>
                    </a:cubicBezTo>
                    <a:cubicBezTo>
                      <a:pt x="18050" y="10840"/>
                      <a:pt x="18154" y="10827"/>
                      <a:pt x="18252" y="10814"/>
                    </a:cubicBezTo>
                    <a:cubicBezTo>
                      <a:pt x="18328" y="10803"/>
                      <a:pt x="18442" y="10758"/>
                      <a:pt x="18472" y="10743"/>
                    </a:cubicBezTo>
                    <a:cubicBezTo>
                      <a:pt x="18546" y="10705"/>
                      <a:pt x="18585" y="10657"/>
                      <a:pt x="18613" y="10589"/>
                    </a:cubicBezTo>
                    <a:cubicBezTo>
                      <a:pt x="18645" y="10510"/>
                      <a:pt x="18854" y="10467"/>
                      <a:pt x="18923" y="10441"/>
                    </a:cubicBezTo>
                    <a:cubicBezTo>
                      <a:pt x="19116" y="10367"/>
                      <a:pt x="19337" y="10268"/>
                      <a:pt x="19457" y="10097"/>
                    </a:cubicBezTo>
                    <a:cubicBezTo>
                      <a:pt x="19490" y="10050"/>
                      <a:pt x="19580" y="9966"/>
                      <a:pt x="19535" y="9920"/>
                    </a:cubicBezTo>
                    <a:cubicBezTo>
                      <a:pt x="19440" y="9823"/>
                      <a:pt x="19602" y="9708"/>
                      <a:pt x="19665" y="9654"/>
                    </a:cubicBezTo>
                    <a:cubicBezTo>
                      <a:pt x="19832" y="9511"/>
                      <a:pt x="19951" y="9444"/>
                      <a:pt x="20158" y="9364"/>
                    </a:cubicBezTo>
                    <a:cubicBezTo>
                      <a:pt x="20347" y="9292"/>
                      <a:pt x="20424" y="9152"/>
                      <a:pt x="20572" y="9010"/>
                    </a:cubicBezTo>
                    <a:cubicBezTo>
                      <a:pt x="20656" y="8930"/>
                      <a:pt x="20725" y="8861"/>
                      <a:pt x="20725" y="8743"/>
                    </a:cubicBezTo>
                    <a:cubicBezTo>
                      <a:pt x="20725" y="8603"/>
                      <a:pt x="20834" y="8555"/>
                      <a:pt x="20925" y="8475"/>
                    </a:cubicBezTo>
                    <a:cubicBezTo>
                      <a:pt x="21056" y="8360"/>
                      <a:pt x="20894" y="8249"/>
                      <a:pt x="20785" y="8169"/>
                    </a:cubicBezTo>
                    <a:cubicBezTo>
                      <a:pt x="20710" y="8115"/>
                      <a:pt x="20780" y="7904"/>
                      <a:pt x="20752" y="7809"/>
                    </a:cubicBezTo>
                    <a:cubicBezTo>
                      <a:pt x="20727" y="7727"/>
                      <a:pt x="20712" y="7643"/>
                      <a:pt x="20697" y="7558"/>
                    </a:cubicBezTo>
                    <a:cubicBezTo>
                      <a:pt x="20675" y="7440"/>
                      <a:pt x="20692" y="7330"/>
                      <a:pt x="20699" y="7212"/>
                    </a:cubicBezTo>
                    <a:cubicBezTo>
                      <a:pt x="20708" y="7076"/>
                      <a:pt x="20561" y="7039"/>
                      <a:pt x="20505" y="6936"/>
                    </a:cubicBezTo>
                    <a:cubicBezTo>
                      <a:pt x="20439" y="6812"/>
                      <a:pt x="20305" y="6803"/>
                      <a:pt x="20177" y="6767"/>
                    </a:cubicBezTo>
                    <a:cubicBezTo>
                      <a:pt x="20076" y="6739"/>
                      <a:pt x="20133" y="6624"/>
                      <a:pt x="20105" y="6525"/>
                    </a:cubicBezTo>
                    <a:cubicBezTo>
                      <a:pt x="20077" y="6428"/>
                      <a:pt x="20046" y="6287"/>
                      <a:pt x="20083" y="6189"/>
                    </a:cubicBezTo>
                    <a:cubicBezTo>
                      <a:pt x="20102" y="6138"/>
                      <a:pt x="20143" y="6094"/>
                      <a:pt x="20157" y="6043"/>
                    </a:cubicBezTo>
                    <a:cubicBezTo>
                      <a:pt x="20171" y="5990"/>
                      <a:pt x="20123" y="5954"/>
                      <a:pt x="20127" y="5904"/>
                    </a:cubicBezTo>
                    <a:cubicBezTo>
                      <a:pt x="20140" y="5764"/>
                      <a:pt x="20437" y="5328"/>
                      <a:pt x="20550" y="5629"/>
                    </a:cubicBezTo>
                    <a:cubicBezTo>
                      <a:pt x="20595" y="5751"/>
                      <a:pt x="20706" y="5709"/>
                      <a:pt x="20788" y="5657"/>
                    </a:cubicBezTo>
                    <a:cubicBezTo>
                      <a:pt x="20873" y="5603"/>
                      <a:pt x="20908" y="5682"/>
                      <a:pt x="21002" y="5697"/>
                    </a:cubicBezTo>
                    <a:cubicBezTo>
                      <a:pt x="21091" y="5710"/>
                      <a:pt x="21099" y="5620"/>
                      <a:pt x="21135" y="5547"/>
                    </a:cubicBezTo>
                    <a:cubicBezTo>
                      <a:pt x="21183" y="5451"/>
                      <a:pt x="21160" y="5509"/>
                      <a:pt x="21246" y="5482"/>
                    </a:cubicBezTo>
                    <a:cubicBezTo>
                      <a:pt x="21314" y="5460"/>
                      <a:pt x="21381" y="5320"/>
                      <a:pt x="21358" y="5251"/>
                    </a:cubicBezTo>
                    <a:cubicBezTo>
                      <a:pt x="21353" y="5236"/>
                      <a:pt x="21308" y="5231"/>
                      <a:pt x="21319" y="5214"/>
                    </a:cubicBezTo>
                    <a:cubicBezTo>
                      <a:pt x="21355" y="5161"/>
                      <a:pt x="21429" y="5121"/>
                      <a:pt x="21485" y="5092"/>
                    </a:cubicBezTo>
                    <a:cubicBezTo>
                      <a:pt x="21594" y="5037"/>
                      <a:pt x="21563" y="4987"/>
                      <a:pt x="21454" y="4927"/>
                    </a:cubicBez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7388" name="Shape">
                <a:extLst>
                  <a:ext uri="{FF2B5EF4-FFF2-40B4-BE49-F238E27FC236}">
                    <a16:creationId xmlns:a16="http://schemas.microsoft.com/office/drawing/2014/main" id="{9F7B259D-7A68-C865-7EF2-100C8F389456}"/>
                  </a:ext>
                </a:extLst>
              </p:cNvPr>
              <p:cNvSpPr/>
              <p:nvPr/>
            </p:nvSpPr>
            <p:spPr>
              <a:xfrm>
                <a:off x="10290764" y="3683090"/>
                <a:ext cx="46565" cy="33289"/>
              </a:xfrm>
              <a:custGeom>
                <a:avLst/>
                <a:gdLst/>
                <a:ahLst/>
                <a:cxnLst>
                  <a:cxn ang="0">
                    <a:pos x="wd2" y="hd2"/>
                  </a:cxn>
                  <a:cxn ang="5400000">
                    <a:pos x="wd2" y="hd2"/>
                  </a:cxn>
                  <a:cxn ang="10800000">
                    <a:pos x="wd2" y="hd2"/>
                  </a:cxn>
                  <a:cxn ang="16200000">
                    <a:pos x="wd2" y="hd2"/>
                  </a:cxn>
                </a:cxnLst>
                <a:rect l="0" t="0" r="r" b="b"/>
                <a:pathLst>
                  <a:path w="20892" h="21212" extrusionOk="0">
                    <a:moveTo>
                      <a:pt x="14728" y="1381"/>
                    </a:moveTo>
                    <a:cubicBezTo>
                      <a:pt x="14728" y="1381"/>
                      <a:pt x="11789" y="2777"/>
                      <a:pt x="7856" y="5571"/>
                    </a:cubicBezTo>
                    <a:cubicBezTo>
                      <a:pt x="3933" y="8348"/>
                      <a:pt x="1967" y="12538"/>
                      <a:pt x="1967" y="12538"/>
                    </a:cubicBezTo>
                    <a:lnTo>
                      <a:pt x="0" y="16728"/>
                    </a:lnTo>
                    <a:lnTo>
                      <a:pt x="1967" y="20902"/>
                    </a:lnTo>
                    <a:cubicBezTo>
                      <a:pt x="1967" y="20902"/>
                      <a:pt x="2458" y="21600"/>
                      <a:pt x="7856" y="20902"/>
                    </a:cubicBezTo>
                    <a:cubicBezTo>
                      <a:pt x="13253" y="20204"/>
                      <a:pt x="11778" y="16728"/>
                      <a:pt x="11778" y="16728"/>
                    </a:cubicBezTo>
                    <a:cubicBezTo>
                      <a:pt x="11778" y="16728"/>
                      <a:pt x="12270" y="16030"/>
                      <a:pt x="12761" y="13935"/>
                    </a:cubicBezTo>
                    <a:cubicBezTo>
                      <a:pt x="13253" y="11840"/>
                      <a:pt x="12761" y="11840"/>
                      <a:pt x="14728" y="11141"/>
                    </a:cubicBezTo>
                    <a:cubicBezTo>
                      <a:pt x="16695" y="10443"/>
                      <a:pt x="19633" y="7650"/>
                      <a:pt x="20617" y="5571"/>
                    </a:cubicBezTo>
                    <a:cubicBezTo>
                      <a:pt x="21600" y="3476"/>
                      <a:pt x="19634" y="0"/>
                      <a:pt x="19634" y="0"/>
                    </a:cubicBezTo>
                    <a:lnTo>
                      <a:pt x="14728" y="1381"/>
                    </a:ln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cxnSp>
            <p:nvCxnSpPr>
              <p:cNvPr id="7389" name="Connector: Curved 35">
                <a:extLst>
                  <a:ext uri="{FF2B5EF4-FFF2-40B4-BE49-F238E27FC236}">
                    <a16:creationId xmlns:a16="http://schemas.microsoft.com/office/drawing/2014/main" id="{5B4334EA-393F-A053-6284-90DF19BCDB65}"/>
                  </a:ext>
                </a:extLst>
              </p:cNvPr>
              <p:cNvCxnSpPr>
                <a:cxnSpLocks/>
                <a:endCxn id="7414" idx="0"/>
              </p:cNvCxnSpPr>
              <p:nvPr/>
            </p:nvCxnSpPr>
            <p:spPr>
              <a:xfrm rot="5400000">
                <a:off x="6886782" y="3951005"/>
                <a:ext cx="2098137" cy="536537"/>
              </a:xfrm>
              <a:prstGeom prst="curvedConnector3">
                <a:avLst>
                  <a:gd name="adj1" fmla="val 32522"/>
                </a:avLst>
              </a:prstGeom>
              <a:noFill/>
              <a:ln w="22225" cap="rnd" cmpd="sng" algn="ctr">
                <a:solidFill>
                  <a:srgbClr val="FF0000"/>
                </a:solidFill>
                <a:prstDash val="solid"/>
                <a:miter lim="800000"/>
              </a:ln>
              <a:effectLst/>
            </p:spPr>
          </p:cxnSp>
          <p:cxnSp>
            <p:nvCxnSpPr>
              <p:cNvPr id="7390" name="Connector: Curved 36">
                <a:extLst>
                  <a:ext uri="{FF2B5EF4-FFF2-40B4-BE49-F238E27FC236}">
                    <a16:creationId xmlns:a16="http://schemas.microsoft.com/office/drawing/2014/main" id="{11CB1467-88E9-9741-C8A3-2FEE1F9F550F}"/>
                  </a:ext>
                </a:extLst>
              </p:cNvPr>
              <p:cNvCxnSpPr>
                <a:cxnSpLocks/>
                <a:stCxn id="7413" idx="5"/>
                <a:endCxn id="7412" idx="1"/>
              </p:cNvCxnSpPr>
              <p:nvPr/>
            </p:nvCxnSpPr>
            <p:spPr>
              <a:xfrm rot="16200000" flipH="1">
                <a:off x="8136115" y="3258638"/>
                <a:ext cx="574402" cy="361768"/>
              </a:xfrm>
              <a:prstGeom prst="curvedConnector3">
                <a:avLst>
                  <a:gd name="adj1" fmla="val 50000"/>
                </a:avLst>
              </a:prstGeom>
              <a:noFill/>
              <a:ln w="22225" cap="rnd" cmpd="sng" algn="ctr">
                <a:solidFill>
                  <a:srgbClr val="FFFF00"/>
                </a:solidFill>
                <a:prstDash val="solid"/>
                <a:miter lim="800000"/>
              </a:ln>
              <a:effectLst/>
            </p:spPr>
          </p:cxnSp>
          <p:cxnSp>
            <p:nvCxnSpPr>
              <p:cNvPr id="7391" name="Connector: Curved 37">
                <a:extLst>
                  <a:ext uri="{FF2B5EF4-FFF2-40B4-BE49-F238E27FC236}">
                    <a16:creationId xmlns:a16="http://schemas.microsoft.com/office/drawing/2014/main" id="{EC0AC1AD-94DD-8E03-5BFA-70DE647B553F}"/>
                  </a:ext>
                </a:extLst>
              </p:cNvPr>
              <p:cNvCxnSpPr>
                <a:cxnSpLocks/>
                <a:stCxn id="7412" idx="3"/>
                <a:endCxn id="7414" idx="7"/>
              </p:cNvCxnSpPr>
              <p:nvPr/>
            </p:nvCxnSpPr>
            <p:spPr>
              <a:xfrm rot="5400000">
                <a:off x="7420898" y="4102923"/>
                <a:ext cx="1473158" cy="893447"/>
              </a:xfrm>
              <a:prstGeom prst="curvedConnector3">
                <a:avLst>
                  <a:gd name="adj1" fmla="val 50000"/>
                </a:avLst>
              </a:prstGeom>
              <a:noFill/>
              <a:ln w="22225" cap="rnd" cmpd="sng" algn="ctr">
                <a:solidFill>
                  <a:sysClr val="windowText" lastClr="000000"/>
                </a:solidFill>
                <a:prstDash val="solid"/>
                <a:miter lim="800000"/>
              </a:ln>
              <a:effectLst/>
            </p:spPr>
          </p:cxnSp>
          <p:cxnSp>
            <p:nvCxnSpPr>
              <p:cNvPr id="7392" name="Connector: Curved 40">
                <a:extLst>
                  <a:ext uri="{FF2B5EF4-FFF2-40B4-BE49-F238E27FC236}">
                    <a16:creationId xmlns:a16="http://schemas.microsoft.com/office/drawing/2014/main" id="{AAE93D1B-30A1-3EF4-CA77-2ECE735488B4}"/>
                  </a:ext>
                </a:extLst>
              </p:cNvPr>
              <p:cNvCxnSpPr>
                <a:cxnSpLocks/>
                <a:stCxn id="7415" idx="3"/>
                <a:endCxn id="7414" idx="2"/>
              </p:cNvCxnSpPr>
              <p:nvPr/>
            </p:nvCxnSpPr>
            <p:spPr>
              <a:xfrm rot="5400000">
                <a:off x="6094580" y="3765482"/>
                <a:ext cx="3075862" cy="51969"/>
              </a:xfrm>
              <a:prstGeom prst="curvedConnector4">
                <a:avLst>
                  <a:gd name="adj1" fmla="val 48717"/>
                  <a:gd name="adj2" fmla="val 539878"/>
                </a:avLst>
              </a:prstGeom>
              <a:noFill/>
              <a:ln w="22225" cap="rnd" cmpd="sng" algn="ctr">
                <a:solidFill>
                  <a:srgbClr val="00B050"/>
                </a:solidFill>
                <a:prstDash val="solid"/>
                <a:miter lim="800000"/>
              </a:ln>
              <a:effectLst/>
            </p:spPr>
          </p:cxnSp>
          <p:cxnSp>
            <p:nvCxnSpPr>
              <p:cNvPr id="7393" name="Connector: Curved 41">
                <a:extLst>
                  <a:ext uri="{FF2B5EF4-FFF2-40B4-BE49-F238E27FC236}">
                    <a16:creationId xmlns:a16="http://schemas.microsoft.com/office/drawing/2014/main" id="{2B98DA3D-B214-6B50-4B7C-120B911527C0}"/>
                  </a:ext>
                </a:extLst>
              </p:cNvPr>
              <p:cNvCxnSpPr>
                <a:cxnSpLocks/>
                <a:stCxn id="7386" idx="0"/>
                <a:endCxn id="7413" idx="1"/>
              </p:cNvCxnSpPr>
              <p:nvPr/>
            </p:nvCxnSpPr>
            <p:spPr>
              <a:xfrm>
                <a:off x="7749255" y="2252096"/>
                <a:ext cx="406833" cy="813881"/>
              </a:xfrm>
              <a:prstGeom prst="curvedConnector4">
                <a:avLst>
                  <a:gd name="adj1" fmla="val 16389"/>
                  <a:gd name="adj2" fmla="val 92850"/>
                </a:avLst>
              </a:prstGeom>
              <a:noFill/>
              <a:ln w="22225" cap="rnd" cmpd="sng" algn="ctr">
                <a:solidFill>
                  <a:srgbClr val="FFFF00"/>
                </a:solidFill>
                <a:prstDash val="solid"/>
                <a:miter lim="800000"/>
              </a:ln>
              <a:effectLst/>
            </p:spPr>
          </p:cxnSp>
          <p:cxnSp>
            <p:nvCxnSpPr>
              <p:cNvPr id="7394" name="Connector: Curved 45">
                <a:extLst>
                  <a:ext uri="{FF2B5EF4-FFF2-40B4-BE49-F238E27FC236}">
                    <a16:creationId xmlns:a16="http://schemas.microsoft.com/office/drawing/2014/main" id="{7A7275F3-CA33-D9E9-D50E-531A1B007078}"/>
                  </a:ext>
                </a:extLst>
              </p:cNvPr>
              <p:cNvCxnSpPr>
                <a:cxnSpLocks/>
              </p:cNvCxnSpPr>
              <p:nvPr/>
            </p:nvCxnSpPr>
            <p:spPr>
              <a:xfrm rot="10800000" flipV="1">
                <a:off x="7674357" y="5024003"/>
                <a:ext cx="1739091" cy="366449"/>
              </a:xfrm>
              <a:prstGeom prst="curvedConnector4">
                <a:avLst>
                  <a:gd name="adj1" fmla="val 44548"/>
                  <a:gd name="adj2" fmla="val 109747"/>
                </a:avLst>
              </a:prstGeom>
              <a:noFill/>
              <a:ln w="22225" cap="rnd" cmpd="sng" algn="ctr">
                <a:solidFill>
                  <a:srgbClr val="FFFF00"/>
                </a:solidFill>
                <a:prstDash val="solid"/>
                <a:miter lim="800000"/>
              </a:ln>
              <a:effectLst/>
            </p:spPr>
          </p:cxnSp>
          <p:cxnSp>
            <p:nvCxnSpPr>
              <p:cNvPr id="7395" name="Connector: Curved 46">
                <a:extLst>
                  <a:ext uri="{FF2B5EF4-FFF2-40B4-BE49-F238E27FC236}">
                    <a16:creationId xmlns:a16="http://schemas.microsoft.com/office/drawing/2014/main" id="{B3E63975-3BB1-8319-4792-71C14F530147}"/>
                  </a:ext>
                </a:extLst>
              </p:cNvPr>
              <p:cNvCxnSpPr>
                <a:cxnSpLocks/>
                <a:stCxn id="7418" idx="3"/>
                <a:endCxn id="7417" idx="1"/>
              </p:cNvCxnSpPr>
              <p:nvPr/>
            </p:nvCxnSpPr>
            <p:spPr>
              <a:xfrm rot="5400000">
                <a:off x="9260014" y="4495312"/>
                <a:ext cx="650061" cy="320977"/>
              </a:xfrm>
              <a:prstGeom prst="curvedConnector3">
                <a:avLst>
                  <a:gd name="adj1" fmla="val 50000"/>
                </a:avLst>
              </a:prstGeom>
              <a:noFill/>
              <a:ln w="22225" cap="rnd" cmpd="sng" algn="ctr">
                <a:solidFill>
                  <a:srgbClr val="00B050"/>
                </a:solidFill>
                <a:prstDash val="solid"/>
                <a:miter lim="800000"/>
              </a:ln>
              <a:effectLst/>
            </p:spPr>
          </p:cxnSp>
          <p:cxnSp>
            <p:nvCxnSpPr>
              <p:cNvPr id="7396" name="Connector: Curved 47">
                <a:extLst>
                  <a:ext uri="{FF2B5EF4-FFF2-40B4-BE49-F238E27FC236}">
                    <a16:creationId xmlns:a16="http://schemas.microsoft.com/office/drawing/2014/main" id="{A536281B-D85C-87AA-3ED1-4A9B36AB42D2}"/>
                  </a:ext>
                </a:extLst>
              </p:cNvPr>
              <p:cNvCxnSpPr>
                <a:cxnSpLocks/>
                <a:stCxn id="7418" idx="5"/>
                <a:endCxn id="7417" idx="7"/>
              </p:cNvCxnSpPr>
              <p:nvPr/>
            </p:nvCxnSpPr>
            <p:spPr>
              <a:xfrm rot="5400000">
                <a:off x="9346358" y="4495312"/>
                <a:ext cx="650061" cy="320977"/>
              </a:xfrm>
              <a:prstGeom prst="curvedConnector3">
                <a:avLst>
                  <a:gd name="adj1" fmla="val 58792"/>
                </a:avLst>
              </a:prstGeom>
              <a:noFill/>
              <a:ln w="22225" cap="rnd" cmpd="sng" algn="ctr">
                <a:solidFill>
                  <a:srgbClr val="00B050"/>
                </a:solidFill>
                <a:prstDash val="solid"/>
                <a:miter lim="800000"/>
              </a:ln>
              <a:effectLst/>
            </p:spPr>
          </p:cxnSp>
          <p:cxnSp>
            <p:nvCxnSpPr>
              <p:cNvPr id="7397" name="Connector: Curved 48">
                <a:extLst>
                  <a:ext uri="{FF2B5EF4-FFF2-40B4-BE49-F238E27FC236}">
                    <a16:creationId xmlns:a16="http://schemas.microsoft.com/office/drawing/2014/main" id="{610A298A-6993-F81F-32C0-3D66AB77D554}"/>
                  </a:ext>
                </a:extLst>
              </p:cNvPr>
              <p:cNvCxnSpPr>
                <a:cxnSpLocks/>
                <a:stCxn id="7415" idx="4"/>
                <a:endCxn id="7414" idx="1"/>
              </p:cNvCxnSpPr>
              <p:nvPr/>
            </p:nvCxnSpPr>
            <p:spPr>
              <a:xfrm rot="5400000">
                <a:off x="6155635" y="3740192"/>
                <a:ext cx="3014807" cy="77258"/>
              </a:xfrm>
              <a:prstGeom prst="curvedConnector3">
                <a:avLst>
                  <a:gd name="adj1" fmla="val 57582"/>
                </a:avLst>
              </a:prstGeom>
              <a:noFill/>
              <a:ln w="22225" cap="rnd" cmpd="sng" algn="ctr">
                <a:solidFill>
                  <a:srgbClr val="FFFF00"/>
                </a:solidFill>
                <a:prstDash val="solid"/>
                <a:miter lim="800000"/>
              </a:ln>
              <a:effectLst/>
            </p:spPr>
          </p:cxnSp>
          <p:cxnSp>
            <p:nvCxnSpPr>
              <p:cNvPr id="7398" name="Connector: Curved 49">
                <a:extLst>
                  <a:ext uri="{FF2B5EF4-FFF2-40B4-BE49-F238E27FC236}">
                    <a16:creationId xmlns:a16="http://schemas.microsoft.com/office/drawing/2014/main" id="{50E8592F-F7F5-A588-E78B-B32B1AF3DB67}"/>
                  </a:ext>
                </a:extLst>
              </p:cNvPr>
              <p:cNvCxnSpPr>
                <a:cxnSpLocks/>
                <a:stCxn id="7415" idx="6"/>
                <a:endCxn id="7413" idx="0"/>
              </p:cNvCxnSpPr>
              <p:nvPr/>
            </p:nvCxnSpPr>
            <p:spPr>
              <a:xfrm>
                <a:off x="7762722" y="2210363"/>
                <a:ext cx="436538" cy="837731"/>
              </a:xfrm>
              <a:prstGeom prst="curvedConnector2">
                <a:avLst/>
              </a:prstGeom>
              <a:noFill/>
              <a:ln w="22225" cap="rnd" cmpd="sng" algn="ctr">
                <a:solidFill>
                  <a:srgbClr val="FFFF00"/>
                </a:solidFill>
                <a:prstDash val="solid"/>
                <a:miter lim="800000"/>
              </a:ln>
              <a:effectLst/>
            </p:spPr>
          </p:cxnSp>
          <p:cxnSp>
            <p:nvCxnSpPr>
              <p:cNvPr id="7399" name="Connector: Curved 50">
                <a:extLst>
                  <a:ext uri="{FF2B5EF4-FFF2-40B4-BE49-F238E27FC236}">
                    <a16:creationId xmlns:a16="http://schemas.microsoft.com/office/drawing/2014/main" id="{8C2AB3E4-1F47-D65A-B02E-6981E780009B}"/>
                  </a:ext>
                </a:extLst>
              </p:cNvPr>
              <p:cNvCxnSpPr>
                <a:cxnSpLocks/>
                <a:endCxn id="7414" idx="3"/>
              </p:cNvCxnSpPr>
              <p:nvPr/>
            </p:nvCxnSpPr>
            <p:spPr>
              <a:xfrm rot="10800000" flipV="1">
                <a:off x="7624410" y="5061995"/>
                <a:ext cx="1804887" cy="310574"/>
              </a:xfrm>
              <a:prstGeom prst="curvedConnector4">
                <a:avLst>
                  <a:gd name="adj1" fmla="val 40120"/>
                  <a:gd name="adj2" fmla="val 147928"/>
                </a:avLst>
              </a:prstGeom>
              <a:noFill/>
              <a:ln w="22225" cap="rnd" cmpd="sng" algn="ctr">
                <a:solidFill>
                  <a:srgbClr val="FF0000"/>
                </a:solidFill>
                <a:prstDash val="solid"/>
                <a:miter lim="800000"/>
              </a:ln>
              <a:effectLst/>
            </p:spPr>
          </p:cxnSp>
          <p:cxnSp>
            <p:nvCxnSpPr>
              <p:cNvPr id="7400" name="Connector: Curved 51">
                <a:extLst>
                  <a:ext uri="{FF2B5EF4-FFF2-40B4-BE49-F238E27FC236}">
                    <a16:creationId xmlns:a16="http://schemas.microsoft.com/office/drawing/2014/main" id="{F71E68C7-0DF7-D74F-844A-37D4EF91000C}"/>
                  </a:ext>
                </a:extLst>
              </p:cNvPr>
              <p:cNvCxnSpPr>
                <a:cxnSpLocks/>
                <a:stCxn id="7412" idx="4"/>
                <a:endCxn id="7414" idx="6"/>
              </p:cNvCxnSpPr>
              <p:nvPr/>
            </p:nvCxnSpPr>
            <p:spPr>
              <a:xfrm rot="5400000">
                <a:off x="7438781" y="4120805"/>
                <a:ext cx="1498447" cy="918736"/>
              </a:xfrm>
              <a:prstGeom prst="curvedConnector2">
                <a:avLst/>
              </a:prstGeom>
              <a:noFill/>
              <a:ln w="22225" cap="rnd" cmpd="sng" algn="ctr">
                <a:solidFill>
                  <a:srgbClr val="FFFF00"/>
                </a:solidFill>
                <a:prstDash val="solid"/>
                <a:miter lim="800000"/>
              </a:ln>
              <a:effectLst/>
            </p:spPr>
          </p:cxnSp>
          <p:cxnSp>
            <p:nvCxnSpPr>
              <p:cNvPr id="7401" name="Connector: Curved 52">
                <a:extLst>
                  <a:ext uri="{FF2B5EF4-FFF2-40B4-BE49-F238E27FC236}">
                    <a16:creationId xmlns:a16="http://schemas.microsoft.com/office/drawing/2014/main" id="{FD7ECC67-42EB-EAFC-BAED-859C591BBA12}"/>
                  </a:ext>
                </a:extLst>
              </p:cNvPr>
              <p:cNvCxnSpPr>
                <a:cxnSpLocks/>
                <a:stCxn id="7413" idx="7"/>
                <a:endCxn id="7416" idx="2"/>
              </p:cNvCxnSpPr>
              <p:nvPr/>
            </p:nvCxnSpPr>
            <p:spPr>
              <a:xfrm rot="5400000" flipH="1" flipV="1">
                <a:off x="8905597" y="2151940"/>
                <a:ext cx="250872" cy="1577202"/>
              </a:xfrm>
              <a:prstGeom prst="curvedConnector2">
                <a:avLst/>
              </a:prstGeom>
              <a:noFill/>
              <a:ln w="22225" cap="rnd" cmpd="sng" algn="ctr">
                <a:solidFill>
                  <a:srgbClr val="FFFF00"/>
                </a:solidFill>
                <a:prstDash val="solid"/>
                <a:miter lim="800000"/>
              </a:ln>
              <a:effectLst/>
            </p:spPr>
          </p:cxnSp>
          <p:cxnSp>
            <p:nvCxnSpPr>
              <p:cNvPr id="7402" name="Connector: Curved 53">
                <a:extLst>
                  <a:ext uri="{FF2B5EF4-FFF2-40B4-BE49-F238E27FC236}">
                    <a16:creationId xmlns:a16="http://schemas.microsoft.com/office/drawing/2014/main" id="{6920FD73-C038-1E62-F7B1-B80815BA5F40}"/>
                  </a:ext>
                </a:extLst>
              </p:cNvPr>
              <p:cNvCxnSpPr>
                <a:cxnSpLocks/>
                <a:stCxn id="7413" idx="6"/>
                <a:endCxn id="7416" idx="3"/>
              </p:cNvCxnSpPr>
              <p:nvPr/>
            </p:nvCxnSpPr>
            <p:spPr>
              <a:xfrm flipV="1">
                <a:off x="8260315" y="2858277"/>
                <a:ext cx="1577202" cy="250872"/>
              </a:xfrm>
              <a:prstGeom prst="curvedConnector2">
                <a:avLst/>
              </a:prstGeom>
              <a:noFill/>
              <a:ln w="22225" cap="rnd" cmpd="sng" algn="ctr">
                <a:solidFill>
                  <a:srgbClr val="FF0000"/>
                </a:solidFill>
                <a:prstDash val="solid"/>
                <a:miter lim="800000"/>
              </a:ln>
              <a:effectLst/>
            </p:spPr>
          </p:cxnSp>
          <p:cxnSp>
            <p:nvCxnSpPr>
              <p:cNvPr id="7403" name="Connector: Curved 54">
                <a:extLst>
                  <a:ext uri="{FF2B5EF4-FFF2-40B4-BE49-F238E27FC236}">
                    <a16:creationId xmlns:a16="http://schemas.microsoft.com/office/drawing/2014/main" id="{CC7E3566-1BE8-B40E-0EFB-1A19A99335AF}"/>
                  </a:ext>
                </a:extLst>
              </p:cNvPr>
              <p:cNvCxnSpPr>
                <a:cxnSpLocks/>
                <a:stCxn id="7412" idx="7"/>
                <a:endCxn id="7411" idx="3"/>
              </p:cNvCxnSpPr>
              <p:nvPr/>
            </p:nvCxnSpPr>
            <p:spPr>
              <a:xfrm rot="5400000" flipH="1" flipV="1">
                <a:off x="9405364" y="2394329"/>
                <a:ext cx="617574" cy="2047214"/>
              </a:xfrm>
              <a:prstGeom prst="curvedConnector3">
                <a:avLst>
                  <a:gd name="adj1" fmla="val 72621"/>
                </a:avLst>
              </a:prstGeom>
              <a:noFill/>
              <a:ln w="22225" cap="rnd" cmpd="sng" algn="ctr">
                <a:solidFill>
                  <a:srgbClr val="FF0000"/>
                </a:solidFill>
                <a:prstDash val="solid"/>
                <a:miter lim="800000"/>
              </a:ln>
              <a:effectLst/>
            </p:spPr>
          </p:cxnSp>
          <p:cxnSp>
            <p:nvCxnSpPr>
              <p:cNvPr id="7404" name="Connector: Curved 55">
                <a:extLst>
                  <a:ext uri="{FF2B5EF4-FFF2-40B4-BE49-F238E27FC236}">
                    <a16:creationId xmlns:a16="http://schemas.microsoft.com/office/drawing/2014/main" id="{1E22C0A1-A80F-D77E-8BF5-9031F68AC37B}"/>
                  </a:ext>
                </a:extLst>
              </p:cNvPr>
              <p:cNvCxnSpPr>
                <a:cxnSpLocks/>
                <a:stCxn id="7412" idx="0"/>
                <a:endCxn id="7411" idx="2"/>
              </p:cNvCxnSpPr>
              <p:nvPr/>
            </p:nvCxnSpPr>
            <p:spPr>
              <a:xfrm rot="5400000" flipH="1" flipV="1">
                <a:off x="9362192" y="2351158"/>
                <a:ext cx="642863" cy="2072503"/>
              </a:xfrm>
              <a:prstGeom prst="curvedConnector2">
                <a:avLst/>
              </a:prstGeom>
              <a:noFill/>
              <a:ln w="22225" cap="rnd" cmpd="sng" algn="ctr">
                <a:solidFill>
                  <a:srgbClr val="FF0000"/>
                </a:solidFill>
                <a:prstDash val="solid"/>
                <a:miter lim="800000"/>
              </a:ln>
              <a:effectLst/>
            </p:spPr>
          </p:cxnSp>
          <p:cxnSp>
            <p:nvCxnSpPr>
              <p:cNvPr id="7405" name="Connector: Curved 56">
                <a:extLst>
                  <a:ext uri="{FF2B5EF4-FFF2-40B4-BE49-F238E27FC236}">
                    <a16:creationId xmlns:a16="http://schemas.microsoft.com/office/drawing/2014/main" id="{4258DDEA-E380-D720-D3A0-31516493D6FA}"/>
                  </a:ext>
                </a:extLst>
              </p:cNvPr>
              <p:cNvCxnSpPr>
                <a:cxnSpLocks/>
                <a:stCxn id="7411" idx="1"/>
              </p:cNvCxnSpPr>
              <p:nvPr/>
            </p:nvCxnSpPr>
            <p:spPr>
              <a:xfrm rot="16200000" flipV="1">
                <a:off x="10242843" y="2527890"/>
                <a:ext cx="165599" cy="824232"/>
              </a:xfrm>
              <a:prstGeom prst="curvedConnector2">
                <a:avLst/>
              </a:prstGeom>
              <a:noFill/>
              <a:ln w="22225" cap="rnd" cmpd="sng" algn="ctr">
                <a:solidFill>
                  <a:sysClr val="windowText" lastClr="000000"/>
                </a:solidFill>
                <a:prstDash val="solid"/>
                <a:round/>
              </a:ln>
              <a:effectLst/>
            </p:spPr>
          </p:cxnSp>
          <p:cxnSp>
            <p:nvCxnSpPr>
              <p:cNvPr id="7406" name="Connector: Curved 57">
                <a:extLst>
                  <a:ext uri="{FF2B5EF4-FFF2-40B4-BE49-F238E27FC236}">
                    <a16:creationId xmlns:a16="http://schemas.microsoft.com/office/drawing/2014/main" id="{5E85D9C3-F7E0-49D1-E040-000C194E5B9C}"/>
                  </a:ext>
                </a:extLst>
              </p:cNvPr>
              <p:cNvCxnSpPr>
                <a:cxnSpLocks/>
                <a:stCxn id="7411" idx="7"/>
                <a:endCxn id="7416" idx="6"/>
              </p:cNvCxnSpPr>
              <p:nvPr/>
            </p:nvCxnSpPr>
            <p:spPr>
              <a:xfrm rot="16200000" flipV="1">
                <a:off x="10279073" y="2477776"/>
                <a:ext cx="207700" cy="882358"/>
              </a:xfrm>
              <a:prstGeom prst="curvedConnector2">
                <a:avLst/>
              </a:prstGeom>
              <a:noFill/>
              <a:ln w="22225" cap="rnd" cmpd="sng" algn="ctr">
                <a:solidFill>
                  <a:srgbClr val="FFFF00"/>
                </a:solidFill>
                <a:prstDash val="solid"/>
                <a:miter lim="800000"/>
              </a:ln>
              <a:effectLst/>
            </p:spPr>
          </p:cxnSp>
          <p:cxnSp>
            <p:nvCxnSpPr>
              <p:cNvPr id="7407" name="Connector: Curved 58">
                <a:extLst>
                  <a:ext uri="{FF2B5EF4-FFF2-40B4-BE49-F238E27FC236}">
                    <a16:creationId xmlns:a16="http://schemas.microsoft.com/office/drawing/2014/main" id="{00697DE2-459C-A4EF-02F8-24209BAD5A8E}"/>
                  </a:ext>
                </a:extLst>
              </p:cNvPr>
              <p:cNvCxnSpPr>
                <a:cxnSpLocks/>
                <a:stCxn id="7412" idx="5"/>
              </p:cNvCxnSpPr>
              <p:nvPr/>
            </p:nvCxnSpPr>
            <p:spPr>
              <a:xfrm rot="16200000" flipH="1">
                <a:off x="8965973" y="3537637"/>
                <a:ext cx="477953" cy="1028811"/>
              </a:xfrm>
              <a:prstGeom prst="curvedConnector2">
                <a:avLst/>
              </a:prstGeom>
              <a:noFill/>
              <a:ln w="22225" cap="rnd" cmpd="sng" algn="ctr">
                <a:solidFill>
                  <a:sysClr val="window" lastClr="FFFFFF"/>
                </a:solidFill>
                <a:prstDash val="solid"/>
                <a:miter lim="800000"/>
              </a:ln>
              <a:effectLst/>
            </p:spPr>
          </p:cxnSp>
          <p:cxnSp>
            <p:nvCxnSpPr>
              <p:cNvPr id="7408" name="Connector: Curved 59">
                <a:extLst>
                  <a:ext uri="{FF2B5EF4-FFF2-40B4-BE49-F238E27FC236}">
                    <a16:creationId xmlns:a16="http://schemas.microsoft.com/office/drawing/2014/main" id="{CB26B6C8-FC6A-424C-5D96-1246DEF01035}"/>
                  </a:ext>
                </a:extLst>
              </p:cNvPr>
              <p:cNvCxnSpPr>
                <a:cxnSpLocks/>
                <a:stCxn id="7412" idx="6"/>
                <a:endCxn id="7418" idx="1"/>
              </p:cNvCxnSpPr>
              <p:nvPr/>
            </p:nvCxnSpPr>
            <p:spPr>
              <a:xfrm>
                <a:off x="8708427" y="3769895"/>
                <a:ext cx="1037105" cy="474531"/>
              </a:xfrm>
              <a:prstGeom prst="curvedConnector2">
                <a:avLst/>
              </a:prstGeom>
              <a:noFill/>
              <a:ln w="22225" cap="rnd" cmpd="sng" algn="ctr">
                <a:solidFill>
                  <a:srgbClr val="00B050"/>
                </a:solidFill>
                <a:prstDash val="solid"/>
                <a:miter lim="800000"/>
              </a:ln>
              <a:effectLst/>
            </p:spPr>
          </p:cxnSp>
          <p:cxnSp>
            <p:nvCxnSpPr>
              <p:cNvPr id="7409" name="Connector: Curved 60">
                <a:extLst>
                  <a:ext uri="{FF2B5EF4-FFF2-40B4-BE49-F238E27FC236}">
                    <a16:creationId xmlns:a16="http://schemas.microsoft.com/office/drawing/2014/main" id="{815D58AE-E6DD-3EF0-B602-2AC8689D6516}"/>
                  </a:ext>
                </a:extLst>
              </p:cNvPr>
              <p:cNvCxnSpPr>
                <a:cxnSpLocks/>
                <a:stCxn id="7411" idx="4"/>
              </p:cNvCxnSpPr>
              <p:nvPr/>
            </p:nvCxnSpPr>
            <p:spPr>
              <a:xfrm rot="5400000">
                <a:off x="9730674" y="3175216"/>
                <a:ext cx="1098440" cy="1002072"/>
              </a:xfrm>
              <a:prstGeom prst="curvedConnector3">
                <a:avLst>
                  <a:gd name="adj1" fmla="val 18494"/>
                </a:avLst>
              </a:prstGeom>
              <a:noFill/>
              <a:ln w="22225" cap="rnd" cmpd="sng" algn="ctr">
                <a:solidFill>
                  <a:srgbClr val="FFFF00"/>
                </a:solidFill>
                <a:prstDash val="solid"/>
                <a:miter lim="800000"/>
              </a:ln>
              <a:effectLst/>
            </p:spPr>
          </p:cxnSp>
          <p:cxnSp>
            <p:nvCxnSpPr>
              <p:cNvPr id="7410" name="Connector: Curved 61">
                <a:extLst>
                  <a:ext uri="{FF2B5EF4-FFF2-40B4-BE49-F238E27FC236}">
                    <a16:creationId xmlns:a16="http://schemas.microsoft.com/office/drawing/2014/main" id="{E4771062-0B1C-3FA3-8CEF-2356049C840C}"/>
                  </a:ext>
                </a:extLst>
              </p:cNvPr>
              <p:cNvCxnSpPr>
                <a:cxnSpLocks/>
                <a:stCxn id="7411" idx="5"/>
                <a:endCxn id="7418" idx="7"/>
              </p:cNvCxnSpPr>
              <p:nvPr/>
            </p:nvCxnSpPr>
            <p:spPr>
              <a:xfrm rot="5400000">
                <a:off x="9760351" y="3180674"/>
                <a:ext cx="1135277" cy="992226"/>
              </a:xfrm>
              <a:prstGeom prst="curvedConnector3">
                <a:avLst>
                  <a:gd name="adj1" fmla="val 26508"/>
                </a:avLst>
              </a:prstGeom>
              <a:noFill/>
              <a:ln w="22225" cap="rnd" cmpd="sng" algn="ctr">
                <a:solidFill>
                  <a:srgbClr val="FFFF00"/>
                </a:solidFill>
                <a:prstDash val="solid"/>
                <a:miter lim="800000"/>
              </a:ln>
              <a:effectLst/>
            </p:spPr>
          </p:cxnSp>
          <p:sp>
            <p:nvSpPr>
              <p:cNvPr id="7411" name="Oval 7410">
                <a:extLst>
                  <a:ext uri="{FF2B5EF4-FFF2-40B4-BE49-F238E27FC236}">
                    <a16:creationId xmlns:a16="http://schemas.microsoft.com/office/drawing/2014/main" id="{0F8AEE72-994A-85BC-DB38-EB8BDA1C3F1D}"/>
                  </a:ext>
                </a:extLst>
              </p:cNvPr>
              <p:cNvSpPr/>
              <p:nvPr/>
            </p:nvSpPr>
            <p:spPr>
              <a:xfrm>
                <a:off x="10719875" y="3004922"/>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2" name="Oval 7411">
                <a:extLst>
                  <a:ext uri="{FF2B5EF4-FFF2-40B4-BE49-F238E27FC236}">
                    <a16:creationId xmlns:a16="http://schemas.microsoft.com/office/drawing/2014/main" id="{CC6E6F6E-1507-68EC-FBB5-B88F1DD247C8}"/>
                  </a:ext>
                </a:extLst>
              </p:cNvPr>
              <p:cNvSpPr/>
              <p:nvPr/>
            </p:nvSpPr>
            <p:spPr>
              <a:xfrm>
                <a:off x="8586317" y="3708840"/>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3" name="Oval 7412">
                <a:extLst>
                  <a:ext uri="{FF2B5EF4-FFF2-40B4-BE49-F238E27FC236}">
                    <a16:creationId xmlns:a16="http://schemas.microsoft.com/office/drawing/2014/main" id="{BFADF986-ACFB-5074-3D56-1B0BC65AE8EA}"/>
                  </a:ext>
                </a:extLst>
              </p:cNvPr>
              <p:cNvSpPr/>
              <p:nvPr/>
            </p:nvSpPr>
            <p:spPr>
              <a:xfrm>
                <a:off x="8138205" y="3048094"/>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4" name="Oval 7413">
                <a:extLst>
                  <a:ext uri="{FF2B5EF4-FFF2-40B4-BE49-F238E27FC236}">
                    <a16:creationId xmlns:a16="http://schemas.microsoft.com/office/drawing/2014/main" id="{EC983A7D-F174-A561-F671-191F008765E1}"/>
                  </a:ext>
                </a:extLst>
              </p:cNvPr>
              <p:cNvSpPr/>
              <p:nvPr/>
            </p:nvSpPr>
            <p:spPr>
              <a:xfrm>
                <a:off x="7606526" y="5268342"/>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5" name="Oval 7414">
                <a:extLst>
                  <a:ext uri="{FF2B5EF4-FFF2-40B4-BE49-F238E27FC236}">
                    <a16:creationId xmlns:a16="http://schemas.microsoft.com/office/drawing/2014/main" id="{6202590B-3618-1631-68B4-F47F6B3B4D4E}"/>
                  </a:ext>
                </a:extLst>
              </p:cNvPr>
              <p:cNvSpPr/>
              <p:nvPr/>
            </p:nvSpPr>
            <p:spPr>
              <a:xfrm>
                <a:off x="7640612" y="2149308"/>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6" name="Oval 7415">
                <a:extLst>
                  <a:ext uri="{FF2B5EF4-FFF2-40B4-BE49-F238E27FC236}">
                    <a16:creationId xmlns:a16="http://schemas.microsoft.com/office/drawing/2014/main" id="{3C6BC260-C3C2-B224-ECD3-101A3DA787C7}"/>
                  </a:ext>
                </a:extLst>
              </p:cNvPr>
              <p:cNvSpPr/>
              <p:nvPr/>
            </p:nvSpPr>
            <p:spPr>
              <a:xfrm>
                <a:off x="9819634" y="2754050"/>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7" name="Oval 7416">
                <a:extLst>
                  <a:ext uri="{FF2B5EF4-FFF2-40B4-BE49-F238E27FC236}">
                    <a16:creationId xmlns:a16="http://schemas.microsoft.com/office/drawing/2014/main" id="{73597539-B68E-7BB5-D4DB-B3E8EC38F44B}"/>
                  </a:ext>
                </a:extLst>
              </p:cNvPr>
              <p:cNvSpPr/>
              <p:nvPr/>
            </p:nvSpPr>
            <p:spPr>
              <a:xfrm>
                <a:off x="9406672" y="4962948"/>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18" name="Oval 7417">
                <a:extLst>
                  <a:ext uri="{FF2B5EF4-FFF2-40B4-BE49-F238E27FC236}">
                    <a16:creationId xmlns:a16="http://schemas.microsoft.com/office/drawing/2014/main" id="{72A23B91-CA5E-2308-B536-6F414A78B5F7}"/>
                  </a:ext>
                </a:extLst>
              </p:cNvPr>
              <p:cNvSpPr/>
              <p:nvPr/>
            </p:nvSpPr>
            <p:spPr>
              <a:xfrm>
                <a:off x="9727649" y="4226543"/>
                <a:ext cx="122110" cy="122110"/>
              </a:xfrm>
              <a:prstGeom prst="ellipse">
                <a:avLst/>
              </a:prstGeom>
              <a:solidFill>
                <a:sysClr val="windowText" lastClr="000000"/>
              </a:solidFill>
              <a:ln w="12700" cap="flat" cmpd="sng" algn="ctr">
                <a:no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grpSp>
      </p:grpSp>
      <p:sp>
        <p:nvSpPr>
          <p:cNvPr id="7428" name="Rounded Rectangle 7427">
            <a:extLst>
              <a:ext uri="{FF2B5EF4-FFF2-40B4-BE49-F238E27FC236}">
                <a16:creationId xmlns:a16="http://schemas.microsoft.com/office/drawing/2014/main" id="{14AED4B2-665E-8AAF-C345-26488E539430}"/>
              </a:ext>
            </a:extLst>
          </p:cNvPr>
          <p:cNvSpPr/>
          <p:nvPr/>
        </p:nvSpPr>
        <p:spPr>
          <a:xfrm>
            <a:off x="17285482"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429" name="TextBox 7428">
            <a:extLst>
              <a:ext uri="{FF2B5EF4-FFF2-40B4-BE49-F238E27FC236}">
                <a16:creationId xmlns:a16="http://schemas.microsoft.com/office/drawing/2014/main" id="{6B8FA02D-B540-326A-3F71-4D6DCED5871F}"/>
              </a:ext>
            </a:extLst>
          </p:cNvPr>
          <p:cNvSpPr txBox="1"/>
          <p:nvPr/>
        </p:nvSpPr>
        <p:spPr>
          <a:xfrm>
            <a:off x="12921547"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7430" name="TextBox 7429">
            <a:extLst>
              <a:ext uri="{FF2B5EF4-FFF2-40B4-BE49-F238E27FC236}">
                <a16:creationId xmlns:a16="http://schemas.microsoft.com/office/drawing/2014/main" id="{FC7C8CDC-5526-35A4-150D-EC4719D8A60F}"/>
              </a:ext>
            </a:extLst>
          </p:cNvPr>
          <p:cNvSpPr txBox="1"/>
          <p:nvPr/>
        </p:nvSpPr>
        <p:spPr>
          <a:xfrm>
            <a:off x="18850865"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sp>
        <p:nvSpPr>
          <p:cNvPr id="3" name="Google Shape;45;p9">
            <a:extLst>
              <a:ext uri="{FF2B5EF4-FFF2-40B4-BE49-F238E27FC236}">
                <a16:creationId xmlns:a16="http://schemas.microsoft.com/office/drawing/2014/main" id="{9EB6C7E2-0923-DE9F-DF6E-79E1A92E9153}"/>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3190280903"/>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2BD2172-F8E3-0723-957A-755E8272434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21DE38AE-4EAE-6F83-10B7-D70AD6C2D347}"/>
              </a:ext>
            </a:extLst>
          </p:cNvPr>
          <p:cNvSpPr>
            <a:spLocks noGrp="1"/>
          </p:cNvSpPr>
          <p:nvPr>
            <p:ph type="title"/>
          </p:nvPr>
        </p:nvSpPr>
        <p:spPr/>
        <p:txBody>
          <a:bodyPr vert="horz" lIns="91440" tIns="45720" rIns="91440" bIns="45720" rtlCol="0" anchor="ctr">
            <a:normAutofit/>
          </a:bodyPr>
          <a:lstStyle/>
          <a:p>
            <a:r>
              <a:rPr lang="en-GB" dirty="0"/>
              <a:t>PANEL: PHYSICAL DUCT/FIBER UTILIZATION</a:t>
            </a:r>
          </a:p>
        </p:txBody>
      </p:sp>
      <p:sp>
        <p:nvSpPr>
          <p:cNvPr id="4" name="Content Placeholder 3">
            <a:extLst>
              <a:ext uri="{FF2B5EF4-FFF2-40B4-BE49-F238E27FC236}">
                <a16:creationId xmlns:a16="http://schemas.microsoft.com/office/drawing/2014/main" id="{2E58F848-D11F-67F0-BF2E-4BA18308C9F2}"/>
              </a:ext>
            </a:extLst>
          </p:cNvPr>
          <p:cNvSpPr>
            <a:spLocks noGrp="1"/>
          </p:cNvSpPr>
          <p:nvPr>
            <p:ph idx="1"/>
          </p:nvPr>
        </p:nvSpPr>
        <p:spPr>
          <a:xfrm>
            <a:off x="1658282" y="3641531"/>
            <a:ext cx="9380779" cy="8679533"/>
          </a:xfrm>
          <a:noFill/>
          <a:ln>
            <a:noFill/>
          </a:ln>
        </p:spPr>
        <p:txBody>
          <a:bodyPr spcFirstLastPara="1" wrap="square" lIns="91425" tIns="45700" rIns="91425" bIns="45700" anchor="t" anchorCtr="0">
            <a:normAutofit fontScale="92500" lnSpcReduction="10000"/>
          </a:bodyPr>
          <a:lstStyle/>
          <a:p>
            <a:r>
              <a:rPr lang="en-GB" sz="5400" dirty="0">
                <a:solidFill>
                  <a:srgbClr val="172B4D"/>
                </a:solidFill>
                <a:latin typeface="-apple-system"/>
              </a:rPr>
              <a:t>For selected trench</a:t>
            </a:r>
          </a:p>
          <a:p>
            <a:pPr lvl="1"/>
            <a:r>
              <a:rPr lang="en-GB" dirty="0"/>
              <a:t>Each outer jacket is displayed, filled with number of </a:t>
            </a:r>
            <a:r>
              <a:rPr lang="en-GB" dirty="0" err="1"/>
              <a:t>fiber</a:t>
            </a:r>
            <a:r>
              <a:rPr lang="en-GB" dirty="0"/>
              <a:t> cables (size of jacket indicates number of strands)</a:t>
            </a:r>
          </a:p>
          <a:p>
            <a:pPr lvl="1"/>
            <a:r>
              <a:rPr lang="en-GB" dirty="0"/>
              <a:t>Each </a:t>
            </a:r>
            <a:r>
              <a:rPr lang="en-GB" dirty="0" err="1"/>
              <a:t>fiber</a:t>
            </a:r>
            <a:r>
              <a:rPr lang="en-GB" dirty="0"/>
              <a:t> cable is colour filled based on utilization of strands (if strand spliced/connected its considered used)</a:t>
            </a:r>
          </a:p>
          <a:p>
            <a:pPr marL="1615500" lvl="2" indent="-571500">
              <a:buFont typeface="Arial" panose="020B0604020202020204" pitchFamily="34" charset="0"/>
              <a:buChar char="•"/>
            </a:pPr>
            <a:r>
              <a:rPr lang="en-GB" dirty="0"/>
              <a:t>0% - white </a:t>
            </a:r>
          </a:p>
          <a:p>
            <a:pPr marL="1615500" lvl="2" indent="-571500">
              <a:buFont typeface="Arial" panose="020B0604020202020204" pitchFamily="34" charset="0"/>
              <a:buChar char="•"/>
            </a:pPr>
            <a:r>
              <a:rPr lang="en-GB" dirty="0"/>
              <a:t>&lt;25% - green</a:t>
            </a:r>
          </a:p>
          <a:p>
            <a:pPr marL="1615500" lvl="2" indent="-571500">
              <a:buFont typeface="Arial" panose="020B0604020202020204" pitchFamily="34" charset="0"/>
              <a:buChar char="•"/>
            </a:pPr>
            <a:r>
              <a:rPr lang="en-GB" dirty="0"/>
              <a:t>&gt;25% .. &lt;99% - yellow</a:t>
            </a:r>
          </a:p>
          <a:p>
            <a:pPr marL="1615500" lvl="2" indent="-571500">
              <a:buFont typeface="Arial" panose="020B0604020202020204" pitchFamily="34" charset="0"/>
              <a:buChar char="•"/>
            </a:pPr>
            <a:r>
              <a:rPr lang="en-GB" dirty="0"/>
              <a:t>100% - red</a:t>
            </a:r>
          </a:p>
          <a:p>
            <a:pPr marL="1615500" lvl="2" indent="-571500">
              <a:buFont typeface="Arial" panose="020B0604020202020204" pitchFamily="34" charset="0"/>
              <a:buChar char="•"/>
            </a:pPr>
            <a:r>
              <a:rPr lang="en-GB" dirty="0"/>
              <a:t>Reserved - </a:t>
            </a:r>
            <a:r>
              <a:rPr lang="en-GB" dirty="0" err="1"/>
              <a:t>gray</a:t>
            </a:r>
            <a:endParaRPr lang="en-GB" dirty="0"/>
          </a:p>
          <a:p>
            <a:pPr lvl="1">
              <a:lnSpc>
                <a:spcPct val="80000"/>
              </a:lnSpc>
            </a:pPr>
            <a:r>
              <a:rPr lang="en-GB" sz="4300" dirty="0"/>
              <a:t>Utilization mix (0%,25%-99%,100%) should be configurable</a:t>
            </a:r>
          </a:p>
        </p:txBody>
      </p:sp>
      <p:grpSp>
        <p:nvGrpSpPr>
          <p:cNvPr id="7247" name="Group 7246">
            <a:extLst>
              <a:ext uri="{FF2B5EF4-FFF2-40B4-BE49-F238E27FC236}">
                <a16:creationId xmlns:a16="http://schemas.microsoft.com/office/drawing/2014/main" id="{512DDCCD-04DC-FC03-238B-DF7790B43DFC}"/>
              </a:ext>
            </a:extLst>
          </p:cNvPr>
          <p:cNvGrpSpPr/>
          <p:nvPr/>
        </p:nvGrpSpPr>
        <p:grpSpPr>
          <a:xfrm>
            <a:off x="10836585" y="6126426"/>
            <a:ext cx="6284309" cy="4369296"/>
            <a:chOff x="11141383" y="6126426"/>
            <a:chExt cx="6284309" cy="4369296"/>
          </a:xfrm>
        </p:grpSpPr>
        <p:sp>
          <p:nvSpPr>
            <p:cNvPr id="7243" name="Rectangle 7242">
              <a:extLst>
                <a:ext uri="{FF2B5EF4-FFF2-40B4-BE49-F238E27FC236}">
                  <a16:creationId xmlns:a16="http://schemas.microsoft.com/office/drawing/2014/main" id="{D7C812A6-21AA-035E-63BA-90350D69A2AE}"/>
                </a:ext>
              </a:extLst>
            </p:cNvPr>
            <p:cNvSpPr/>
            <p:nvPr/>
          </p:nvSpPr>
          <p:spPr>
            <a:xfrm>
              <a:off x="11141383" y="6126426"/>
              <a:ext cx="6284309" cy="4369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44" name="Picture 7243">
              <a:extLst>
                <a:ext uri="{FF2B5EF4-FFF2-40B4-BE49-F238E27FC236}">
                  <a16:creationId xmlns:a16="http://schemas.microsoft.com/office/drawing/2014/main" id="{F3F8F76F-ADAF-6F41-C6ED-C608D7F198AB}"/>
                </a:ext>
              </a:extLst>
            </p:cNvPr>
            <p:cNvPicPr>
              <a:picLocks noChangeAspect="1"/>
            </p:cNvPicPr>
            <p:nvPr/>
          </p:nvPicPr>
          <p:blipFill>
            <a:blip r:embed="rId3"/>
            <a:stretch>
              <a:fillRect/>
            </a:stretch>
          </p:blipFill>
          <p:spPr>
            <a:xfrm>
              <a:off x="16968492" y="6126426"/>
              <a:ext cx="457200" cy="647700"/>
            </a:xfrm>
            <a:prstGeom prst="rect">
              <a:avLst/>
            </a:prstGeom>
          </p:spPr>
        </p:pic>
        <p:grpSp>
          <p:nvGrpSpPr>
            <p:cNvPr id="7240" name="Group 7239">
              <a:extLst>
                <a:ext uri="{FF2B5EF4-FFF2-40B4-BE49-F238E27FC236}">
                  <a16:creationId xmlns:a16="http://schemas.microsoft.com/office/drawing/2014/main" id="{9461E970-0317-A41B-9950-000C82CA8C8C}"/>
                </a:ext>
              </a:extLst>
            </p:cNvPr>
            <p:cNvGrpSpPr/>
            <p:nvPr/>
          </p:nvGrpSpPr>
          <p:grpSpPr>
            <a:xfrm>
              <a:off x="11336568" y="6527866"/>
              <a:ext cx="5943600" cy="3637910"/>
              <a:chOff x="12209839" y="6544496"/>
              <a:chExt cx="5943600" cy="3637910"/>
            </a:xfrm>
          </p:grpSpPr>
          <p:grpSp>
            <p:nvGrpSpPr>
              <p:cNvPr id="6" name="Group 5">
                <a:extLst>
                  <a:ext uri="{FF2B5EF4-FFF2-40B4-BE49-F238E27FC236}">
                    <a16:creationId xmlns:a16="http://schemas.microsoft.com/office/drawing/2014/main" id="{D8D32C43-F69C-DAF5-103A-2F5BD3F85AD1}"/>
                  </a:ext>
                </a:extLst>
              </p:cNvPr>
              <p:cNvGrpSpPr/>
              <p:nvPr/>
            </p:nvGrpSpPr>
            <p:grpSpPr>
              <a:xfrm>
                <a:off x="13714178" y="7944273"/>
                <a:ext cx="2942731" cy="2065901"/>
                <a:chOff x="7752739" y="3779420"/>
                <a:chExt cx="2942731" cy="2065901"/>
              </a:xfrm>
            </p:grpSpPr>
            <p:sp>
              <p:nvSpPr>
                <p:cNvPr id="7" name="Oval 6">
                  <a:extLst>
                    <a:ext uri="{FF2B5EF4-FFF2-40B4-BE49-F238E27FC236}">
                      <a16:creationId xmlns:a16="http://schemas.microsoft.com/office/drawing/2014/main" id="{0202C850-FE98-1813-D9E8-764DE51BF0E0}"/>
                    </a:ext>
                  </a:extLst>
                </p:cNvPr>
                <p:cNvSpPr/>
                <p:nvPr/>
              </p:nvSpPr>
              <p:spPr>
                <a:xfrm>
                  <a:off x="8245903" y="4387996"/>
                  <a:ext cx="1735473" cy="1457325"/>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 name="Oval 7">
                  <a:extLst>
                    <a:ext uri="{FF2B5EF4-FFF2-40B4-BE49-F238E27FC236}">
                      <a16:creationId xmlns:a16="http://schemas.microsoft.com/office/drawing/2014/main" id="{F911AAD1-7C59-D3FA-4823-A8E14CF823D4}"/>
                    </a:ext>
                  </a:extLst>
                </p:cNvPr>
                <p:cNvSpPr/>
                <p:nvPr/>
              </p:nvSpPr>
              <p:spPr>
                <a:xfrm>
                  <a:off x="8325275" y="4738812"/>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9" name="Oval 8">
                  <a:extLst>
                    <a:ext uri="{FF2B5EF4-FFF2-40B4-BE49-F238E27FC236}">
                      <a16:creationId xmlns:a16="http://schemas.microsoft.com/office/drawing/2014/main" id="{E6A82398-C5B3-2662-DAD3-C5758BAC14FA}"/>
                    </a:ext>
                  </a:extLst>
                </p:cNvPr>
                <p:cNvSpPr/>
                <p:nvPr/>
              </p:nvSpPr>
              <p:spPr>
                <a:xfrm>
                  <a:off x="8648839" y="4471836"/>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0" name="Oval 9">
                  <a:extLst>
                    <a:ext uri="{FF2B5EF4-FFF2-40B4-BE49-F238E27FC236}">
                      <a16:creationId xmlns:a16="http://schemas.microsoft.com/office/drawing/2014/main" id="{BB838C1A-D012-734A-F677-A70ABEAEC28D}"/>
                    </a:ext>
                  </a:extLst>
                </p:cNvPr>
                <p:cNvSpPr/>
                <p:nvPr/>
              </p:nvSpPr>
              <p:spPr>
                <a:xfrm>
                  <a:off x="8864185" y="3870197"/>
                  <a:ext cx="544064" cy="42326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Oval 10">
                  <a:extLst>
                    <a:ext uri="{FF2B5EF4-FFF2-40B4-BE49-F238E27FC236}">
                      <a16:creationId xmlns:a16="http://schemas.microsoft.com/office/drawing/2014/main" id="{FBB3046E-670E-F97B-975C-93B44079B202}"/>
                    </a:ext>
                  </a:extLst>
                </p:cNvPr>
                <p:cNvSpPr/>
                <p:nvPr/>
              </p:nvSpPr>
              <p:spPr>
                <a:xfrm>
                  <a:off x="8955242" y="3933892"/>
                  <a:ext cx="361950" cy="295870"/>
                </a:xfrm>
                <a:prstGeom prst="ellipse">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2" name="Oval 11">
                  <a:extLst>
                    <a:ext uri="{FF2B5EF4-FFF2-40B4-BE49-F238E27FC236}">
                      <a16:creationId xmlns:a16="http://schemas.microsoft.com/office/drawing/2014/main" id="{9FE7843F-3647-3625-BA36-6005E83E0F7B}"/>
                    </a:ext>
                  </a:extLst>
                </p:cNvPr>
                <p:cNvSpPr/>
                <p:nvPr/>
              </p:nvSpPr>
              <p:spPr>
                <a:xfrm>
                  <a:off x="7752739" y="3779420"/>
                  <a:ext cx="995528" cy="631789"/>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Oval 12">
                  <a:extLst>
                    <a:ext uri="{FF2B5EF4-FFF2-40B4-BE49-F238E27FC236}">
                      <a16:creationId xmlns:a16="http://schemas.microsoft.com/office/drawing/2014/main" id="{922A8966-496F-E3E9-2070-AA074C4149C7}"/>
                    </a:ext>
                  </a:extLst>
                </p:cNvPr>
                <p:cNvSpPr/>
                <p:nvPr/>
              </p:nvSpPr>
              <p:spPr>
                <a:xfrm>
                  <a:off x="7866998" y="3933892"/>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4" name="Oval 13">
                  <a:extLst>
                    <a:ext uri="{FF2B5EF4-FFF2-40B4-BE49-F238E27FC236}">
                      <a16:creationId xmlns:a16="http://schemas.microsoft.com/office/drawing/2014/main" id="{9AE719D3-0F71-5BF2-2623-60341EAB3835}"/>
                    </a:ext>
                  </a:extLst>
                </p:cNvPr>
                <p:cNvSpPr/>
                <p:nvPr/>
              </p:nvSpPr>
              <p:spPr>
                <a:xfrm>
                  <a:off x="8272625" y="3923467"/>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5" name="Oval 14">
                  <a:extLst>
                    <a:ext uri="{FF2B5EF4-FFF2-40B4-BE49-F238E27FC236}">
                      <a16:creationId xmlns:a16="http://schemas.microsoft.com/office/drawing/2014/main" id="{94067B9D-B045-E07B-EEAA-329F2D5DD0FD}"/>
                    </a:ext>
                  </a:extLst>
                </p:cNvPr>
                <p:cNvSpPr/>
                <p:nvPr/>
              </p:nvSpPr>
              <p:spPr>
                <a:xfrm>
                  <a:off x="9579192" y="3817144"/>
                  <a:ext cx="1116278" cy="723910"/>
                </a:xfrm>
                <a:prstGeom prst="ellipse">
                  <a:avLst/>
                </a:prstGeom>
                <a:noFill/>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 name="Oval 15">
                  <a:extLst>
                    <a:ext uri="{FF2B5EF4-FFF2-40B4-BE49-F238E27FC236}">
                      <a16:creationId xmlns:a16="http://schemas.microsoft.com/office/drawing/2014/main" id="{125401B5-AEA4-FBEB-5185-01C01566933C}"/>
                    </a:ext>
                  </a:extLst>
                </p:cNvPr>
                <p:cNvSpPr/>
                <p:nvPr/>
              </p:nvSpPr>
              <p:spPr>
                <a:xfrm>
                  <a:off x="9980835" y="3865359"/>
                  <a:ext cx="361950" cy="295870"/>
                </a:xfrm>
                <a:prstGeom prst="ellipse">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7" name="Oval 16">
                  <a:extLst>
                    <a:ext uri="{FF2B5EF4-FFF2-40B4-BE49-F238E27FC236}">
                      <a16:creationId xmlns:a16="http://schemas.microsoft.com/office/drawing/2014/main" id="{51F6867C-FB32-DF6F-35E7-DC87F2E540EE}"/>
                    </a:ext>
                  </a:extLst>
                </p:cNvPr>
                <p:cNvSpPr/>
                <p:nvPr/>
              </p:nvSpPr>
              <p:spPr>
                <a:xfrm>
                  <a:off x="10235241" y="4129875"/>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8" name="Oval 17">
                  <a:extLst>
                    <a:ext uri="{FF2B5EF4-FFF2-40B4-BE49-F238E27FC236}">
                      <a16:creationId xmlns:a16="http://schemas.microsoft.com/office/drawing/2014/main" id="{C26085A5-F9D0-B1DB-CFDD-74CE15587964}"/>
                    </a:ext>
                  </a:extLst>
                </p:cNvPr>
                <p:cNvSpPr/>
                <p:nvPr/>
              </p:nvSpPr>
              <p:spPr>
                <a:xfrm>
                  <a:off x="9697354" y="4111986"/>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19" name="Oval 18">
                  <a:extLst>
                    <a:ext uri="{FF2B5EF4-FFF2-40B4-BE49-F238E27FC236}">
                      <a16:creationId xmlns:a16="http://schemas.microsoft.com/office/drawing/2014/main" id="{B40C856B-623E-6076-C8F2-690247E4E02C}"/>
                    </a:ext>
                  </a:extLst>
                </p:cNvPr>
                <p:cNvSpPr/>
                <p:nvPr/>
              </p:nvSpPr>
              <p:spPr>
                <a:xfrm>
                  <a:off x="9375637" y="4560212"/>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0" name="Oval 19">
                  <a:extLst>
                    <a:ext uri="{FF2B5EF4-FFF2-40B4-BE49-F238E27FC236}">
                      <a16:creationId xmlns:a16="http://schemas.microsoft.com/office/drawing/2014/main" id="{D7DD361D-0977-CDBE-D30D-0FFD7DC23D6F}"/>
                    </a:ext>
                  </a:extLst>
                </p:cNvPr>
                <p:cNvSpPr/>
                <p:nvPr/>
              </p:nvSpPr>
              <p:spPr>
                <a:xfrm>
                  <a:off x="9559678" y="4851098"/>
                  <a:ext cx="361950" cy="295870"/>
                </a:xfrm>
                <a:prstGeom prst="ellipse">
                  <a:avLst/>
                </a:prstGeom>
                <a:solidFill>
                  <a:srgbClr val="ABABA9"/>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1" name="Oval 20">
                  <a:extLst>
                    <a:ext uri="{FF2B5EF4-FFF2-40B4-BE49-F238E27FC236}">
                      <a16:creationId xmlns:a16="http://schemas.microsoft.com/office/drawing/2014/main" id="{D6891803-7459-FD6F-A333-3B1E6AC319A5}"/>
                    </a:ext>
                  </a:extLst>
                </p:cNvPr>
                <p:cNvSpPr/>
                <p:nvPr/>
              </p:nvSpPr>
              <p:spPr>
                <a:xfrm>
                  <a:off x="8309411" y="5083089"/>
                  <a:ext cx="361950" cy="295870"/>
                </a:xfrm>
                <a:prstGeom prst="ellipse">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2" name="Oval 21">
                  <a:extLst>
                    <a:ext uri="{FF2B5EF4-FFF2-40B4-BE49-F238E27FC236}">
                      <a16:creationId xmlns:a16="http://schemas.microsoft.com/office/drawing/2014/main" id="{7AA70AA2-EBCF-F2C6-5255-3FDFD9CC168B}"/>
                    </a:ext>
                  </a:extLst>
                </p:cNvPr>
                <p:cNvSpPr/>
                <p:nvPr/>
              </p:nvSpPr>
              <p:spPr>
                <a:xfrm>
                  <a:off x="8532092" y="5398616"/>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3" name="Oval 22">
                  <a:extLst>
                    <a:ext uri="{FF2B5EF4-FFF2-40B4-BE49-F238E27FC236}">
                      <a16:creationId xmlns:a16="http://schemas.microsoft.com/office/drawing/2014/main" id="{57EC92FE-30BB-6240-F1B7-C292441D6100}"/>
                    </a:ext>
                  </a:extLst>
                </p:cNvPr>
                <p:cNvSpPr/>
                <p:nvPr/>
              </p:nvSpPr>
              <p:spPr>
                <a:xfrm>
                  <a:off x="9312683" y="5425673"/>
                  <a:ext cx="361950" cy="295870"/>
                </a:xfrm>
                <a:prstGeom prst="ellipse">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4" name="Oval 23">
                  <a:extLst>
                    <a:ext uri="{FF2B5EF4-FFF2-40B4-BE49-F238E27FC236}">
                      <a16:creationId xmlns:a16="http://schemas.microsoft.com/office/drawing/2014/main" id="{7B9FB1C6-55A0-5FB0-0123-F544CC8A6C4D}"/>
                    </a:ext>
                  </a:extLst>
                </p:cNvPr>
                <p:cNvSpPr/>
                <p:nvPr/>
              </p:nvSpPr>
              <p:spPr>
                <a:xfrm>
                  <a:off x="9537134" y="5153960"/>
                  <a:ext cx="361950" cy="295870"/>
                </a:xfrm>
                <a:prstGeom prst="ellipse">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5" name="Oval 24">
                  <a:extLst>
                    <a:ext uri="{FF2B5EF4-FFF2-40B4-BE49-F238E27FC236}">
                      <a16:creationId xmlns:a16="http://schemas.microsoft.com/office/drawing/2014/main" id="{042DABCA-6956-3606-B05A-B9EBFBF5F703}"/>
                    </a:ext>
                  </a:extLst>
                </p:cNvPr>
                <p:cNvSpPr/>
                <p:nvPr/>
              </p:nvSpPr>
              <p:spPr>
                <a:xfrm>
                  <a:off x="9022057" y="4423511"/>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6" name="Oval 25">
                  <a:extLst>
                    <a:ext uri="{FF2B5EF4-FFF2-40B4-BE49-F238E27FC236}">
                      <a16:creationId xmlns:a16="http://schemas.microsoft.com/office/drawing/2014/main" id="{8F93D484-EC4C-B01F-79F3-E9B4B9B20D7E}"/>
                    </a:ext>
                  </a:extLst>
                </p:cNvPr>
                <p:cNvSpPr/>
                <p:nvPr/>
              </p:nvSpPr>
              <p:spPr>
                <a:xfrm>
                  <a:off x="8927556" y="5528407"/>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7" name="Oval 26">
                  <a:extLst>
                    <a:ext uri="{FF2B5EF4-FFF2-40B4-BE49-F238E27FC236}">
                      <a16:creationId xmlns:a16="http://schemas.microsoft.com/office/drawing/2014/main" id="{8D0ACBE8-B369-B655-B2E1-3B3E469EDA5A}"/>
                    </a:ext>
                  </a:extLst>
                </p:cNvPr>
                <p:cNvSpPr/>
                <p:nvPr/>
              </p:nvSpPr>
              <p:spPr>
                <a:xfrm>
                  <a:off x="9157719" y="5123525"/>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8" name="Oval 27">
                  <a:extLst>
                    <a:ext uri="{FF2B5EF4-FFF2-40B4-BE49-F238E27FC236}">
                      <a16:creationId xmlns:a16="http://schemas.microsoft.com/office/drawing/2014/main" id="{34359CD1-0AAE-5BE1-035F-9E6F80BACE25}"/>
                    </a:ext>
                  </a:extLst>
                </p:cNvPr>
                <p:cNvSpPr/>
                <p:nvPr/>
              </p:nvSpPr>
              <p:spPr>
                <a:xfrm>
                  <a:off x="8745609" y="5122003"/>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29" name="Oval 28">
                  <a:extLst>
                    <a:ext uri="{FF2B5EF4-FFF2-40B4-BE49-F238E27FC236}">
                      <a16:creationId xmlns:a16="http://schemas.microsoft.com/office/drawing/2014/main" id="{D49A03AA-2AFA-F39C-74F4-DE2C86234093}"/>
                    </a:ext>
                  </a:extLst>
                </p:cNvPr>
                <p:cNvSpPr/>
                <p:nvPr/>
              </p:nvSpPr>
              <p:spPr>
                <a:xfrm>
                  <a:off x="8720913" y="4796144"/>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30" name="Oval 29">
                  <a:extLst>
                    <a:ext uri="{FF2B5EF4-FFF2-40B4-BE49-F238E27FC236}">
                      <a16:creationId xmlns:a16="http://schemas.microsoft.com/office/drawing/2014/main" id="{8E046FB4-86ED-D4FD-3149-FB3E3913752C}"/>
                    </a:ext>
                  </a:extLst>
                </p:cNvPr>
                <p:cNvSpPr/>
                <p:nvPr/>
              </p:nvSpPr>
              <p:spPr>
                <a:xfrm>
                  <a:off x="9103041" y="4796144"/>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grpSp>
          <p:grpSp>
            <p:nvGrpSpPr>
              <p:cNvPr id="31" name="Group 30">
                <a:extLst>
                  <a:ext uri="{FF2B5EF4-FFF2-40B4-BE49-F238E27FC236}">
                    <a16:creationId xmlns:a16="http://schemas.microsoft.com/office/drawing/2014/main" id="{6C520D00-AD8B-7A5B-ECCC-0568DE7B2CB0}"/>
                  </a:ext>
                </a:extLst>
              </p:cNvPr>
              <p:cNvGrpSpPr/>
              <p:nvPr/>
            </p:nvGrpSpPr>
            <p:grpSpPr>
              <a:xfrm>
                <a:off x="12209839" y="6544496"/>
                <a:ext cx="5943600" cy="3637910"/>
                <a:chOff x="7277100" y="2379643"/>
                <a:chExt cx="3853859" cy="3637910"/>
              </a:xfrm>
            </p:grpSpPr>
            <p:cxnSp>
              <p:nvCxnSpPr>
                <p:cNvPr id="32" name="Straight Connector 31">
                  <a:extLst>
                    <a:ext uri="{FF2B5EF4-FFF2-40B4-BE49-F238E27FC236}">
                      <a16:creationId xmlns:a16="http://schemas.microsoft.com/office/drawing/2014/main" id="{AE147C66-DBE1-29B5-8153-937A726373A8}"/>
                    </a:ext>
                  </a:extLst>
                </p:cNvPr>
                <p:cNvCxnSpPr>
                  <a:cxnSpLocks/>
                </p:cNvCxnSpPr>
                <p:nvPr/>
              </p:nvCxnSpPr>
              <p:spPr>
                <a:xfrm>
                  <a:off x="8083739" y="3123915"/>
                  <a:ext cx="0" cy="2893638"/>
                </a:xfrm>
                <a:prstGeom prst="line">
                  <a:avLst/>
                </a:prstGeom>
                <a:solidFill>
                  <a:schemeClr val="bg1"/>
                </a:solidFill>
                <a:ln w="25400">
                  <a:solidFill>
                    <a:schemeClr val="bg1"/>
                  </a:solidFill>
                </a:ln>
              </p:spPr>
              <p:style>
                <a:lnRef idx="1">
                  <a:schemeClr val="dk1"/>
                </a:lnRef>
                <a:fillRef idx="0">
                  <a:schemeClr val="dk1"/>
                </a:fillRef>
                <a:effectRef idx="0">
                  <a:schemeClr val="dk1"/>
                </a:effectRef>
                <a:fontRef idx="minor">
                  <a:schemeClr val="tx1"/>
                </a:fontRef>
              </p:style>
            </p:cxnSp>
            <p:cxnSp>
              <p:nvCxnSpPr>
                <p:cNvPr id="33" name="Straight Connector 32">
                  <a:extLst>
                    <a:ext uri="{FF2B5EF4-FFF2-40B4-BE49-F238E27FC236}">
                      <a16:creationId xmlns:a16="http://schemas.microsoft.com/office/drawing/2014/main" id="{03556EAD-FC99-7D75-4540-ADE34F24C16A}"/>
                    </a:ext>
                  </a:extLst>
                </p:cNvPr>
                <p:cNvCxnSpPr>
                  <a:cxnSpLocks/>
                </p:cNvCxnSpPr>
                <p:nvPr/>
              </p:nvCxnSpPr>
              <p:spPr>
                <a:xfrm>
                  <a:off x="10284902" y="3123915"/>
                  <a:ext cx="10524" cy="2872594"/>
                </a:xfrm>
                <a:prstGeom prst="line">
                  <a:avLst/>
                </a:prstGeom>
                <a:solidFill>
                  <a:schemeClr val="bg1"/>
                </a:solidFill>
                <a:ln w="25400">
                  <a:solidFill>
                    <a:schemeClr val="bg1"/>
                  </a:solidFill>
                </a:ln>
              </p:spPr>
              <p:style>
                <a:lnRef idx="1">
                  <a:schemeClr val="dk1"/>
                </a:lnRef>
                <a:fillRef idx="0">
                  <a:schemeClr val="dk1"/>
                </a:fillRef>
                <a:effectRef idx="0">
                  <a:schemeClr val="dk1"/>
                </a:effectRef>
                <a:fontRef idx="minor">
                  <a:schemeClr val="tx1"/>
                </a:fontRef>
              </p:style>
            </p:cxnSp>
            <p:cxnSp>
              <p:nvCxnSpPr>
                <p:cNvPr id="34" name="Straight Connector 33">
                  <a:extLst>
                    <a:ext uri="{FF2B5EF4-FFF2-40B4-BE49-F238E27FC236}">
                      <a16:creationId xmlns:a16="http://schemas.microsoft.com/office/drawing/2014/main" id="{5DCB6CD8-98FA-B90D-5CF2-58104BFBF8C3}"/>
                    </a:ext>
                  </a:extLst>
                </p:cNvPr>
                <p:cNvCxnSpPr>
                  <a:cxnSpLocks/>
                </p:cNvCxnSpPr>
                <p:nvPr/>
              </p:nvCxnSpPr>
              <p:spPr>
                <a:xfrm flipH="1">
                  <a:off x="8083739" y="5996509"/>
                  <a:ext cx="2230863" cy="17784"/>
                </a:xfrm>
                <a:prstGeom prst="line">
                  <a:avLst/>
                </a:prstGeom>
                <a:solidFill>
                  <a:schemeClr val="bg1"/>
                </a:solidFill>
                <a:ln w="25400">
                  <a:solidFill>
                    <a:schemeClr val="bg1"/>
                  </a:solidFill>
                </a:ln>
              </p:spPr>
              <p:style>
                <a:lnRef idx="1">
                  <a:schemeClr val="dk1"/>
                </a:lnRef>
                <a:fillRef idx="0">
                  <a:schemeClr val="dk1"/>
                </a:fillRef>
                <a:effectRef idx="0">
                  <a:schemeClr val="dk1"/>
                </a:effectRef>
                <a:fontRef idx="minor">
                  <a:schemeClr val="tx1"/>
                </a:fontRef>
              </p:style>
            </p:cxnSp>
            <p:cxnSp>
              <p:nvCxnSpPr>
                <p:cNvPr id="35" name="Straight Connector 34">
                  <a:extLst>
                    <a:ext uri="{FF2B5EF4-FFF2-40B4-BE49-F238E27FC236}">
                      <a16:creationId xmlns:a16="http://schemas.microsoft.com/office/drawing/2014/main" id="{57132979-660B-9E28-FF59-6D19805F9E91}"/>
                    </a:ext>
                  </a:extLst>
                </p:cNvPr>
                <p:cNvCxnSpPr>
                  <a:cxnSpLocks/>
                </p:cNvCxnSpPr>
                <p:nvPr/>
              </p:nvCxnSpPr>
              <p:spPr>
                <a:xfrm>
                  <a:off x="7710315" y="2407896"/>
                  <a:ext cx="384662" cy="742242"/>
                </a:xfrm>
                <a:prstGeom prst="line">
                  <a:avLst/>
                </a:prstGeom>
                <a:solidFill>
                  <a:schemeClr val="bg1"/>
                </a:solidFill>
                <a:ln w="25400">
                  <a:solidFill>
                    <a:schemeClr val="bg1"/>
                  </a:solidFill>
                </a:ln>
              </p:spPr>
              <p:style>
                <a:lnRef idx="1">
                  <a:schemeClr val="dk1"/>
                </a:lnRef>
                <a:fillRef idx="0">
                  <a:schemeClr val="dk1"/>
                </a:fillRef>
                <a:effectRef idx="0">
                  <a:schemeClr val="dk1"/>
                </a:effectRef>
                <a:fontRef idx="minor">
                  <a:schemeClr val="tx1"/>
                </a:fontRef>
              </p:style>
            </p:cxnSp>
            <p:cxnSp>
              <p:nvCxnSpPr>
                <p:cNvPr id="36" name="Straight Connector 35">
                  <a:extLst>
                    <a:ext uri="{FF2B5EF4-FFF2-40B4-BE49-F238E27FC236}">
                      <a16:creationId xmlns:a16="http://schemas.microsoft.com/office/drawing/2014/main" id="{89696B5B-763E-4251-26FA-0372D260B760}"/>
                    </a:ext>
                  </a:extLst>
                </p:cNvPr>
                <p:cNvCxnSpPr>
                  <a:cxnSpLocks/>
                </p:cNvCxnSpPr>
                <p:nvPr/>
              </p:nvCxnSpPr>
              <p:spPr>
                <a:xfrm flipH="1">
                  <a:off x="10281317" y="2379643"/>
                  <a:ext cx="405044" cy="771190"/>
                </a:xfrm>
                <a:prstGeom prst="line">
                  <a:avLst/>
                </a:prstGeom>
                <a:solidFill>
                  <a:schemeClr val="bg1"/>
                </a:solidFill>
                <a:ln w="25400">
                  <a:solidFill>
                    <a:schemeClr val="bg1"/>
                  </a:solidFill>
                </a:ln>
              </p:spPr>
              <p:style>
                <a:lnRef idx="1">
                  <a:schemeClr val="dk1"/>
                </a:lnRef>
                <a:fillRef idx="0">
                  <a:schemeClr val="dk1"/>
                </a:fillRef>
                <a:effectRef idx="0">
                  <a:schemeClr val="dk1"/>
                </a:effectRef>
                <a:fontRef idx="minor">
                  <a:schemeClr val="tx1"/>
                </a:fontRef>
              </p:style>
            </p:cxnSp>
            <p:cxnSp>
              <p:nvCxnSpPr>
                <p:cNvPr id="37" name="Straight Connector 36">
                  <a:extLst>
                    <a:ext uri="{FF2B5EF4-FFF2-40B4-BE49-F238E27FC236}">
                      <a16:creationId xmlns:a16="http://schemas.microsoft.com/office/drawing/2014/main" id="{148EAD1C-88FA-0447-5140-5ABA3981CA15}"/>
                    </a:ext>
                  </a:extLst>
                </p:cNvPr>
                <p:cNvCxnSpPr>
                  <a:cxnSpLocks/>
                </p:cNvCxnSpPr>
                <p:nvPr/>
              </p:nvCxnSpPr>
              <p:spPr>
                <a:xfrm>
                  <a:off x="7277100" y="2386659"/>
                  <a:ext cx="3853859" cy="0"/>
                </a:xfrm>
                <a:prstGeom prst="line">
                  <a:avLst/>
                </a:prstGeom>
                <a:solidFill>
                  <a:schemeClr val="bg1"/>
                </a:solidFill>
                <a:ln w="50800">
                  <a:solidFill>
                    <a:schemeClr val="bg1"/>
                  </a:solidFill>
                </a:ln>
              </p:spPr>
              <p:style>
                <a:lnRef idx="1">
                  <a:schemeClr val="dk1"/>
                </a:lnRef>
                <a:fillRef idx="0">
                  <a:schemeClr val="dk1"/>
                </a:fillRef>
                <a:effectRef idx="0">
                  <a:schemeClr val="dk1"/>
                </a:effectRef>
                <a:fontRef idx="minor">
                  <a:schemeClr val="tx1"/>
                </a:fontRef>
              </p:style>
            </p:cxnSp>
          </p:grpSp>
        </p:grpSp>
      </p:grpSp>
      <p:sp>
        <p:nvSpPr>
          <p:cNvPr id="38" name="TextBox 37">
            <a:extLst>
              <a:ext uri="{FF2B5EF4-FFF2-40B4-BE49-F238E27FC236}">
                <a16:creationId xmlns:a16="http://schemas.microsoft.com/office/drawing/2014/main" id="{6C6A161B-94A3-9FF0-F819-AE14962978A1}"/>
              </a:ext>
            </a:extLst>
          </p:cNvPr>
          <p:cNvSpPr txBox="1"/>
          <p:nvPr/>
        </p:nvSpPr>
        <p:spPr>
          <a:xfrm>
            <a:off x="12272941"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39" name="TextBox 38">
            <a:extLst>
              <a:ext uri="{FF2B5EF4-FFF2-40B4-BE49-F238E27FC236}">
                <a16:creationId xmlns:a16="http://schemas.microsoft.com/office/drawing/2014/main" id="{AF148508-D1C6-57AB-D761-0C5963E384A7}"/>
              </a:ext>
            </a:extLst>
          </p:cNvPr>
          <p:cNvSpPr txBox="1"/>
          <p:nvPr/>
        </p:nvSpPr>
        <p:spPr>
          <a:xfrm>
            <a:off x="18740908"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grpSp>
        <p:nvGrpSpPr>
          <p:cNvPr id="7249" name="Group 7248">
            <a:extLst>
              <a:ext uri="{FF2B5EF4-FFF2-40B4-BE49-F238E27FC236}">
                <a16:creationId xmlns:a16="http://schemas.microsoft.com/office/drawing/2014/main" id="{3E34F22A-3D52-92B0-25F9-2D9E73C7A87E}"/>
              </a:ext>
            </a:extLst>
          </p:cNvPr>
          <p:cNvGrpSpPr/>
          <p:nvPr/>
        </p:nvGrpSpPr>
        <p:grpSpPr>
          <a:xfrm>
            <a:off x="17403177" y="6135544"/>
            <a:ext cx="6284309" cy="4369296"/>
            <a:chOff x="17707975" y="6135544"/>
            <a:chExt cx="6284309" cy="4369296"/>
          </a:xfrm>
        </p:grpSpPr>
        <p:sp>
          <p:nvSpPr>
            <p:cNvPr id="7245" name="Rectangle 7244">
              <a:extLst>
                <a:ext uri="{FF2B5EF4-FFF2-40B4-BE49-F238E27FC236}">
                  <a16:creationId xmlns:a16="http://schemas.microsoft.com/office/drawing/2014/main" id="{583F9FD8-BC8A-4E1B-35B0-5FCB29B348D1}"/>
                </a:ext>
              </a:extLst>
            </p:cNvPr>
            <p:cNvSpPr/>
            <p:nvPr/>
          </p:nvSpPr>
          <p:spPr>
            <a:xfrm>
              <a:off x="17707975" y="6135544"/>
              <a:ext cx="6284309" cy="436929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246" name="Picture 7245">
              <a:extLst>
                <a:ext uri="{FF2B5EF4-FFF2-40B4-BE49-F238E27FC236}">
                  <a16:creationId xmlns:a16="http://schemas.microsoft.com/office/drawing/2014/main" id="{6AAB1A27-9D0F-4826-E64D-081C012EF6B7}"/>
                </a:ext>
              </a:extLst>
            </p:cNvPr>
            <p:cNvPicPr>
              <a:picLocks noChangeAspect="1"/>
            </p:cNvPicPr>
            <p:nvPr/>
          </p:nvPicPr>
          <p:blipFill>
            <a:blip r:embed="rId3"/>
            <a:stretch>
              <a:fillRect/>
            </a:stretch>
          </p:blipFill>
          <p:spPr>
            <a:xfrm>
              <a:off x="23535084" y="6135544"/>
              <a:ext cx="457200" cy="647700"/>
            </a:xfrm>
            <a:prstGeom prst="rect">
              <a:avLst/>
            </a:prstGeom>
          </p:spPr>
        </p:pic>
        <p:grpSp>
          <p:nvGrpSpPr>
            <p:cNvPr id="7241" name="Group 7240">
              <a:extLst>
                <a:ext uri="{FF2B5EF4-FFF2-40B4-BE49-F238E27FC236}">
                  <a16:creationId xmlns:a16="http://schemas.microsoft.com/office/drawing/2014/main" id="{C3B9834D-2B2E-6FAA-9FBA-B27976A02FA3}"/>
                </a:ext>
              </a:extLst>
            </p:cNvPr>
            <p:cNvGrpSpPr/>
            <p:nvPr/>
          </p:nvGrpSpPr>
          <p:grpSpPr>
            <a:xfrm>
              <a:off x="17804535" y="6507127"/>
              <a:ext cx="5943600" cy="3637910"/>
              <a:chOff x="18128092" y="6507127"/>
              <a:chExt cx="5943600" cy="3637910"/>
            </a:xfrm>
          </p:grpSpPr>
          <p:grpSp>
            <p:nvGrpSpPr>
              <p:cNvPr id="40" name="Group 39">
                <a:extLst>
                  <a:ext uri="{FF2B5EF4-FFF2-40B4-BE49-F238E27FC236}">
                    <a16:creationId xmlns:a16="http://schemas.microsoft.com/office/drawing/2014/main" id="{2A10E964-BB8C-BACC-18A3-CA23357E1C71}"/>
                  </a:ext>
                </a:extLst>
              </p:cNvPr>
              <p:cNvGrpSpPr/>
              <p:nvPr/>
            </p:nvGrpSpPr>
            <p:grpSpPr>
              <a:xfrm>
                <a:off x="19632431" y="7906904"/>
                <a:ext cx="2942731" cy="2065901"/>
                <a:chOff x="7752739" y="3779420"/>
                <a:chExt cx="2942731" cy="2065901"/>
              </a:xfrm>
            </p:grpSpPr>
            <p:sp>
              <p:nvSpPr>
                <p:cNvPr id="41" name="Oval 40">
                  <a:extLst>
                    <a:ext uri="{FF2B5EF4-FFF2-40B4-BE49-F238E27FC236}">
                      <a16:creationId xmlns:a16="http://schemas.microsoft.com/office/drawing/2014/main" id="{144B7FB7-0A1E-CAEC-541B-D968E992416F}"/>
                    </a:ext>
                  </a:extLst>
                </p:cNvPr>
                <p:cNvSpPr/>
                <p:nvPr/>
              </p:nvSpPr>
              <p:spPr>
                <a:xfrm>
                  <a:off x="8245903" y="4387996"/>
                  <a:ext cx="1735473" cy="1457325"/>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Oval 41">
                  <a:extLst>
                    <a:ext uri="{FF2B5EF4-FFF2-40B4-BE49-F238E27FC236}">
                      <a16:creationId xmlns:a16="http://schemas.microsoft.com/office/drawing/2014/main" id="{2C560716-D98D-E381-3534-1435D582C395}"/>
                    </a:ext>
                  </a:extLst>
                </p:cNvPr>
                <p:cNvSpPr/>
                <p:nvPr/>
              </p:nvSpPr>
              <p:spPr>
                <a:xfrm>
                  <a:off x="8325275" y="4738812"/>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3" name="Oval 42">
                  <a:extLst>
                    <a:ext uri="{FF2B5EF4-FFF2-40B4-BE49-F238E27FC236}">
                      <a16:creationId xmlns:a16="http://schemas.microsoft.com/office/drawing/2014/main" id="{E4EFBAE7-500C-88C4-E568-C87256CA260E}"/>
                    </a:ext>
                  </a:extLst>
                </p:cNvPr>
                <p:cNvSpPr/>
                <p:nvPr/>
              </p:nvSpPr>
              <p:spPr>
                <a:xfrm>
                  <a:off x="8648839" y="4471836"/>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4" name="Oval 43">
                  <a:extLst>
                    <a:ext uri="{FF2B5EF4-FFF2-40B4-BE49-F238E27FC236}">
                      <a16:creationId xmlns:a16="http://schemas.microsoft.com/office/drawing/2014/main" id="{D125C96D-F7C8-1B28-564A-9452220E1004}"/>
                    </a:ext>
                  </a:extLst>
                </p:cNvPr>
                <p:cNvSpPr/>
                <p:nvPr/>
              </p:nvSpPr>
              <p:spPr>
                <a:xfrm>
                  <a:off x="8864185" y="3870197"/>
                  <a:ext cx="544064" cy="42326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 name="Oval 44">
                  <a:extLst>
                    <a:ext uri="{FF2B5EF4-FFF2-40B4-BE49-F238E27FC236}">
                      <a16:creationId xmlns:a16="http://schemas.microsoft.com/office/drawing/2014/main" id="{C9B01294-B79A-5A03-4A0C-810DE677C6F6}"/>
                    </a:ext>
                  </a:extLst>
                </p:cNvPr>
                <p:cNvSpPr/>
                <p:nvPr/>
              </p:nvSpPr>
              <p:spPr>
                <a:xfrm>
                  <a:off x="8955242" y="3933892"/>
                  <a:ext cx="361950" cy="295870"/>
                </a:xfrm>
                <a:prstGeom prst="ellipse">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6" name="Oval 45">
                  <a:extLst>
                    <a:ext uri="{FF2B5EF4-FFF2-40B4-BE49-F238E27FC236}">
                      <a16:creationId xmlns:a16="http://schemas.microsoft.com/office/drawing/2014/main" id="{21CB9950-9DDA-A984-573F-9B25645C6CB7}"/>
                    </a:ext>
                  </a:extLst>
                </p:cNvPr>
                <p:cNvSpPr/>
                <p:nvPr/>
              </p:nvSpPr>
              <p:spPr>
                <a:xfrm>
                  <a:off x="7752739" y="3779420"/>
                  <a:ext cx="995528" cy="631789"/>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Oval 46">
                  <a:extLst>
                    <a:ext uri="{FF2B5EF4-FFF2-40B4-BE49-F238E27FC236}">
                      <a16:creationId xmlns:a16="http://schemas.microsoft.com/office/drawing/2014/main" id="{CF1BB452-D6DC-4E16-5903-ADEF6AF3A4E1}"/>
                    </a:ext>
                  </a:extLst>
                </p:cNvPr>
                <p:cNvSpPr/>
                <p:nvPr/>
              </p:nvSpPr>
              <p:spPr>
                <a:xfrm>
                  <a:off x="7866998" y="3933892"/>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8" name="Oval 47">
                  <a:extLst>
                    <a:ext uri="{FF2B5EF4-FFF2-40B4-BE49-F238E27FC236}">
                      <a16:creationId xmlns:a16="http://schemas.microsoft.com/office/drawing/2014/main" id="{C055B882-CFB0-2A9A-3C2F-B2D35DB2532E}"/>
                    </a:ext>
                  </a:extLst>
                </p:cNvPr>
                <p:cNvSpPr/>
                <p:nvPr/>
              </p:nvSpPr>
              <p:spPr>
                <a:xfrm>
                  <a:off x="8272625" y="3923467"/>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49" name="Oval 48">
                  <a:extLst>
                    <a:ext uri="{FF2B5EF4-FFF2-40B4-BE49-F238E27FC236}">
                      <a16:creationId xmlns:a16="http://schemas.microsoft.com/office/drawing/2014/main" id="{5B8A4D57-5A2B-2A11-7FE9-EF6242B765A5}"/>
                    </a:ext>
                  </a:extLst>
                </p:cNvPr>
                <p:cNvSpPr/>
                <p:nvPr/>
              </p:nvSpPr>
              <p:spPr>
                <a:xfrm>
                  <a:off x="9579192" y="3817144"/>
                  <a:ext cx="1116278" cy="723910"/>
                </a:xfrm>
                <a:prstGeom prst="ellipse">
                  <a:avLst/>
                </a:prstGeom>
                <a:ln>
                  <a:solidFill>
                    <a:schemeClr val="bg1"/>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0" name="Oval 49">
                  <a:extLst>
                    <a:ext uri="{FF2B5EF4-FFF2-40B4-BE49-F238E27FC236}">
                      <a16:creationId xmlns:a16="http://schemas.microsoft.com/office/drawing/2014/main" id="{F90FCD19-3223-191D-97CD-841E8EDB9E71}"/>
                    </a:ext>
                  </a:extLst>
                </p:cNvPr>
                <p:cNvSpPr/>
                <p:nvPr/>
              </p:nvSpPr>
              <p:spPr>
                <a:xfrm>
                  <a:off x="9980835" y="3865359"/>
                  <a:ext cx="361950" cy="295870"/>
                </a:xfrm>
                <a:prstGeom prst="ellipse">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1" name="Oval 50">
                  <a:extLst>
                    <a:ext uri="{FF2B5EF4-FFF2-40B4-BE49-F238E27FC236}">
                      <a16:creationId xmlns:a16="http://schemas.microsoft.com/office/drawing/2014/main" id="{CAA241D3-6625-944D-9892-9B2194C9845F}"/>
                    </a:ext>
                  </a:extLst>
                </p:cNvPr>
                <p:cNvSpPr/>
                <p:nvPr/>
              </p:nvSpPr>
              <p:spPr>
                <a:xfrm>
                  <a:off x="10235241" y="4129875"/>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2" name="Oval 51">
                  <a:extLst>
                    <a:ext uri="{FF2B5EF4-FFF2-40B4-BE49-F238E27FC236}">
                      <a16:creationId xmlns:a16="http://schemas.microsoft.com/office/drawing/2014/main" id="{87F79B4E-60E6-CB9C-6EFB-E55D2824556E}"/>
                    </a:ext>
                  </a:extLst>
                </p:cNvPr>
                <p:cNvSpPr/>
                <p:nvPr/>
              </p:nvSpPr>
              <p:spPr>
                <a:xfrm>
                  <a:off x="9697354" y="4111986"/>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3" name="Oval 52">
                  <a:extLst>
                    <a:ext uri="{FF2B5EF4-FFF2-40B4-BE49-F238E27FC236}">
                      <a16:creationId xmlns:a16="http://schemas.microsoft.com/office/drawing/2014/main" id="{3D18BF9F-276D-A298-A39A-124147647C88}"/>
                    </a:ext>
                  </a:extLst>
                </p:cNvPr>
                <p:cNvSpPr/>
                <p:nvPr/>
              </p:nvSpPr>
              <p:spPr>
                <a:xfrm>
                  <a:off x="9375637" y="4560212"/>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4" name="Oval 53">
                  <a:extLst>
                    <a:ext uri="{FF2B5EF4-FFF2-40B4-BE49-F238E27FC236}">
                      <a16:creationId xmlns:a16="http://schemas.microsoft.com/office/drawing/2014/main" id="{2558988C-E30A-D1F6-CC12-8160D9115610}"/>
                    </a:ext>
                  </a:extLst>
                </p:cNvPr>
                <p:cNvSpPr/>
                <p:nvPr/>
              </p:nvSpPr>
              <p:spPr>
                <a:xfrm>
                  <a:off x="9559678" y="4851098"/>
                  <a:ext cx="361950" cy="295870"/>
                </a:xfrm>
                <a:prstGeom prst="ellipse">
                  <a:avLst/>
                </a:prstGeom>
                <a:solidFill>
                  <a:srgbClr val="ABABA9"/>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5" name="Oval 54">
                  <a:extLst>
                    <a:ext uri="{FF2B5EF4-FFF2-40B4-BE49-F238E27FC236}">
                      <a16:creationId xmlns:a16="http://schemas.microsoft.com/office/drawing/2014/main" id="{2708E6AD-F1DA-1C3B-8685-C2A15A878194}"/>
                    </a:ext>
                  </a:extLst>
                </p:cNvPr>
                <p:cNvSpPr/>
                <p:nvPr/>
              </p:nvSpPr>
              <p:spPr>
                <a:xfrm>
                  <a:off x="8309411" y="5083089"/>
                  <a:ext cx="361950" cy="295870"/>
                </a:xfrm>
                <a:prstGeom prst="ellipse">
                  <a:avLst/>
                </a:prstGeom>
                <a:solidFill>
                  <a:srgbClr val="00B05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6" name="Oval 55">
                  <a:extLst>
                    <a:ext uri="{FF2B5EF4-FFF2-40B4-BE49-F238E27FC236}">
                      <a16:creationId xmlns:a16="http://schemas.microsoft.com/office/drawing/2014/main" id="{5A3C5998-AAF5-F4F3-C14A-CABC4F682AFC}"/>
                    </a:ext>
                  </a:extLst>
                </p:cNvPr>
                <p:cNvSpPr/>
                <p:nvPr/>
              </p:nvSpPr>
              <p:spPr>
                <a:xfrm>
                  <a:off x="8532092" y="5398616"/>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7" name="Oval 56">
                  <a:extLst>
                    <a:ext uri="{FF2B5EF4-FFF2-40B4-BE49-F238E27FC236}">
                      <a16:creationId xmlns:a16="http://schemas.microsoft.com/office/drawing/2014/main" id="{92218193-3D09-95E9-B563-7A8668753F28}"/>
                    </a:ext>
                  </a:extLst>
                </p:cNvPr>
                <p:cNvSpPr/>
                <p:nvPr/>
              </p:nvSpPr>
              <p:spPr>
                <a:xfrm>
                  <a:off x="9312683" y="5425673"/>
                  <a:ext cx="361950" cy="295870"/>
                </a:xfrm>
                <a:prstGeom prst="ellipse">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8" name="Oval 57">
                  <a:extLst>
                    <a:ext uri="{FF2B5EF4-FFF2-40B4-BE49-F238E27FC236}">
                      <a16:creationId xmlns:a16="http://schemas.microsoft.com/office/drawing/2014/main" id="{1C2905CA-A42A-6E65-4EAE-70F8C9598FA5}"/>
                    </a:ext>
                  </a:extLst>
                </p:cNvPr>
                <p:cNvSpPr/>
                <p:nvPr/>
              </p:nvSpPr>
              <p:spPr>
                <a:xfrm>
                  <a:off x="9537134" y="5153960"/>
                  <a:ext cx="361950" cy="295870"/>
                </a:xfrm>
                <a:prstGeom prst="ellipse">
                  <a:avLst/>
                </a:prstGeom>
                <a:solidFill>
                  <a:schemeClr val="bg1"/>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59" name="Oval 58">
                  <a:extLst>
                    <a:ext uri="{FF2B5EF4-FFF2-40B4-BE49-F238E27FC236}">
                      <a16:creationId xmlns:a16="http://schemas.microsoft.com/office/drawing/2014/main" id="{60EF8344-1400-F94A-75D3-A3EB8105D0EC}"/>
                    </a:ext>
                  </a:extLst>
                </p:cNvPr>
                <p:cNvSpPr/>
                <p:nvPr/>
              </p:nvSpPr>
              <p:spPr>
                <a:xfrm>
                  <a:off x="9022057" y="4423511"/>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0" name="Oval 59">
                  <a:extLst>
                    <a:ext uri="{FF2B5EF4-FFF2-40B4-BE49-F238E27FC236}">
                      <a16:creationId xmlns:a16="http://schemas.microsoft.com/office/drawing/2014/main" id="{FDB5BE0D-DB34-D3B3-0D22-B839BAA2543E}"/>
                    </a:ext>
                  </a:extLst>
                </p:cNvPr>
                <p:cNvSpPr/>
                <p:nvPr/>
              </p:nvSpPr>
              <p:spPr>
                <a:xfrm>
                  <a:off x="8927556" y="5528407"/>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1" name="Oval 60">
                  <a:extLst>
                    <a:ext uri="{FF2B5EF4-FFF2-40B4-BE49-F238E27FC236}">
                      <a16:creationId xmlns:a16="http://schemas.microsoft.com/office/drawing/2014/main" id="{B9E85CC5-6A4C-9F48-CA53-6EE1012BBEE8}"/>
                    </a:ext>
                  </a:extLst>
                </p:cNvPr>
                <p:cNvSpPr/>
                <p:nvPr/>
              </p:nvSpPr>
              <p:spPr>
                <a:xfrm>
                  <a:off x="9157719" y="5123525"/>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2" name="Oval 61">
                  <a:extLst>
                    <a:ext uri="{FF2B5EF4-FFF2-40B4-BE49-F238E27FC236}">
                      <a16:creationId xmlns:a16="http://schemas.microsoft.com/office/drawing/2014/main" id="{EDE73B0E-77D0-1160-BAFF-99F93AC71A05}"/>
                    </a:ext>
                  </a:extLst>
                </p:cNvPr>
                <p:cNvSpPr/>
                <p:nvPr/>
              </p:nvSpPr>
              <p:spPr>
                <a:xfrm>
                  <a:off x="8745609" y="5122003"/>
                  <a:ext cx="361950" cy="295870"/>
                </a:xfrm>
                <a:prstGeom prst="ellipse">
                  <a:avLst/>
                </a:prstGeom>
                <a:solidFill>
                  <a:srgbClr val="FFFF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63" name="Oval 62">
                  <a:extLst>
                    <a:ext uri="{FF2B5EF4-FFF2-40B4-BE49-F238E27FC236}">
                      <a16:creationId xmlns:a16="http://schemas.microsoft.com/office/drawing/2014/main" id="{0B628B49-E5E9-C166-F7A9-EECFC219F1B5}"/>
                    </a:ext>
                  </a:extLst>
                </p:cNvPr>
                <p:cNvSpPr/>
                <p:nvPr/>
              </p:nvSpPr>
              <p:spPr>
                <a:xfrm>
                  <a:off x="8720913" y="4796144"/>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sp>
              <p:nvSpPr>
                <p:cNvPr id="7232" name="Oval 7231">
                  <a:extLst>
                    <a:ext uri="{FF2B5EF4-FFF2-40B4-BE49-F238E27FC236}">
                      <a16:creationId xmlns:a16="http://schemas.microsoft.com/office/drawing/2014/main" id="{68079CBB-5F55-8EB5-FFA5-62A6EE2A335C}"/>
                    </a:ext>
                  </a:extLst>
                </p:cNvPr>
                <p:cNvSpPr/>
                <p:nvPr/>
              </p:nvSpPr>
              <p:spPr>
                <a:xfrm>
                  <a:off x="9103041" y="4796144"/>
                  <a:ext cx="361950" cy="295870"/>
                </a:xfrm>
                <a:prstGeom prst="ellipse">
                  <a:avLst/>
                </a:prstGeom>
                <a:solidFill>
                  <a:srgbClr val="FF0000"/>
                </a:solidFill>
              </p:spPr>
              <p:style>
                <a:lnRef idx="2">
                  <a:schemeClr val="accent2">
                    <a:shade val="15000"/>
                  </a:schemeClr>
                </a:lnRef>
                <a:fillRef idx="1">
                  <a:schemeClr val="accent2"/>
                </a:fillRef>
                <a:effectRef idx="0">
                  <a:schemeClr val="accent2"/>
                </a:effectRef>
                <a:fontRef idx="minor">
                  <a:schemeClr val="lt1"/>
                </a:fontRef>
              </p:style>
              <p:txBody>
                <a:bodyPr rtlCol="0" anchor="ctr"/>
                <a:lstStyle/>
                <a:p>
                  <a:pPr algn="ctr"/>
                  <a:endParaRPr lang="en-GB"/>
                </a:p>
              </p:txBody>
            </p:sp>
          </p:grpSp>
          <p:grpSp>
            <p:nvGrpSpPr>
              <p:cNvPr id="7233" name="Group 7232">
                <a:extLst>
                  <a:ext uri="{FF2B5EF4-FFF2-40B4-BE49-F238E27FC236}">
                    <a16:creationId xmlns:a16="http://schemas.microsoft.com/office/drawing/2014/main" id="{58721C6B-3E31-8BF6-62C0-50491BC9D4EB}"/>
                  </a:ext>
                </a:extLst>
              </p:cNvPr>
              <p:cNvGrpSpPr/>
              <p:nvPr/>
            </p:nvGrpSpPr>
            <p:grpSpPr>
              <a:xfrm>
                <a:off x="18128092" y="6507127"/>
                <a:ext cx="5943600" cy="3637910"/>
                <a:chOff x="7277100" y="2379643"/>
                <a:chExt cx="3853859" cy="3637910"/>
              </a:xfrm>
            </p:grpSpPr>
            <p:cxnSp>
              <p:nvCxnSpPr>
                <p:cNvPr id="7234" name="Straight Connector 7233">
                  <a:extLst>
                    <a:ext uri="{FF2B5EF4-FFF2-40B4-BE49-F238E27FC236}">
                      <a16:creationId xmlns:a16="http://schemas.microsoft.com/office/drawing/2014/main" id="{3B654DDD-AFC1-0F57-524D-77562257E04C}"/>
                    </a:ext>
                  </a:extLst>
                </p:cNvPr>
                <p:cNvCxnSpPr>
                  <a:cxnSpLocks/>
                </p:cNvCxnSpPr>
                <p:nvPr/>
              </p:nvCxnSpPr>
              <p:spPr>
                <a:xfrm>
                  <a:off x="8083739" y="3123915"/>
                  <a:ext cx="0" cy="2893638"/>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35" name="Straight Connector 7234">
                  <a:extLst>
                    <a:ext uri="{FF2B5EF4-FFF2-40B4-BE49-F238E27FC236}">
                      <a16:creationId xmlns:a16="http://schemas.microsoft.com/office/drawing/2014/main" id="{A8D7D7CF-04D9-884E-7A21-B5ACA57D8F08}"/>
                    </a:ext>
                  </a:extLst>
                </p:cNvPr>
                <p:cNvCxnSpPr>
                  <a:cxnSpLocks/>
                </p:cNvCxnSpPr>
                <p:nvPr/>
              </p:nvCxnSpPr>
              <p:spPr>
                <a:xfrm>
                  <a:off x="10284902" y="3123915"/>
                  <a:ext cx="10524" cy="287259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36" name="Straight Connector 7235">
                  <a:extLst>
                    <a:ext uri="{FF2B5EF4-FFF2-40B4-BE49-F238E27FC236}">
                      <a16:creationId xmlns:a16="http://schemas.microsoft.com/office/drawing/2014/main" id="{B693FED4-7CA6-1CB2-9702-29A2AD92E64F}"/>
                    </a:ext>
                  </a:extLst>
                </p:cNvPr>
                <p:cNvCxnSpPr>
                  <a:cxnSpLocks/>
                </p:cNvCxnSpPr>
                <p:nvPr/>
              </p:nvCxnSpPr>
              <p:spPr>
                <a:xfrm flipH="1">
                  <a:off x="8083739" y="5996509"/>
                  <a:ext cx="2230863" cy="17784"/>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37" name="Straight Connector 7236">
                  <a:extLst>
                    <a:ext uri="{FF2B5EF4-FFF2-40B4-BE49-F238E27FC236}">
                      <a16:creationId xmlns:a16="http://schemas.microsoft.com/office/drawing/2014/main" id="{7DBCC413-8CDC-26E1-FDE3-66097B54BD78}"/>
                    </a:ext>
                  </a:extLst>
                </p:cNvPr>
                <p:cNvCxnSpPr>
                  <a:cxnSpLocks/>
                </p:cNvCxnSpPr>
                <p:nvPr/>
              </p:nvCxnSpPr>
              <p:spPr>
                <a:xfrm>
                  <a:off x="7710315" y="2407896"/>
                  <a:ext cx="384662" cy="742242"/>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38" name="Straight Connector 7237">
                  <a:extLst>
                    <a:ext uri="{FF2B5EF4-FFF2-40B4-BE49-F238E27FC236}">
                      <a16:creationId xmlns:a16="http://schemas.microsoft.com/office/drawing/2014/main" id="{F6BE7FBB-6135-2F18-9903-0476AC167E61}"/>
                    </a:ext>
                  </a:extLst>
                </p:cNvPr>
                <p:cNvCxnSpPr>
                  <a:cxnSpLocks/>
                </p:cNvCxnSpPr>
                <p:nvPr/>
              </p:nvCxnSpPr>
              <p:spPr>
                <a:xfrm flipH="1">
                  <a:off x="10281317" y="2379643"/>
                  <a:ext cx="405044" cy="771190"/>
                </a:xfrm>
                <a:prstGeom prst="line">
                  <a:avLst/>
                </a:prstGeom>
                <a:ln w="25400">
                  <a:solidFill>
                    <a:schemeClr val="bg1"/>
                  </a:solidFill>
                </a:ln>
              </p:spPr>
              <p:style>
                <a:lnRef idx="1">
                  <a:schemeClr val="dk1"/>
                </a:lnRef>
                <a:fillRef idx="0">
                  <a:schemeClr val="dk1"/>
                </a:fillRef>
                <a:effectRef idx="0">
                  <a:schemeClr val="dk1"/>
                </a:effectRef>
                <a:fontRef idx="minor">
                  <a:schemeClr val="tx1"/>
                </a:fontRef>
              </p:style>
            </p:cxnSp>
            <p:cxnSp>
              <p:nvCxnSpPr>
                <p:cNvPr id="7239" name="Straight Connector 7238">
                  <a:extLst>
                    <a:ext uri="{FF2B5EF4-FFF2-40B4-BE49-F238E27FC236}">
                      <a16:creationId xmlns:a16="http://schemas.microsoft.com/office/drawing/2014/main" id="{CC79BFCE-B121-DF9A-4E72-6DD189D2935B}"/>
                    </a:ext>
                  </a:extLst>
                </p:cNvPr>
                <p:cNvCxnSpPr>
                  <a:cxnSpLocks/>
                </p:cNvCxnSpPr>
                <p:nvPr/>
              </p:nvCxnSpPr>
              <p:spPr>
                <a:xfrm>
                  <a:off x="7277100" y="2386659"/>
                  <a:ext cx="3853859" cy="0"/>
                </a:xfrm>
                <a:prstGeom prst="line">
                  <a:avLst/>
                </a:prstGeom>
                <a:ln w="50800">
                  <a:solidFill>
                    <a:schemeClr val="bg1"/>
                  </a:solidFill>
                </a:ln>
              </p:spPr>
              <p:style>
                <a:lnRef idx="1">
                  <a:schemeClr val="dk1"/>
                </a:lnRef>
                <a:fillRef idx="0">
                  <a:schemeClr val="dk1"/>
                </a:fillRef>
                <a:effectRef idx="0">
                  <a:schemeClr val="dk1"/>
                </a:effectRef>
                <a:fontRef idx="minor">
                  <a:schemeClr val="tx1"/>
                </a:fontRef>
              </p:style>
            </p:cxnSp>
          </p:grpSp>
        </p:grpSp>
      </p:grpSp>
      <p:sp>
        <p:nvSpPr>
          <p:cNvPr id="7242" name="Rounded Rectangle 7241">
            <a:extLst>
              <a:ext uri="{FF2B5EF4-FFF2-40B4-BE49-F238E27FC236}">
                <a16:creationId xmlns:a16="http://schemas.microsoft.com/office/drawing/2014/main" id="{F09537F6-B4D3-C227-1F08-A4FF880F304B}"/>
              </a:ext>
            </a:extLst>
          </p:cNvPr>
          <p:cNvSpPr/>
          <p:nvPr/>
        </p:nvSpPr>
        <p:spPr>
          <a:xfrm>
            <a:off x="17219173"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 name="Google Shape;45;p9">
            <a:extLst>
              <a:ext uri="{FF2B5EF4-FFF2-40B4-BE49-F238E27FC236}">
                <a16:creationId xmlns:a16="http://schemas.microsoft.com/office/drawing/2014/main" id="{42D6C433-862E-13CB-BB80-1257D27280DE}"/>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4144126707"/>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8C48F4-C7B7-6E83-C512-B62FB111391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670ABBC-23E2-1361-BFD8-BF44836CBC78}"/>
              </a:ext>
            </a:extLst>
          </p:cNvPr>
          <p:cNvSpPr>
            <a:spLocks noGrp="1"/>
          </p:cNvSpPr>
          <p:nvPr>
            <p:ph type="title"/>
          </p:nvPr>
        </p:nvSpPr>
        <p:spPr/>
        <p:txBody>
          <a:bodyPr vert="horz" lIns="91440" tIns="45720" rIns="91440" bIns="45720" rtlCol="0" anchor="ctr">
            <a:normAutofit/>
          </a:bodyPr>
          <a:lstStyle/>
          <a:p>
            <a:r>
              <a:rPr lang="en-GB" dirty="0"/>
              <a:t>PANEL: TRANSMISSION CAPACITY</a:t>
            </a:r>
          </a:p>
        </p:txBody>
      </p:sp>
      <p:sp>
        <p:nvSpPr>
          <p:cNvPr id="4" name="Content Placeholder 3">
            <a:extLst>
              <a:ext uri="{FF2B5EF4-FFF2-40B4-BE49-F238E27FC236}">
                <a16:creationId xmlns:a16="http://schemas.microsoft.com/office/drawing/2014/main" id="{FC2604B9-55DE-2B38-E377-747C3B466617}"/>
              </a:ext>
            </a:extLst>
          </p:cNvPr>
          <p:cNvSpPr>
            <a:spLocks noGrp="1"/>
          </p:cNvSpPr>
          <p:nvPr>
            <p:ph idx="1"/>
          </p:nvPr>
        </p:nvSpPr>
        <p:spPr>
          <a:xfrm>
            <a:off x="1658282" y="3641531"/>
            <a:ext cx="9380779" cy="8679533"/>
          </a:xfrm>
          <a:noFill/>
          <a:ln>
            <a:noFill/>
          </a:ln>
        </p:spPr>
        <p:txBody>
          <a:bodyPr spcFirstLastPara="1" wrap="square" lIns="91425" tIns="45700" rIns="91425" bIns="45700" anchor="t" anchorCtr="0">
            <a:normAutofit fontScale="55000" lnSpcReduction="20000"/>
          </a:bodyPr>
          <a:lstStyle/>
          <a:p>
            <a:r>
              <a:rPr lang="en-GB" sz="5400" dirty="0">
                <a:solidFill>
                  <a:srgbClr val="172B4D"/>
                </a:solidFill>
                <a:latin typeface="-apple-system"/>
              </a:rPr>
              <a:t>Select geographic region</a:t>
            </a:r>
          </a:p>
          <a:p>
            <a:r>
              <a:rPr lang="en-GB" sz="5400" dirty="0">
                <a:solidFill>
                  <a:srgbClr val="172B4D"/>
                </a:solidFill>
                <a:latin typeface="-apple-system"/>
              </a:rPr>
              <a:t>Zoom to desired scale</a:t>
            </a:r>
          </a:p>
          <a:p>
            <a:r>
              <a:rPr lang="en-GB" sz="5400" dirty="0">
                <a:solidFill>
                  <a:srgbClr val="172B4D"/>
                </a:solidFill>
                <a:latin typeface="-apple-system"/>
              </a:rPr>
              <a:t>Each link coloured-coded</a:t>
            </a:r>
          </a:p>
          <a:p>
            <a:r>
              <a:rPr lang="en-GB" sz="5400" dirty="0">
                <a:solidFill>
                  <a:srgbClr val="172B4D"/>
                </a:solidFill>
                <a:latin typeface="-apple-system"/>
              </a:rPr>
              <a:t>Each colour represents max bandwidth value</a:t>
            </a:r>
          </a:p>
          <a:p>
            <a:pPr lvl="1"/>
            <a:r>
              <a:rPr lang="en-GB" dirty="0"/>
              <a:t>OC-1 51.84MBits</a:t>
            </a:r>
          </a:p>
          <a:p>
            <a:pPr lvl="1"/>
            <a:r>
              <a:rPr lang="en-GB" dirty="0"/>
              <a:t>OC-3 155.52MBits</a:t>
            </a:r>
          </a:p>
          <a:p>
            <a:pPr lvl="1"/>
            <a:r>
              <a:rPr lang="en-GB" dirty="0"/>
              <a:t>OC-3c + STM-1</a:t>
            </a:r>
          </a:p>
          <a:p>
            <a:pPr lvl="1"/>
            <a:r>
              <a:rPr lang="en-GB" dirty="0"/>
              <a:t>OC-12 + STM-4 622.08MBit/s</a:t>
            </a:r>
          </a:p>
          <a:p>
            <a:pPr lvl="1"/>
            <a:r>
              <a:rPr lang="en-GB" dirty="0"/>
              <a:t>OC-24 1244.16MBit/s</a:t>
            </a:r>
          </a:p>
          <a:p>
            <a:pPr lvl="1"/>
            <a:r>
              <a:rPr lang="en-GB" dirty="0"/>
              <a:t>OC-48 + STM-16 + 2.5G SONET 2488.32MBit/s</a:t>
            </a:r>
          </a:p>
          <a:p>
            <a:pPr lvl="1"/>
            <a:r>
              <a:rPr lang="en-GB" dirty="0"/>
              <a:t>OC-192 + STM-64 + 10G SONET 9952.38MBit/s</a:t>
            </a:r>
          </a:p>
          <a:p>
            <a:pPr lvl="1"/>
            <a:r>
              <a:rPr lang="en-GB" dirty="0"/>
              <a:t>OC-768 + STM-256 + 40G SONET 39813.12MBit/s</a:t>
            </a:r>
          </a:p>
          <a:p>
            <a:pPr lvl="1"/>
            <a:r>
              <a:rPr lang="en-GB" dirty="0"/>
              <a:t>OC-372 + STM-1024 + 160G SONET 159259MBit/s</a:t>
            </a:r>
          </a:p>
          <a:p>
            <a:pPr lvl="1"/>
            <a:r>
              <a:rPr lang="en-GB" dirty="0"/>
              <a:t>OC-1288 + STM-4096 + 640G SONET 639009.92MBit/s</a:t>
            </a:r>
          </a:p>
          <a:p>
            <a:pPr lvl="1"/>
            <a:r>
              <a:rPr lang="en-GB" dirty="0"/>
              <a:t>GPON/10G-PON (XG-PON+XGS-PON)/25G-PON/50G-PON</a:t>
            </a:r>
          </a:p>
          <a:p>
            <a:pPr lvl="1"/>
            <a:r>
              <a:rPr lang="en-GB" dirty="0"/>
              <a:t>10/100/1000BASE-T</a:t>
            </a:r>
          </a:p>
          <a:p>
            <a:pPr lvl="1"/>
            <a:r>
              <a:rPr lang="en-GB" dirty="0"/>
              <a:t>2.5G/5G/10G/40G/50G/100G/200G/400G/800GBASE</a:t>
            </a:r>
          </a:p>
          <a:p>
            <a:pPr lvl="1"/>
            <a:r>
              <a:rPr lang="en-GB" dirty="0"/>
              <a:t>TBC 1.6TBit/s</a:t>
            </a:r>
          </a:p>
        </p:txBody>
      </p:sp>
      <p:grpSp>
        <p:nvGrpSpPr>
          <p:cNvPr id="47" name="Group 46">
            <a:extLst>
              <a:ext uri="{FF2B5EF4-FFF2-40B4-BE49-F238E27FC236}">
                <a16:creationId xmlns:a16="http://schemas.microsoft.com/office/drawing/2014/main" id="{37B283F7-2573-0ACF-AC19-50BA921BA8EC}"/>
              </a:ext>
            </a:extLst>
          </p:cNvPr>
          <p:cNvGrpSpPr/>
          <p:nvPr/>
        </p:nvGrpSpPr>
        <p:grpSpPr>
          <a:xfrm>
            <a:off x="11239248" y="5757149"/>
            <a:ext cx="5831571" cy="3477685"/>
            <a:chOff x="11239248" y="5757149"/>
            <a:chExt cx="5831571" cy="3477685"/>
          </a:xfrm>
        </p:grpSpPr>
        <p:sp>
          <p:nvSpPr>
            <p:cNvPr id="42" name="Rectangle 41">
              <a:extLst>
                <a:ext uri="{FF2B5EF4-FFF2-40B4-BE49-F238E27FC236}">
                  <a16:creationId xmlns:a16="http://schemas.microsoft.com/office/drawing/2014/main" id="{9FC90889-4EBA-377D-F01F-B59DAA87563A}"/>
                </a:ext>
              </a:extLst>
            </p:cNvPr>
            <p:cNvSpPr/>
            <p:nvPr/>
          </p:nvSpPr>
          <p:spPr>
            <a:xfrm>
              <a:off x="11239248" y="5757149"/>
              <a:ext cx="5831571" cy="3477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3" name="Picture 42">
              <a:extLst>
                <a:ext uri="{FF2B5EF4-FFF2-40B4-BE49-F238E27FC236}">
                  <a16:creationId xmlns:a16="http://schemas.microsoft.com/office/drawing/2014/main" id="{C49D609A-D1F4-70BB-C823-B7D45BBEE8B4}"/>
                </a:ext>
              </a:extLst>
            </p:cNvPr>
            <p:cNvPicPr>
              <a:picLocks noChangeAspect="1"/>
            </p:cNvPicPr>
            <p:nvPr/>
          </p:nvPicPr>
          <p:blipFill>
            <a:blip r:embed="rId3"/>
            <a:stretch>
              <a:fillRect/>
            </a:stretch>
          </p:blipFill>
          <p:spPr>
            <a:xfrm>
              <a:off x="16613619" y="5757149"/>
              <a:ext cx="457200" cy="647700"/>
            </a:xfrm>
            <a:prstGeom prst="rect">
              <a:avLst/>
            </a:prstGeom>
          </p:spPr>
        </p:pic>
        <p:pic>
          <p:nvPicPr>
            <p:cNvPr id="3" name="Picture 2">
              <a:extLst>
                <a:ext uri="{FF2B5EF4-FFF2-40B4-BE49-F238E27FC236}">
                  <a16:creationId xmlns:a16="http://schemas.microsoft.com/office/drawing/2014/main" id="{5BE4D21E-D09F-2E97-C9F1-846E21C17412}"/>
                </a:ext>
              </a:extLst>
            </p:cNvPr>
            <p:cNvPicPr>
              <a:picLocks noChangeAspect="1"/>
            </p:cNvPicPr>
            <p:nvPr/>
          </p:nvPicPr>
          <p:blipFill>
            <a:blip r:embed="rId4"/>
            <a:srcRect/>
            <a:stretch/>
          </p:blipFill>
          <p:spPr>
            <a:xfrm>
              <a:off x="11422246" y="5960817"/>
              <a:ext cx="5480050" cy="3078337"/>
            </a:xfrm>
            <a:prstGeom prst="rect">
              <a:avLst/>
            </a:prstGeom>
          </p:spPr>
        </p:pic>
      </p:grpSp>
      <p:sp>
        <p:nvSpPr>
          <p:cNvPr id="5" name="Rounded Rectangle 4">
            <a:extLst>
              <a:ext uri="{FF2B5EF4-FFF2-40B4-BE49-F238E27FC236}">
                <a16:creationId xmlns:a16="http://schemas.microsoft.com/office/drawing/2014/main" id="{26D300BD-09BC-6574-E382-DEA559534E4A}"/>
              </a:ext>
            </a:extLst>
          </p:cNvPr>
          <p:cNvSpPr/>
          <p:nvPr/>
        </p:nvSpPr>
        <p:spPr>
          <a:xfrm>
            <a:off x="17242619"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nvGrpSpPr>
          <p:cNvPr id="46" name="Group 45">
            <a:extLst>
              <a:ext uri="{FF2B5EF4-FFF2-40B4-BE49-F238E27FC236}">
                <a16:creationId xmlns:a16="http://schemas.microsoft.com/office/drawing/2014/main" id="{ABEFA49D-90B3-BF7C-8A2E-752F4FAD812A}"/>
              </a:ext>
            </a:extLst>
          </p:cNvPr>
          <p:cNvGrpSpPr/>
          <p:nvPr/>
        </p:nvGrpSpPr>
        <p:grpSpPr>
          <a:xfrm>
            <a:off x="17494016" y="5757149"/>
            <a:ext cx="5831571" cy="3477685"/>
            <a:chOff x="17494016" y="5757149"/>
            <a:chExt cx="5831571" cy="3477685"/>
          </a:xfrm>
        </p:grpSpPr>
        <p:sp>
          <p:nvSpPr>
            <p:cNvPr id="44" name="Rectangle 43">
              <a:extLst>
                <a:ext uri="{FF2B5EF4-FFF2-40B4-BE49-F238E27FC236}">
                  <a16:creationId xmlns:a16="http://schemas.microsoft.com/office/drawing/2014/main" id="{0BCA9382-4D45-421E-8688-C7FDED209FD4}"/>
                </a:ext>
              </a:extLst>
            </p:cNvPr>
            <p:cNvSpPr/>
            <p:nvPr/>
          </p:nvSpPr>
          <p:spPr>
            <a:xfrm>
              <a:off x="17494016" y="5757149"/>
              <a:ext cx="5831571" cy="3477685"/>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5" name="Picture 44">
              <a:extLst>
                <a:ext uri="{FF2B5EF4-FFF2-40B4-BE49-F238E27FC236}">
                  <a16:creationId xmlns:a16="http://schemas.microsoft.com/office/drawing/2014/main" id="{1A6D15D7-8ECB-B36C-0702-61F305EB6463}"/>
                </a:ext>
              </a:extLst>
            </p:cNvPr>
            <p:cNvPicPr>
              <a:picLocks noChangeAspect="1"/>
            </p:cNvPicPr>
            <p:nvPr/>
          </p:nvPicPr>
          <p:blipFill>
            <a:blip r:embed="rId3"/>
            <a:stretch>
              <a:fillRect/>
            </a:stretch>
          </p:blipFill>
          <p:spPr>
            <a:xfrm>
              <a:off x="22868387" y="5757149"/>
              <a:ext cx="457200" cy="647700"/>
            </a:xfrm>
            <a:prstGeom prst="rect">
              <a:avLst/>
            </a:prstGeom>
          </p:spPr>
        </p:pic>
        <p:pic>
          <p:nvPicPr>
            <p:cNvPr id="39" name="Picture 38" descr="A map of the world with colored lines&#10;&#10;Description automatically generated">
              <a:extLst>
                <a:ext uri="{FF2B5EF4-FFF2-40B4-BE49-F238E27FC236}">
                  <a16:creationId xmlns:a16="http://schemas.microsoft.com/office/drawing/2014/main" id="{492D7DA5-EDE7-0850-306C-3ED2D91BEE94}"/>
                </a:ext>
              </a:extLst>
            </p:cNvPr>
            <p:cNvPicPr>
              <a:picLocks noChangeAspect="1"/>
            </p:cNvPicPr>
            <p:nvPr/>
          </p:nvPicPr>
          <p:blipFill>
            <a:blip r:embed="rId5" cstate="screen">
              <a:extLst>
                <a:ext uri="{28A0092B-C50C-407E-A947-70E740481C1C}">
                  <a14:useLocalDpi xmlns:a14="http://schemas.microsoft.com/office/drawing/2010/main"/>
                </a:ext>
              </a:extLst>
            </a:blip>
            <a:stretch>
              <a:fillRect/>
            </a:stretch>
          </p:blipFill>
          <p:spPr>
            <a:xfrm>
              <a:off x="17668667" y="5960817"/>
              <a:ext cx="5480050" cy="3082528"/>
            </a:xfrm>
            <a:prstGeom prst="rect">
              <a:avLst/>
            </a:prstGeom>
          </p:spPr>
        </p:pic>
      </p:grpSp>
      <p:sp>
        <p:nvSpPr>
          <p:cNvPr id="40" name="TextBox 39">
            <a:extLst>
              <a:ext uri="{FF2B5EF4-FFF2-40B4-BE49-F238E27FC236}">
                <a16:creationId xmlns:a16="http://schemas.microsoft.com/office/drawing/2014/main" id="{6A2F93BD-8C12-E5DD-963F-CB9193D250B5}"/>
              </a:ext>
            </a:extLst>
          </p:cNvPr>
          <p:cNvSpPr txBox="1"/>
          <p:nvPr/>
        </p:nvSpPr>
        <p:spPr>
          <a:xfrm>
            <a:off x="12431642"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41" name="TextBox 40">
            <a:extLst>
              <a:ext uri="{FF2B5EF4-FFF2-40B4-BE49-F238E27FC236}">
                <a16:creationId xmlns:a16="http://schemas.microsoft.com/office/drawing/2014/main" id="{7F291873-6DDF-64DE-E7E4-2A3DA4CD89FD}"/>
              </a:ext>
            </a:extLst>
          </p:cNvPr>
          <p:cNvSpPr txBox="1"/>
          <p:nvPr/>
        </p:nvSpPr>
        <p:spPr>
          <a:xfrm>
            <a:off x="18678063"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sp>
        <p:nvSpPr>
          <p:cNvPr id="6" name="Google Shape;45;p9">
            <a:extLst>
              <a:ext uri="{FF2B5EF4-FFF2-40B4-BE49-F238E27FC236}">
                <a16:creationId xmlns:a16="http://schemas.microsoft.com/office/drawing/2014/main" id="{03342123-4577-3118-54B1-8036D2B3C06A}"/>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1613931453"/>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A68E36-DB3A-C44B-146C-060B60D1EC4C}"/>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0309AA4-1BF8-ABAD-E530-15D06B3EF1F7}"/>
              </a:ext>
            </a:extLst>
          </p:cNvPr>
          <p:cNvSpPr>
            <a:spLocks noGrp="1"/>
          </p:cNvSpPr>
          <p:nvPr>
            <p:ph type="title"/>
          </p:nvPr>
        </p:nvSpPr>
        <p:spPr/>
        <p:txBody>
          <a:bodyPr vert="horz" lIns="91440" tIns="45720" rIns="91440" bIns="45720" rtlCol="0" anchor="ctr">
            <a:normAutofit/>
          </a:bodyPr>
          <a:lstStyle/>
          <a:p>
            <a:r>
              <a:rPr lang="en-GB" dirty="0"/>
              <a:t>PANEL: RACK CAPACITY</a:t>
            </a:r>
          </a:p>
        </p:txBody>
      </p:sp>
      <p:sp>
        <p:nvSpPr>
          <p:cNvPr id="4" name="Content Placeholder 3">
            <a:extLst>
              <a:ext uri="{FF2B5EF4-FFF2-40B4-BE49-F238E27FC236}">
                <a16:creationId xmlns:a16="http://schemas.microsoft.com/office/drawing/2014/main" id="{2769176E-F02E-C07C-D1AC-F05C593E540D}"/>
              </a:ext>
            </a:extLst>
          </p:cNvPr>
          <p:cNvSpPr>
            <a:spLocks noGrp="1"/>
          </p:cNvSpPr>
          <p:nvPr>
            <p:ph idx="1"/>
          </p:nvPr>
        </p:nvSpPr>
        <p:spPr>
          <a:xfrm>
            <a:off x="1658282" y="3641531"/>
            <a:ext cx="9380779" cy="8679533"/>
          </a:xfrm>
          <a:noFill/>
          <a:ln>
            <a:noFill/>
          </a:ln>
        </p:spPr>
        <p:txBody>
          <a:bodyPr spcFirstLastPara="1" wrap="square" lIns="91425" tIns="45700" rIns="91425" bIns="45700" anchor="t" anchorCtr="0">
            <a:normAutofit fontScale="92500"/>
          </a:bodyPr>
          <a:lstStyle/>
          <a:p>
            <a:r>
              <a:rPr lang="en-GB" sz="5400" dirty="0">
                <a:solidFill>
                  <a:srgbClr val="172B4D"/>
                </a:solidFill>
                <a:latin typeface="-apple-system"/>
              </a:rPr>
              <a:t>For selected rack, generic representation (9U, 12U, 47U etc.)</a:t>
            </a:r>
          </a:p>
          <a:p>
            <a:r>
              <a:rPr lang="en-GB" sz="5400" dirty="0">
                <a:solidFill>
                  <a:srgbClr val="172B4D"/>
                </a:solidFill>
                <a:latin typeface="-apple-system"/>
              </a:rPr>
              <a:t>Rack drawn with correct number of slots per cabinet size</a:t>
            </a:r>
          </a:p>
          <a:p>
            <a:r>
              <a:rPr lang="en-GB" sz="5400" dirty="0">
                <a:solidFill>
                  <a:srgbClr val="172B4D"/>
                </a:solidFill>
                <a:latin typeface="-apple-system"/>
              </a:rPr>
              <a:t>Each slot (1U) availability is colour filled based on state</a:t>
            </a:r>
          </a:p>
          <a:p>
            <a:pPr lvl="1"/>
            <a:r>
              <a:rPr lang="en-GB" dirty="0"/>
              <a:t>Free - white </a:t>
            </a:r>
          </a:p>
          <a:p>
            <a:pPr lvl="1"/>
            <a:r>
              <a:rPr lang="en-GB" dirty="0"/>
              <a:t>Occupied - white</a:t>
            </a:r>
          </a:p>
          <a:p>
            <a:pPr lvl="1"/>
            <a:r>
              <a:rPr lang="en-GB" dirty="0"/>
              <a:t>Reserved - </a:t>
            </a:r>
            <a:r>
              <a:rPr lang="en-GB" dirty="0" err="1"/>
              <a:t>gray</a:t>
            </a:r>
            <a:endParaRPr lang="en-GB" dirty="0"/>
          </a:p>
          <a:p>
            <a:pPr lvl="1"/>
            <a:r>
              <a:rPr lang="en-GB" dirty="0"/>
              <a:t>Planned - pattern shaded black</a:t>
            </a:r>
          </a:p>
        </p:txBody>
      </p:sp>
      <p:sp>
        <p:nvSpPr>
          <p:cNvPr id="92" name="Rounded Rectangle 91">
            <a:extLst>
              <a:ext uri="{FF2B5EF4-FFF2-40B4-BE49-F238E27FC236}">
                <a16:creationId xmlns:a16="http://schemas.microsoft.com/office/drawing/2014/main" id="{B02C621B-3994-3DD9-1704-F4DEAB4B21E8}"/>
              </a:ext>
            </a:extLst>
          </p:cNvPr>
          <p:cNvSpPr/>
          <p:nvPr/>
        </p:nvSpPr>
        <p:spPr>
          <a:xfrm>
            <a:off x="17036268"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9B574B6C-F326-0615-B6BA-391599F6672A}"/>
              </a:ext>
            </a:extLst>
          </p:cNvPr>
          <p:cNvSpPr txBox="1"/>
          <p:nvPr/>
        </p:nvSpPr>
        <p:spPr>
          <a:xfrm>
            <a:off x="12700925"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94" name="TextBox 93">
            <a:extLst>
              <a:ext uri="{FF2B5EF4-FFF2-40B4-BE49-F238E27FC236}">
                <a16:creationId xmlns:a16="http://schemas.microsoft.com/office/drawing/2014/main" id="{7ED9A65C-7CAA-8E6E-BC2A-7EE975ABB27F}"/>
              </a:ext>
            </a:extLst>
          </p:cNvPr>
          <p:cNvSpPr txBox="1"/>
          <p:nvPr/>
        </p:nvSpPr>
        <p:spPr>
          <a:xfrm>
            <a:off x="17996078"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grpSp>
        <p:nvGrpSpPr>
          <p:cNvPr id="140" name="Group 139">
            <a:extLst>
              <a:ext uri="{FF2B5EF4-FFF2-40B4-BE49-F238E27FC236}">
                <a16:creationId xmlns:a16="http://schemas.microsoft.com/office/drawing/2014/main" id="{B25464C2-78BE-4686-98D1-26DE596114A0}"/>
              </a:ext>
            </a:extLst>
          </p:cNvPr>
          <p:cNvGrpSpPr/>
          <p:nvPr/>
        </p:nvGrpSpPr>
        <p:grpSpPr>
          <a:xfrm>
            <a:off x="12208213" y="6741268"/>
            <a:ext cx="4437298" cy="3335794"/>
            <a:chOff x="12208213" y="6741268"/>
            <a:chExt cx="4437298" cy="3335794"/>
          </a:xfrm>
        </p:grpSpPr>
        <p:sp>
          <p:nvSpPr>
            <p:cNvPr id="97" name="Rectangle 96">
              <a:extLst>
                <a:ext uri="{FF2B5EF4-FFF2-40B4-BE49-F238E27FC236}">
                  <a16:creationId xmlns:a16="http://schemas.microsoft.com/office/drawing/2014/main" id="{12208C39-8A4F-3CC0-51CE-E06119DC81CB}"/>
                </a:ext>
              </a:extLst>
            </p:cNvPr>
            <p:cNvSpPr/>
            <p:nvPr/>
          </p:nvSpPr>
          <p:spPr>
            <a:xfrm>
              <a:off x="12208213" y="6741268"/>
              <a:ext cx="4424670" cy="333579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8" name="Picture 97">
              <a:extLst>
                <a:ext uri="{FF2B5EF4-FFF2-40B4-BE49-F238E27FC236}">
                  <a16:creationId xmlns:a16="http://schemas.microsoft.com/office/drawing/2014/main" id="{E4A9AE25-67CB-31AD-32DA-2D7E4D28D8AB}"/>
                </a:ext>
              </a:extLst>
            </p:cNvPr>
            <p:cNvPicPr>
              <a:picLocks noChangeAspect="1"/>
            </p:cNvPicPr>
            <p:nvPr/>
          </p:nvPicPr>
          <p:blipFill>
            <a:blip r:embed="rId3"/>
            <a:stretch>
              <a:fillRect/>
            </a:stretch>
          </p:blipFill>
          <p:spPr>
            <a:xfrm>
              <a:off x="16175683" y="6741268"/>
              <a:ext cx="457200" cy="647700"/>
            </a:xfrm>
            <a:prstGeom prst="rect">
              <a:avLst/>
            </a:prstGeom>
          </p:spPr>
        </p:pic>
        <p:grpSp>
          <p:nvGrpSpPr>
            <p:cNvPr id="95" name="Group 94">
              <a:extLst>
                <a:ext uri="{FF2B5EF4-FFF2-40B4-BE49-F238E27FC236}">
                  <a16:creationId xmlns:a16="http://schemas.microsoft.com/office/drawing/2014/main" id="{AF07F508-3588-9021-E51B-AB8F59DBA511}"/>
                </a:ext>
              </a:extLst>
            </p:cNvPr>
            <p:cNvGrpSpPr/>
            <p:nvPr/>
          </p:nvGrpSpPr>
          <p:grpSpPr>
            <a:xfrm>
              <a:off x="12295555" y="6835922"/>
              <a:ext cx="4271999" cy="2289822"/>
              <a:chOff x="12295555" y="6835922"/>
              <a:chExt cx="4271999" cy="2289822"/>
            </a:xfrm>
          </p:grpSpPr>
          <p:grpSp>
            <p:nvGrpSpPr>
              <p:cNvPr id="3" name="Group 2">
                <a:extLst>
                  <a:ext uri="{FF2B5EF4-FFF2-40B4-BE49-F238E27FC236}">
                    <a16:creationId xmlns:a16="http://schemas.microsoft.com/office/drawing/2014/main" id="{C0BBE910-6527-6312-831E-D413E7B0807F}"/>
                  </a:ext>
                </a:extLst>
              </p:cNvPr>
              <p:cNvGrpSpPr/>
              <p:nvPr/>
            </p:nvGrpSpPr>
            <p:grpSpPr>
              <a:xfrm>
                <a:off x="12295555" y="6839744"/>
                <a:ext cx="2143125" cy="2286000"/>
                <a:chOff x="8573962" y="2151349"/>
                <a:chExt cx="2143125" cy="2286000"/>
              </a:xfrm>
            </p:grpSpPr>
            <p:pic>
              <p:nvPicPr>
                <p:cNvPr id="5" name="Picture 2">
                  <a:extLst>
                    <a:ext uri="{FF2B5EF4-FFF2-40B4-BE49-F238E27FC236}">
                      <a16:creationId xmlns:a16="http://schemas.microsoft.com/office/drawing/2014/main" id="{14B1C51A-FCB3-3B0B-7715-955404B8652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8573962" y="2151349"/>
                  <a:ext cx="2143125" cy="2286000"/>
                </a:xfrm>
                <a:prstGeom prst="rect">
                  <a:avLst/>
                </a:prstGeom>
                <a:noFill/>
                <a:extLst>
                  <a:ext uri="{909E8E84-426E-40DD-AFC4-6F175D3DCCD1}">
                    <a14:hiddenFill xmlns:a14="http://schemas.microsoft.com/office/drawing/2010/main">
                      <a:solidFill>
                        <a:srgbClr val="FFFFFF"/>
                      </a:solidFill>
                    </a14:hiddenFill>
                  </a:ext>
                </a:extLst>
              </p:spPr>
            </p:pic>
            <p:sp>
              <p:nvSpPr>
                <p:cNvPr id="38" name="Rectangle 37">
                  <a:extLst>
                    <a:ext uri="{FF2B5EF4-FFF2-40B4-BE49-F238E27FC236}">
                      <a16:creationId xmlns:a16="http://schemas.microsoft.com/office/drawing/2014/main" id="{B4DD973B-8B95-2273-3D72-A628388DC6DA}"/>
                    </a:ext>
                  </a:extLst>
                </p:cNvPr>
                <p:cNvSpPr/>
                <p:nvPr/>
              </p:nvSpPr>
              <p:spPr>
                <a:xfrm>
                  <a:off x="8991600" y="2453767"/>
                  <a:ext cx="1538288" cy="137033"/>
                </a:xfrm>
                <a:prstGeom prst="rect">
                  <a:avLst/>
                </a:prstGeom>
                <a:solidFill>
                  <a:srgbClr val="61616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 name="Rectangle 38">
                  <a:extLst>
                    <a:ext uri="{FF2B5EF4-FFF2-40B4-BE49-F238E27FC236}">
                      <a16:creationId xmlns:a16="http://schemas.microsoft.com/office/drawing/2014/main" id="{C4541C94-2075-7C99-CA79-3F9E69283ADC}"/>
                    </a:ext>
                  </a:extLst>
                </p:cNvPr>
                <p:cNvSpPr/>
                <p:nvPr/>
              </p:nvSpPr>
              <p:spPr>
                <a:xfrm>
                  <a:off x="8991600" y="2594501"/>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 name="Rectangle 39">
                  <a:extLst>
                    <a:ext uri="{FF2B5EF4-FFF2-40B4-BE49-F238E27FC236}">
                      <a16:creationId xmlns:a16="http://schemas.microsoft.com/office/drawing/2014/main" id="{CB5B7835-DF2C-AB6D-1432-D4DF5D8A77F4}"/>
                    </a:ext>
                  </a:extLst>
                </p:cNvPr>
                <p:cNvSpPr/>
                <p:nvPr/>
              </p:nvSpPr>
              <p:spPr>
                <a:xfrm>
                  <a:off x="8991600" y="2735235"/>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 name="Rectangle 40">
                  <a:extLst>
                    <a:ext uri="{FF2B5EF4-FFF2-40B4-BE49-F238E27FC236}">
                      <a16:creationId xmlns:a16="http://schemas.microsoft.com/office/drawing/2014/main" id="{413ABC4C-31AF-4BD6-3C56-A2BA7BF479CB}"/>
                    </a:ext>
                  </a:extLst>
                </p:cNvPr>
                <p:cNvSpPr/>
                <p:nvPr/>
              </p:nvSpPr>
              <p:spPr>
                <a:xfrm>
                  <a:off x="8991600" y="2875969"/>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 name="Rectangle 41">
                  <a:extLst>
                    <a:ext uri="{FF2B5EF4-FFF2-40B4-BE49-F238E27FC236}">
                      <a16:creationId xmlns:a16="http://schemas.microsoft.com/office/drawing/2014/main" id="{C5A98539-D2AA-F6A8-130B-AA8EE5E36A67}"/>
                    </a:ext>
                  </a:extLst>
                </p:cNvPr>
                <p:cNvSpPr/>
                <p:nvPr/>
              </p:nvSpPr>
              <p:spPr>
                <a:xfrm>
                  <a:off x="8991600" y="3016703"/>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 name="Rectangle 42">
                  <a:extLst>
                    <a:ext uri="{FF2B5EF4-FFF2-40B4-BE49-F238E27FC236}">
                      <a16:creationId xmlns:a16="http://schemas.microsoft.com/office/drawing/2014/main" id="{1607AA33-26E5-5B44-5CB6-ABDC7D8D0782}"/>
                    </a:ext>
                  </a:extLst>
                </p:cNvPr>
                <p:cNvSpPr/>
                <p:nvPr/>
              </p:nvSpPr>
              <p:spPr>
                <a:xfrm>
                  <a:off x="8991600" y="3157437"/>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 name="Rectangle 43">
                  <a:extLst>
                    <a:ext uri="{FF2B5EF4-FFF2-40B4-BE49-F238E27FC236}">
                      <a16:creationId xmlns:a16="http://schemas.microsoft.com/office/drawing/2014/main" id="{F3A170B4-3A8E-98FC-2B12-DC53A4F7DA51}"/>
                    </a:ext>
                  </a:extLst>
                </p:cNvPr>
                <p:cNvSpPr/>
                <p:nvPr/>
              </p:nvSpPr>
              <p:spPr>
                <a:xfrm>
                  <a:off x="8991600" y="3298171"/>
                  <a:ext cx="1538288" cy="137033"/>
                </a:xfrm>
                <a:prstGeom prst="rect">
                  <a:avLst/>
                </a:prstGeom>
                <a:pattFill prst="wdUpDiag">
                  <a:fgClr>
                    <a:schemeClr val="tx1"/>
                  </a:fgClr>
                  <a:bgClr>
                    <a:schemeClr val="bg1"/>
                  </a:bgClr>
                </a:patt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5" name="Rectangle 44">
                  <a:extLst>
                    <a:ext uri="{FF2B5EF4-FFF2-40B4-BE49-F238E27FC236}">
                      <a16:creationId xmlns:a16="http://schemas.microsoft.com/office/drawing/2014/main" id="{51D017B7-9804-0C8B-718A-33FE40C0E240}"/>
                    </a:ext>
                  </a:extLst>
                </p:cNvPr>
                <p:cNvSpPr/>
                <p:nvPr/>
              </p:nvSpPr>
              <p:spPr>
                <a:xfrm>
                  <a:off x="8991600" y="3438905"/>
                  <a:ext cx="1538288" cy="137033"/>
                </a:xfrm>
                <a:prstGeom prst="rect">
                  <a:avLst/>
                </a:prstGeom>
                <a:pattFill prst="wdUpDiag">
                  <a:fgClr>
                    <a:schemeClr val="tx1"/>
                  </a:fgClr>
                  <a:bgClr>
                    <a:schemeClr val="bg1"/>
                  </a:bgClr>
                </a:patt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 name="Rectangle 45">
                  <a:extLst>
                    <a:ext uri="{FF2B5EF4-FFF2-40B4-BE49-F238E27FC236}">
                      <a16:creationId xmlns:a16="http://schemas.microsoft.com/office/drawing/2014/main" id="{1AD08E44-0030-DE2F-B77F-21786E0BC37C}"/>
                    </a:ext>
                  </a:extLst>
                </p:cNvPr>
                <p:cNvSpPr/>
                <p:nvPr/>
              </p:nvSpPr>
              <p:spPr>
                <a:xfrm>
                  <a:off x="8991600" y="3579639"/>
                  <a:ext cx="1538288" cy="137033"/>
                </a:xfrm>
                <a:prstGeom prst="rect">
                  <a:avLst/>
                </a:prstGeom>
                <a:pattFill prst="wdUpDiag">
                  <a:fgClr>
                    <a:schemeClr val="tx1"/>
                  </a:fgClr>
                  <a:bgClr>
                    <a:schemeClr val="bg1"/>
                  </a:bgClr>
                </a:patt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 name="Rectangle 46">
                  <a:extLst>
                    <a:ext uri="{FF2B5EF4-FFF2-40B4-BE49-F238E27FC236}">
                      <a16:creationId xmlns:a16="http://schemas.microsoft.com/office/drawing/2014/main" id="{B16F9CDD-165C-2E07-940B-B183784D2502}"/>
                    </a:ext>
                  </a:extLst>
                </p:cNvPr>
                <p:cNvSpPr/>
                <p:nvPr/>
              </p:nvSpPr>
              <p:spPr>
                <a:xfrm>
                  <a:off x="8991600" y="3720373"/>
                  <a:ext cx="1538288" cy="137033"/>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 name="Rectangle 47">
                  <a:extLst>
                    <a:ext uri="{FF2B5EF4-FFF2-40B4-BE49-F238E27FC236}">
                      <a16:creationId xmlns:a16="http://schemas.microsoft.com/office/drawing/2014/main" id="{EF24EA2D-E6E0-98AE-1517-ED355CAEE020}"/>
                    </a:ext>
                  </a:extLst>
                </p:cNvPr>
                <p:cNvSpPr/>
                <p:nvPr/>
              </p:nvSpPr>
              <p:spPr>
                <a:xfrm>
                  <a:off x="8991600" y="3861107"/>
                  <a:ext cx="1538288" cy="137033"/>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9" name="Rectangle 48">
                  <a:extLst>
                    <a:ext uri="{FF2B5EF4-FFF2-40B4-BE49-F238E27FC236}">
                      <a16:creationId xmlns:a16="http://schemas.microsoft.com/office/drawing/2014/main" id="{B959B715-FB5B-FA11-45DD-D852AD98FB75}"/>
                    </a:ext>
                  </a:extLst>
                </p:cNvPr>
                <p:cNvSpPr/>
                <p:nvPr/>
              </p:nvSpPr>
              <p:spPr>
                <a:xfrm>
                  <a:off x="8991600" y="4001838"/>
                  <a:ext cx="1538288" cy="137033"/>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50" name="Group 49">
                <a:extLst>
                  <a:ext uri="{FF2B5EF4-FFF2-40B4-BE49-F238E27FC236}">
                    <a16:creationId xmlns:a16="http://schemas.microsoft.com/office/drawing/2014/main" id="{BED60B3D-739A-4D6A-395D-55DEC173265B}"/>
                  </a:ext>
                </a:extLst>
              </p:cNvPr>
              <p:cNvGrpSpPr/>
              <p:nvPr/>
            </p:nvGrpSpPr>
            <p:grpSpPr>
              <a:xfrm>
                <a:off x="14424429" y="6835922"/>
                <a:ext cx="2143125" cy="2286000"/>
                <a:chOff x="8573962" y="2151349"/>
                <a:chExt cx="2143125" cy="2286000"/>
              </a:xfrm>
            </p:grpSpPr>
            <p:pic>
              <p:nvPicPr>
                <p:cNvPr id="51" name="Picture 2">
                  <a:extLst>
                    <a:ext uri="{FF2B5EF4-FFF2-40B4-BE49-F238E27FC236}">
                      <a16:creationId xmlns:a16="http://schemas.microsoft.com/office/drawing/2014/main" id="{903AF631-CEE5-2DA8-31A9-16312B409987}"/>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8573962" y="2151349"/>
                  <a:ext cx="2143125" cy="2286000"/>
                </a:xfrm>
                <a:prstGeom prst="rect">
                  <a:avLst/>
                </a:prstGeom>
                <a:noFill/>
                <a:extLst>
                  <a:ext uri="{909E8E84-426E-40DD-AFC4-6F175D3DCCD1}">
                    <a14:hiddenFill xmlns:a14="http://schemas.microsoft.com/office/drawing/2010/main">
                      <a:solidFill>
                        <a:srgbClr val="FFFFFF"/>
                      </a:solidFill>
                    </a14:hiddenFill>
                  </a:ext>
                </a:extLst>
              </p:spPr>
            </p:pic>
            <p:sp>
              <p:nvSpPr>
                <p:cNvPr id="52" name="Rectangle 51">
                  <a:extLst>
                    <a:ext uri="{FF2B5EF4-FFF2-40B4-BE49-F238E27FC236}">
                      <a16:creationId xmlns:a16="http://schemas.microsoft.com/office/drawing/2014/main" id="{A2D8FFF8-26F4-7267-4B43-25EFD84535B9}"/>
                    </a:ext>
                  </a:extLst>
                </p:cNvPr>
                <p:cNvSpPr/>
                <p:nvPr/>
              </p:nvSpPr>
              <p:spPr>
                <a:xfrm>
                  <a:off x="8991600" y="2453767"/>
                  <a:ext cx="1538288" cy="137033"/>
                </a:xfrm>
                <a:prstGeom prst="rect">
                  <a:avLst/>
                </a:prstGeom>
                <a:solidFill>
                  <a:srgbClr val="61616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3" name="Rectangle 52">
                  <a:extLst>
                    <a:ext uri="{FF2B5EF4-FFF2-40B4-BE49-F238E27FC236}">
                      <a16:creationId xmlns:a16="http://schemas.microsoft.com/office/drawing/2014/main" id="{C8548CB1-3D48-B96B-3ED6-1D842F3542B6}"/>
                    </a:ext>
                  </a:extLst>
                </p:cNvPr>
                <p:cNvSpPr/>
                <p:nvPr/>
              </p:nvSpPr>
              <p:spPr>
                <a:xfrm>
                  <a:off x="8991600" y="2594501"/>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4" name="Rectangle 53">
                  <a:extLst>
                    <a:ext uri="{FF2B5EF4-FFF2-40B4-BE49-F238E27FC236}">
                      <a16:creationId xmlns:a16="http://schemas.microsoft.com/office/drawing/2014/main" id="{B04FD5C7-0703-9289-FD71-659C69462752}"/>
                    </a:ext>
                  </a:extLst>
                </p:cNvPr>
                <p:cNvSpPr/>
                <p:nvPr/>
              </p:nvSpPr>
              <p:spPr>
                <a:xfrm>
                  <a:off x="8991600" y="2735235"/>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5" name="Rectangle 54">
                  <a:extLst>
                    <a:ext uri="{FF2B5EF4-FFF2-40B4-BE49-F238E27FC236}">
                      <a16:creationId xmlns:a16="http://schemas.microsoft.com/office/drawing/2014/main" id="{B54EE992-1C0D-8C5B-57D9-C2CB4ECC3DFF}"/>
                    </a:ext>
                  </a:extLst>
                </p:cNvPr>
                <p:cNvSpPr/>
                <p:nvPr/>
              </p:nvSpPr>
              <p:spPr>
                <a:xfrm>
                  <a:off x="8991600" y="2875969"/>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6" name="Rectangle 55">
                  <a:extLst>
                    <a:ext uri="{FF2B5EF4-FFF2-40B4-BE49-F238E27FC236}">
                      <a16:creationId xmlns:a16="http://schemas.microsoft.com/office/drawing/2014/main" id="{C34E9CF1-B593-A592-3BF2-7A48208E8314}"/>
                    </a:ext>
                  </a:extLst>
                </p:cNvPr>
                <p:cNvSpPr/>
                <p:nvPr/>
              </p:nvSpPr>
              <p:spPr>
                <a:xfrm>
                  <a:off x="8991600" y="3016703"/>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7" name="Rectangle 56">
                  <a:extLst>
                    <a:ext uri="{FF2B5EF4-FFF2-40B4-BE49-F238E27FC236}">
                      <a16:creationId xmlns:a16="http://schemas.microsoft.com/office/drawing/2014/main" id="{E3F85430-A789-CEF9-368E-21835D3AE7F2}"/>
                    </a:ext>
                  </a:extLst>
                </p:cNvPr>
                <p:cNvSpPr/>
                <p:nvPr/>
              </p:nvSpPr>
              <p:spPr>
                <a:xfrm>
                  <a:off x="8991600" y="3157437"/>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8" name="Rectangle 57">
                  <a:extLst>
                    <a:ext uri="{FF2B5EF4-FFF2-40B4-BE49-F238E27FC236}">
                      <a16:creationId xmlns:a16="http://schemas.microsoft.com/office/drawing/2014/main" id="{BD1DFD3B-BF0F-B2F2-00D3-637FD0937C4A}"/>
                    </a:ext>
                  </a:extLst>
                </p:cNvPr>
                <p:cNvSpPr/>
                <p:nvPr/>
              </p:nvSpPr>
              <p:spPr>
                <a:xfrm>
                  <a:off x="8991600" y="3298171"/>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59" name="Rectangle 58">
                  <a:extLst>
                    <a:ext uri="{FF2B5EF4-FFF2-40B4-BE49-F238E27FC236}">
                      <a16:creationId xmlns:a16="http://schemas.microsoft.com/office/drawing/2014/main" id="{1836D0C2-798A-5867-7436-04E9F02EF281}"/>
                    </a:ext>
                  </a:extLst>
                </p:cNvPr>
                <p:cNvSpPr/>
                <p:nvPr/>
              </p:nvSpPr>
              <p:spPr>
                <a:xfrm>
                  <a:off x="8991600" y="3438905"/>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0" name="Rectangle 59">
                  <a:extLst>
                    <a:ext uri="{FF2B5EF4-FFF2-40B4-BE49-F238E27FC236}">
                      <a16:creationId xmlns:a16="http://schemas.microsoft.com/office/drawing/2014/main" id="{1A5EE3CF-A530-D2D3-138F-FFA7CC195DF0}"/>
                    </a:ext>
                  </a:extLst>
                </p:cNvPr>
                <p:cNvSpPr/>
                <p:nvPr/>
              </p:nvSpPr>
              <p:spPr>
                <a:xfrm>
                  <a:off x="8991600" y="3579639"/>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1" name="Rectangle 60">
                  <a:extLst>
                    <a:ext uri="{FF2B5EF4-FFF2-40B4-BE49-F238E27FC236}">
                      <a16:creationId xmlns:a16="http://schemas.microsoft.com/office/drawing/2014/main" id="{31A4AF6A-7701-5FCE-D57F-B1A41A846B3E}"/>
                    </a:ext>
                  </a:extLst>
                </p:cNvPr>
                <p:cNvSpPr/>
                <p:nvPr/>
              </p:nvSpPr>
              <p:spPr>
                <a:xfrm>
                  <a:off x="8991600" y="3720373"/>
                  <a:ext cx="1538288" cy="137033"/>
                </a:xfrm>
                <a:prstGeom prst="rect">
                  <a:avLst/>
                </a:prstGeom>
                <a:pattFill prst="wdUpDiag">
                  <a:fgClr>
                    <a:schemeClr val="tx1"/>
                  </a:fgClr>
                  <a:bgClr>
                    <a:schemeClr val="bg1"/>
                  </a:bgClr>
                </a:patt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2" name="Rectangle 61">
                  <a:extLst>
                    <a:ext uri="{FF2B5EF4-FFF2-40B4-BE49-F238E27FC236}">
                      <a16:creationId xmlns:a16="http://schemas.microsoft.com/office/drawing/2014/main" id="{B91539C9-EE9E-F7A1-5FC8-B207DF53BB32}"/>
                    </a:ext>
                  </a:extLst>
                </p:cNvPr>
                <p:cNvSpPr/>
                <p:nvPr/>
              </p:nvSpPr>
              <p:spPr>
                <a:xfrm>
                  <a:off x="8991600" y="3861107"/>
                  <a:ext cx="1538288" cy="137033"/>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3" name="Rectangle 62">
                  <a:extLst>
                    <a:ext uri="{FF2B5EF4-FFF2-40B4-BE49-F238E27FC236}">
                      <a16:creationId xmlns:a16="http://schemas.microsoft.com/office/drawing/2014/main" id="{30CF89F6-C5A7-2418-29F2-13B4D0181FDA}"/>
                    </a:ext>
                  </a:extLst>
                </p:cNvPr>
                <p:cNvSpPr/>
                <p:nvPr/>
              </p:nvSpPr>
              <p:spPr>
                <a:xfrm>
                  <a:off x="8991600" y="4001838"/>
                  <a:ext cx="1538288" cy="137033"/>
                </a:xfrm>
                <a:prstGeom prst="rect">
                  <a:avLst/>
                </a:prstGeom>
                <a:solidFill>
                  <a:srgbClr val="61616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34" name="TextBox 133">
              <a:extLst>
                <a:ext uri="{FF2B5EF4-FFF2-40B4-BE49-F238E27FC236}">
                  <a16:creationId xmlns:a16="http://schemas.microsoft.com/office/drawing/2014/main" id="{D7D6439D-F6DA-0656-9590-D02149169641}"/>
                </a:ext>
              </a:extLst>
            </p:cNvPr>
            <p:cNvSpPr txBox="1"/>
            <p:nvPr/>
          </p:nvSpPr>
          <p:spPr>
            <a:xfrm>
              <a:off x="12289772" y="9089542"/>
              <a:ext cx="2143125"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Town:           </a:t>
              </a:r>
              <a:r>
                <a:rPr kumimoji="0" lang="en-US" sz="1400" b="0" i="0" u="none" strike="noStrike" kern="1200" cap="none" spc="0" normalizeH="0" baseline="0" noProof="0" dirty="0" err="1">
                  <a:ln>
                    <a:noFill/>
                  </a:ln>
                  <a:solidFill>
                    <a:schemeClr val="bg1"/>
                  </a:solidFill>
                  <a:effectLst/>
                  <a:uLnTx/>
                  <a:uFillTx/>
                  <a:latin typeface="Calibri" panose="020F0502020204030204" pitchFamily="34" charset="0"/>
                  <a:ea typeface="+mn-ea"/>
                  <a:cs typeface="+mn-cs"/>
                </a:rPr>
                <a:t>Daroca</a:t>
              </a:r>
              <a:endPar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Site Id:          esp-zar-daro1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Rack Id:        esp-zar-f0-01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Floor/Row:  1/2</a:t>
              </a:r>
            </a:p>
          </p:txBody>
        </p:sp>
        <p:sp>
          <p:nvSpPr>
            <p:cNvPr id="135" name="TextBox 134">
              <a:extLst>
                <a:ext uri="{FF2B5EF4-FFF2-40B4-BE49-F238E27FC236}">
                  <a16:creationId xmlns:a16="http://schemas.microsoft.com/office/drawing/2014/main" id="{E3C14246-2FEC-2D59-910F-47AEC0E345FD}"/>
                </a:ext>
              </a:extLst>
            </p:cNvPr>
            <p:cNvSpPr txBox="1"/>
            <p:nvPr/>
          </p:nvSpPr>
          <p:spPr>
            <a:xfrm>
              <a:off x="14522423" y="9089542"/>
              <a:ext cx="2123088"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Town:           </a:t>
              </a:r>
              <a:r>
                <a:rPr kumimoji="0" lang="en-US" sz="1400" b="0" i="0" u="none" strike="noStrike" kern="1200" cap="none" spc="0" normalizeH="0" baseline="0" noProof="0" dirty="0" err="1">
                  <a:ln>
                    <a:noFill/>
                  </a:ln>
                  <a:solidFill>
                    <a:schemeClr val="bg1"/>
                  </a:solidFill>
                  <a:effectLst/>
                  <a:uLnTx/>
                  <a:uFillTx/>
                  <a:latin typeface="Calibri" panose="020F0502020204030204" pitchFamily="34" charset="0"/>
                  <a:ea typeface="+mn-ea"/>
                  <a:cs typeface="+mn-cs"/>
                </a:rPr>
                <a:t>Daroca</a:t>
              </a:r>
              <a:endPar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Site Id:          esp-zar-daro1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Rack Id:        esp-zar-f0-02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Floor/Row:  1/2</a:t>
              </a:r>
            </a:p>
          </p:txBody>
        </p:sp>
      </p:grpSp>
      <p:grpSp>
        <p:nvGrpSpPr>
          <p:cNvPr id="139" name="Group 138">
            <a:extLst>
              <a:ext uri="{FF2B5EF4-FFF2-40B4-BE49-F238E27FC236}">
                <a16:creationId xmlns:a16="http://schemas.microsoft.com/office/drawing/2014/main" id="{E0C1F55B-9408-7147-E4D1-FE560F0DE5F5}"/>
              </a:ext>
            </a:extLst>
          </p:cNvPr>
          <p:cNvGrpSpPr/>
          <p:nvPr/>
        </p:nvGrpSpPr>
        <p:grpSpPr>
          <a:xfrm>
            <a:off x="17506968" y="6782982"/>
            <a:ext cx="4439479" cy="3294079"/>
            <a:chOff x="17506968" y="6782982"/>
            <a:chExt cx="4439479" cy="3294079"/>
          </a:xfrm>
        </p:grpSpPr>
        <p:sp>
          <p:nvSpPr>
            <p:cNvPr id="130" name="Rectangle 129">
              <a:extLst>
                <a:ext uri="{FF2B5EF4-FFF2-40B4-BE49-F238E27FC236}">
                  <a16:creationId xmlns:a16="http://schemas.microsoft.com/office/drawing/2014/main" id="{D83FFE4A-4FCF-DC1E-329D-367036A73E49}"/>
                </a:ext>
              </a:extLst>
            </p:cNvPr>
            <p:cNvSpPr/>
            <p:nvPr/>
          </p:nvSpPr>
          <p:spPr>
            <a:xfrm>
              <a:off x="17506968" y="6782982"/>
              <a:ext cx="4424670" cy="3294079"/>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1" name="Picture 130">
              <a:extLst>
                <a:ext uri="{FF2B5EF4-FFF2-40B4-BE49-F238E27FC236}">
                  <a16:creationId xmlns:a16="http://schemas.microsoft.com/office/drawing/2014/main" id="{D09495B0-1D9B-DC59-FEBF-E97F9A0EF781}"/>
                </a:ext>
              </a:extLst>
            </p:cNvPr>
            <p:cNvPicPr>
              <a:picLocks noChangeAspect="1"/>
            </p:cNvPicPr>
            <p:nvPr/>
          </p:nvPicPr>
          <p:blipFill>
            <a:blip r:embed="rId3"/>
            <a:stretch>
              <a:fillRect/>
            </a:stretch>
          </p:blipFill>
          <p:spPr>
            <a:xfrm>
              <a:off x="21474438" y="6782983"/>
              <a:ext cx="457200" cy="647700"/>
            </a:xfrm>
            <a:prstGeom prst="rect">
              <a:avLst/>
            </a:prstGeom>
          </p:spPr>
        </p:pic>
        <p:grpSp>
          <p:nvGrpSpPr>
            <p:cNvPr id="96" name="Group 95">
              <a:extLst>
                <a:ext uri="{FF2B5EF4-FFF2-40B4-BE49-F238E27FC236}">
                  <a16:creationId xmlns:a16="http://schemas.microsoft.com/office/drawing/2014/main" id="{E03D3739-3FDD-BC4C-8963-73F15FA2FB87}"/>
                </a:ext>
              </a:extLst>
            </p:cNvPr>
            <p:cNvGrpSpPr/>
            <p:nvPr/>
          </p:nvGrpSpPr>
          <p:grpSpPr>
            <a:xfrm>
              <a:off x="17590708" y="6832100"/>
              <a:ext cx="4271998" cy="2289822"/>
              <a:chOff x="17314093" y="6832100"/>
              <a:chExt cx="4271998" cy="2289822"/>
            </a:xfrm>
          </p:grpSpPr>
          <p:grpSp>
            <p:nvGrpSpPr>
              <p:cNvPr id="64" name="Group 63">
                <a:extLst>
                  <a:ext uri="{FF2B5EF4-FFF2-40B4-BE49-F238E27FC236}">
                    <a16:creationId xmlns:a16="http://schemas.microsoft.com/office/drawing/2014/main" id="{40F0D0DC-298D-C95E-F109-9C28564F2ACB}"/>
                  </a:ext>
                </a:extLst>
              </p:cNvPr>
              <p:cNvGrpSpPr/>
              <p:nvPr/>
            </p:nvGrpSpPr>
            <p:grpSpPr>
              <a:xfrm>
                <a:off x="17314093" y="6835922"/>
                <a:ext cx="2143125" cy="2286000"/>
                <a:chOff x="8573962" y="2151349"/>
                <a:chExt cx="2143125" cy="2286000"/>
              </a:xfrm>
            </p:grpSpPr>
            <p:pic>
              <p:nvPicPr>
                <p:cNvPr id="65" name="Picture 2">
                  <a:extLst>
                    <a:ext uri="{FF2B5EF4-FFF2-40B4-BE49-F238E27FC236}">
                      <a16:creationId xmlns:a16="http://schemas.microsoft.com/office/drawing/2014/main" id="{B3BFE035-E370-2136-00F6-87915C2C6D0F}"/>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8573962" y="2151349"/>
                  <a:ext cx="2143125" cy="2286000"/>
                </a:xfrm>
                <a:prstGeom prst="rect">
                  <a:avLst/>
                </a:prstGeom>
                <a:noFill/>
                <a:extLst>
                  <a:ext uri="{909E8E84-426E-40DD-AFC4-6F175D3DCCD1}">
                    <a14:hiddenFill xmlns:a14="http://schemas.microsoft.com/office/drawing/2010/main">
                      <a:solidFill>
                        <a:srgbClr val="FFFFFF"/>
                      </a:solidFill>
                    </a14:hiddenFill>
                  </a:ext>
                </a:extLst>
              </p:spPr>
            </p:pic>
            <p:sp>
              <p:nvSpPr>
                <p:cNvPr id="66" name="Rectangle 65">
                  <a:extLst>
                    <a:ext uri="{FF2B5EF4-FFF2-40B4-BE49-F238E27FC236}">
                      <a16:creationId xmlns:a16="http://schemas.microsoft.com/office/drawing/2014/main" id="{E3171950-CC2E-DBB2-07FD-7321ACD5CE6E}"/>
                    </a:ext>
                  </a:extLst>
                </p:cNvPr>
                <p:cNvSpPr/>
                <p:nvPr/>
              </p:nvSpPr>
              <p:spPr>
                <a:xfrm>
                  <a:off x="8991600" y="2453767"/>
                  <a:ext cx="1538288" cy="137033"/>
                </a:xfrm>
                <a:prstGeom prst="rect">
                  <a:avLst/>
                </a:prstGeom>
                <a:solidFill>
                  <a:srgbClr val="61616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7" name="Rectangle 66">
                  <a:extLst>
                    <a:ext uri="{FF2B5EF4-FFF2-40B4-BE49-F238E27FC236}">
                      <a16:creationId xmlns:a16="http://schemas.microsoft.com/office/drawing/2014/main" id="{D36C1B0F-6060-0DEA-D3B3-5C31D93828AB}"/>
                    </a:ext>
                  </a:extLst>
                </p:cNvPr>
                <p:cNvSpPr/>
                <p:nvPr/>
              </p:nvSpPr>
              <p:spPr>
                <a:xfrm>
                  <a:off x="8991600" y="2594501"/>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8" name="Rectangle 67">
                  <a:extLst>
                    <a:ext uri="{FF2B5EF4-FFF2-40B4-BE49-F238E27FC236}">
                      <a16:creationId xmlns:a16="http://schemas.microsoft.com/office/drawing/2014/main" id="{A3C598D5-70F8-00EF-8BA4-7B4C7C3AEFD9}"/>
                    </a:ext>
                  </a:extLst>
                </p:cNvPr>
                <p:cNvSpPr/>
                <p:nvPr/>
              </p:nvSpPr>
              <p:spPr>
                <a:xfrm>
                  <a:off x="8991600" y="2735235"/>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69" name="Rectangle 68">
                  <a:extLst>
                    <a:ext uri="{FF2B5EF4-FFF2-40B4-BE49-F238E27FC236}">
                      <a16:creationId xmlns:a16="http://schemas.microsoft.com/office/drawing/2014/main" id="{33D861D2-D72B-DBC9-92F6-D11DEF4E648D}"/>
                    </a:ext>
                  </a:extLst>
                </p:cNvPr>
                <p:cNvSpPr/>
                <p:nvPr/>
              </p:nvSpPr>
              <p:spPr>
                <a:xfrm>
                  <a:off x="8991600" y="2875969"/>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0" name="Rectangle 69">
                  <a:extLst>
                    <a:ext uri="{FF2B5EF4-FFF2-40B4-BE49-F238E27FC236}">
                      <a16:creationId xmlns:a16="http://schemas.microsoft.com/office/drawing/2014/main" id="{78EBBB73-4C76-82CF-710D-2AC49CFF5AF9}"/>
                    </a:ext>
                  </a:extLst>
                </p:cNvPr>
                <p:cNvSpPr/>
                <p:nvPr/>
              </p:nvSpPr>
              <p:spPr>
                <a:xfrm>
                  <a:off x="8991600" y="3016703"/>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1" name="Rectangle 70">
                  <a:extLst>
                    <a:ext uri="{FF2B5EF4-FFF2-40B4-BE49-F238E27FC236}">
                      <a16:creationId xmlns:a16="http://schemas.microsoft.com/office/drawing/2014/main" id="{6CC2D405-F3B3-6C66-BA98-E52AB144BD2A}"/>
                    </a:ext>
                  </a:extLst>
                </p:cNvPr>
                <p:cNvSpPr/>
                <p:nvPr/>
              </p:nvSpPr>
              <p:spPr>
                <a:xfrm>
                  <a:off x="8991600" y="3157437"/>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2" name="Rectangle 71">
                  <a:extLst>
                    <a:ext uri="{FF2B5EF4-FFF2-40B4-BE49-F238E27FC236}">
                      <a16:creationId xmlns:a16="http://schemas.microsoft.com/office/drawing/2014/main" id="{3B1B5CE4-6487-C1E4-223B-32DB882292E2}"/>
                    </a:ext>
                  </a:extLst>
                </p:cNvPr>
                <p:cNvSpPr/>
                <p:nvPr/>
              </p:nvSpPr>
              <p:spPr>
                <a:xfrm>
                  <a:off x="8991600" y="3298171"/>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73" name="Rectangle 72">
                  <a:extLst>
                    <a:ext uri="{FF2B5EF4-FFF2-40B4-BE49-F238E27FC236}">
                      <a16:creationId xmlns:a16="http://schemas.microsoft.com/office/drawing/2014/main" id="{58320288-1EC6-C357-6378-89F86921DCD0}"/>
                    </a:ext>
                  </a:extLst>
                </p:cNvPr>
                <p:cNvSpPr/>
                <p:nvPr/>
              </p:nvSpPr>
              <p:spPr>
                <a:xfrm>
                  <a:off x="8991600" y="3438905"/>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4" name="Rectangle 73">
                  <a:extLst>
                    <a:ext uri="{FF2B5EF4-FFF2-40B4-BE49-F238E27FC236}">
                      <a16:creationId xmlns:a16="http://schemas.microsoft.com/office/drawing/2014/main" id="{B0BE12CD-12EA-D863-962A-6414887EE4E5}"/>
                    </a:ext>
                  </a:extLst>
                </p:cNvPr>
                <p:cNvSpPr/>
                <p:nvPr/>
              </p:nvSpPr>
              <p:spPr>
                <a:xfrm>
                  <a:off x="8991600" y="3579639"/>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5" name="Rectangle 74">
                  <a:extLst>
                    <a:ext uri="{FF2B5EF4-FFF2-40B4-BE49-F238E27FC236}">
                      <a16:creationId xmlns:a16="http://schemas.microsoft.com/office/drawing/2014/main" id="{CDC61AF7-D813-BF7D-CCC4-C8BC22BF59AB}"/>
                    </a:ext>
                  </a:extLst>
                </p:cNvPr>
                <p:cNvSpPr/>
                <p:nvPr/>
              </p:nvSpPr>
              <p:spPr>
                <a:xfrm>
                  <a:off x="8991600" y="3720373"/>
                  <a:ext cx="1538288" cy="137033"/>
                </a:xfrm>
                <a:prstGeom prst="rect">
                  <a:avLst/>
                </a:prstGeom>
                <a:pattFill prst="wdUpDiag">
                  <a:fgClr>
                    <a:schemeClr val="tx1"/>
                  </a:fgClr>
                  <a:bgClr>
                    <a:schemeClr val="bg1"/>
                  </a:bgClr>
                </a:patt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6" name="Rectangle 75">
                  <a:extLst>
                    <a:ext uri="{FF2B5EF4-FFF2-40B4-BE49-F238E27FC236}">
                      <a16:creationId xmlns:a16="http://schemas.microsoft.com/office/drawing/2014/main" id="{C5C7B01A-17B6-A4A3-5D21-8AD74ECD4315}"/>
                    </a:ext>
                  </a:extLst>
                </p:cNvPr>
                <p:cNvSpPr/>
                <p:nvPr/>
              </p:nvSpPr>
              <p:spPr>
                <a:xfrm>
                  <a:off x="8991600" y="3861107"/>
                  <a:ext cx="1538288" cy="137033"/>
                </a:xfrm>
                <a:prstGeom prst="rect">
                  <a:avLst/>
                </a:prstGeom>
                <a:pattFill prst="wdUpDiag">
                  <a:fgClr>
                    <a:schemeClr val="tx1"/>
                  </a:fgClr>
                  <a:bgClr>
                    <a:schemeClr val="bg1"/>
                  </a:bgClr>
                </a:patt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77" name="Rectangle 76">
                  <a:extLst>
                    <a:ext uri="{FF2B5EF4-FFF2-40B4-BE49-F238E27FC236}">
                      <a16:creationId xmlns:a16="http://schemas.microsoft.com/office/drawing/2014/main" id="{C4F0EB62-DDC9-4EC4-A436-3D482E06EE1D}"/>
                    </a:ext>
                  </a:extLst>
                </p:cNvPr>
                <p:cNvSpPr/>
                <p:nvPr/>
              </p:nvSpPr>
              <p:spPr>
                <a:xfrm>
                  <a:off x="8991600" y="4001838"/>
                  <a:ext cx="1538288" cy="137033"/>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78" name="Group 77">
                <a:extLst>
                  <a:ext uri="{FF2B5EF4-FFF2-40B4-BE49-F238E27FC236}">
                    <a16:creationId xmlns:a16="http://schemas.microsoft.com/office/drawing/2014/main" id="{5FE87BB0-2206-19EF-07E7-05229E47EFDF}"/>
                  </a:ext>
                </a:extLst>
              </p:cNvPr>
              <p:cNvGrpSpPr/>
              <p:nvPr/>
            </p:nvGrpSpPr>
            <p:grpSpPr>
              <a:xfrm>
                <a:off x="19442966" y="6832100"/>
                <a:ext cx="2143125" cy="2286000"/>
                <a:chOff x="8573962" y="2151349"/>
                <a:chExt cx="2143125" cy="2286000"/>
              </a:xfrm>
            </p:grpSpPr>
            <p:pic>
              <p:nvPicPr>
                <p:cNvPr id="79" name="Picture 2">
                  <a:extLst>
                    <a:ext uri="{FF2B5EF4-FFF2-40B4-BE49-F238E27FC236}">
                      <a16:creationId xmlns:a16="http://schemas.microsoft.com/office/drawing/2014/main" id="{DEDA0AB2-84F3-17E9-419F-3D867078A1C5}"/>
                    </a:ext>
                  </a:extLst>
                </p:cNvPr>
                <p:cNvPicPr>
                  <a:picLocks noChangeAspect="1" noChangeArrowheads="1"/>
                </p:cNvPicPr>
                <p:nvPr/>
              </p:nvPicPr>
              <p:blipFill>
                <a:blip r:embed="rId4" cstate="hqprint">
                  <a:extLst>
                    <a:ext uri="{28A0092B-C50C-407E-A947-70E740481C1C}">
                      <a14:useLocalDpi xmlns:a14="http://schemas.microsoft.com/office/drawing/2010/main"/>
                    </a:ext>
                  </a:extLst>
                </a:blip>
                <a:srcRect/>
                <a:stretch>
                  <a:fillRect/>
                </a:stretch>
              </p:blipFill>
              <p:spPr bwMode="auto">
                <a:xfrm>
                  <a:off x="8573962" y="2151349"/>
                  <a:ext cx="2143125" cy="2286000"/>
                </a:xfrm>
                <a:prstGeom prst="rect">
                  <a:avLst/>
                </a:prstGeom>
                <a:noFill/>
                <a:extLst>
                  <a:ext uri="{909E8E84-426E-40DD-AFC4-6F175D3DCCD1}">
                    <a14:hiddenFill xmlns:a14="http://schemas.microsoft.com/office/drawing/2010/main">
                      <a:solidFill>
                        <a:srgbClr val="FFFFFF"/>
                      </a:solidFill>
                    </a14:hiddenFill>
                  </a:ext>
                </a:extLst>
              </p:spPr>
            </p:pic>
            <p:sp>
              <p:nvSpPr>
                <p:cNvPr id="80" name="Rectangle 79">
                  <a:extLst>
                    <a:ext uri="{FF2B5EF4-FFF2-40B4-BE49-F238E27FC236}">
                      <a16:creationId xmlns:a16="http://schemas.microsoft.com/office/drawing/2014/main" id="{AC889160-443F-9166-8CFB-A9F62A42CD80}"/>
                    </a:ext>
                  </a:extLst>
                </p:cNvPr>
                <p:cNvSpPr/>
                <p:nvPr/>
              </p:nvSpPr>
              <p:spPr>
                <a:xfrm>
                  <a:off x="8991600" y="2453767"/>
                  <a:ext cx="1538288" cy="137033"/>
                </a:xfrm>
                <a:prstGeom prst="rect">
                  <a:avLst/>
                </a:prstGeom>
                <a:solidFill>
                  <a:srgbClr val="61616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1" name="Rectangle 80">
                  <a:extLst>
                    <a:ext uri="{FF2B5EF4-FFF2-40B4-BE49-F238E27FC236}">
                      <a16:creationId xmlns:a16="http://schemas.microsoft.com/office/drawing/2014/main" id="{EE850ADC-8B2A-2AA4-FDCB-667E23BB8D6E}"/>
                    </a:ext>
                  </a:extLst>
                </p:cNvPr>
                <p:cNvSpPr/>
                <p:nvPr/>
              </p:nvSpPr>
              <p:spPr>
                <a:xfrm>
                  <a:off x="8991600" y="2594501"/>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2" name="Rectangle 81">
                  <a:extLst>
                    <a:ext uri="{FF2B5EF4-FFF2-40B4-BE49-F238E27FC236}">
                      <a16:creationId xmlns:a16="http://schemas.microsoft.com/office/drawing/2014/main" id="{33861CAE-52DE-E53C-8B25-02D693FD09E1}"/>
                    </a:ext>
                  </a:extLst>
                </p:cNvPr>
                <p:cNvSpPr/>
                <p:nvPr/>
              </p:nvSpPr>
              <p:spPr>
                <a:xfrm>
                  <a:off x="8991600" y="2735235"/>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3" name="Rectangle 82">
                  <a:extLst>
                    <a:ext uri="{FF2B5EF4-FFF2-40B4-BE49-F238E27FC236}">
                      <a16:creationId xmlns:a16="http://schemas.microsoft.com/office/drawing/2014/main" id="{F1BD208A-C801-1243-4D9F-D18181F9761F}"/>
                    </a:ext>
                  </a:extLst>
                </p:cNvPr>
                <p:cNvSpPr/>
                <p:nvPr/>
              </p:nvSpPr>
              <p:spPr>
                <a:xfrm>
                  <a:off x="8991600" y="2875969"/>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4" name="Rectangle 83">
                  <a:extLst>
                    <a:ext uri="{FF2B5EF4-FFF2-40B4-BE49-F238E27FC236}">
                      <a16:creationId xmlns:a16="http://schemas.microsoft.com/office/drawing/2014/main" id="{28B4D736-F243-0551-0949-B75EF52D168E}"/>
                    </a:ext>
                  </a:extLst>
                </p:cNvPr>
                <p:cNvSpPr/>
                <p:nvPr/>
              </p:nvSpPr>
              <p:spPr>
                <a:xfrm>
                  <a:off x="8991600" y="3016703"/>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5" name="Rectangle 84">
                  <a:extLst>
                    <a:ext uri="{FF2B5EF4-FFF2-40B4-BE49-F238E27FC236}">
                      <a16:creationId xmlns:a16="http://schemas.microsoft.com/office/drawing/2014/main" id="{1321CFE5-176F-2808-224B-A5DA6BAC47D6}"/>
                    </a:ext>
                  </a:extLst>
                </p:cNvPr>
                <p:cNvSpPr/>
                <p:nvPr/>
              </p:nvSpPr>
              <p:spPr>
                <a:xfrm>
                  <a:off x="8991600" y="3157437"/>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6" name="Rectangle 85">
                  <a:extLst>
                    <a:ext uri="{FF2B5EF4-FFF2-40B4-BE49-F238E27FC236}">
                      <a16:creationId xmlns:a16="http://schemas.microsoft.com/office/drawing/2014/main" id="{FF4411F3-C186-33BC-EC42-8B4935D5A871}"/>
                    </a:ext>
                  </a:extLst>
                </p:cNvPr>
                <p:cNvSpPr/>
                <p:nvPr/>
              </p:nvSpPr>
              <p:spPr>
                <a:xfrm>
                  <a:off x="8991600" y="3298171"/>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7" name="Rectangle 86">
                  <a:extLst>
                    <a:ext uri="{FF2B5EF4-FFF2-40B4-BE49-F238E27FC236}">
                      <a16:creationId xmlns:a16="http://schemas.microsoft.com/office/drawing/2014/main" id="{2EEC07E8-E78C-C564-36EB-6EEBB4BDA20B}"/>
                    </a:ext>
                  </a:extLst>
                </p:cNvPr>
                <p:cNvSpPr/>
                <p:nvPr/>
              </p:nvSpPr>
              <p:spPr>
                <a:xfrm>
                  <a:off x="8991600" y="3438905"/>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8" name="Rectangle 87">
                  <a:extLst>
                    <a:ext uri="{FF2B5EF4-FFF2-40B4-BE49-F238E27FC236}">
                      <a16:creationId xmlns:a16="http://schemas.microsoft.com/office/drawing/2014/main" id="{1CFEDFC1-EE0C-72BE-4050-4DE09EA65038}"/>
                    </a:ext>
                  </a:extLst>
                </p:cNvPr>
                <p:cNvSpPr/>
                <p:nvPr/>
              </p:nvSpPr>
              <p:spPr>
                <a:xfrm>
                  <a:off x="8991600" y="3579639"/>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89" name="Rectangle 88">
                  <a:extLst>
                    <a:ext uri="{FF2B5EF4-FFF2-40B4-BE49-F238E27FC236}">
                      <a16:creationId xmlns:a16="http://schemas.microsoft.com/office/drawing/2014/main" id="{C9907959-BFC9-1624-50AC-43E567A8C1F8}"/>
                    </a:ext>
                  </a:extLst>
                </p:cNvPr>
                <p:cNvSpPr/>
                <p:nvPr/>
              </p:nvSpPr>
              <p:spPr>
                <a:xfrm>
                  <a:off x="8991600" y="3720373"/>
                  <a:ext cx="1538288" cy="137033"/>
                </a:xfrm>
                <a:prstGeom prst="rect">
                  <a:avLst/>
                </a:prstGeom>
                <a:solidFill>
                  <a:schemeClr val="tx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0" name="Rectangle 89">
                  <a:extLst>
                    <a:ext uri="{FF2B5EF4-FFF2-40B4-BE49-F238E27FC236}">
                      <a16:creationId xmlns:a16="http://schemas.microsoft.com/office/drawing/2014/main" id="{DCBE36E9-D846-B658-7974-1FA566574B15}"/>
                    </a:ext>
                  </a:extLst>
                </p:cNvPr>
                <p:cNvSpPr/>
                <p:nvPr/>
              </p:nvSpPr>
              <p:spPr>
                <a:xfrm>
                  <a:off x="8991600" y="3861107"/>
                  <a:ext cx="1538288" cy="137033"/>
                </a:xfrm>
                <a:prstGeom prst="rect">
                  <a:avLst/>
                </a:prstGeom>
                <a:pattFill prst="wdUpDiag">
                  <a:fgClr>
                    <a:schemeClr val="tx1"/>
                  </a:fgClr>
                  <a:bgClr>
                    <a:schemeClr val="bg1"/>
                  </a:bgClr>
                </a:patt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1" name="Rectangle 90">
                  <a:extLst>
                    <a:ext uri="{FF2B5EF4-FFF2-40B4-BE49-F238E27FC236}">
                      <a16:creationId xmlns:a16="http://schemas.microsoft.com/office/drawing/2014/main" id="{839C4AA9-F5CB-3AC5-E5C0-E353F0F6358D}"/>
                    </a:ext>
                  </a:extLst>
                </p:cNvPr>
                <p:cNvSpPr/>
                <p:nvPr/>
              </p:nvSpPr>
              <p:spPr>
                <a:xfrm>
                  <a:off x="8991600" y="4001838"/>
                  <a:ext cx="1538288" cy="137033"/>
                </a:xfrm>
                <a:prstGeom prst="rect">
                  <a:avLst/>
                </a:prstGeom>
                <a:solidFill>
                  <a:srgbClr val="61616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sp>
          <p:nvSpPr>
            <p:cNvPr id="137" name="TextBox 136">
              <a:extLst>
                <a:ext uri="{FF2B5EF4-FFF2-40B4-BE49-F238E27FC236}">
                  <a16:creationId xmlns:a16="http://schemas.microsoft.com/office/drawing/2014/main" id="{A9E025D5-2174-1D5C-6182-D37B59B18CB7}"/>
                </a:ext>
              </a:extLst>
            </p:cNvPr>
            <p:cNvSpPr txBox="1"/>
            <p:nvPr/>
          </p:nvSpPr>
          <p:spPr>
            <a:xfrm>
              <a:off x="17590708" y="9089542"/>
              <a:ext cx="2143125"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Town:           </a:t>
              </a:r>
              <a:r>
                <a:rPr kumimoji="0" lang="en-US" sz="1400" b="0" i="0" u="none" strike="noStrike" kern="1200" cap="none" spc="0" normalizeH="0" baseline="0" noProof="0" dirty="0" err="1">
                  <a:ln>
                    <a:noFill/>
                  </a:ln>
                  <a:solidFill>
                    <a:schemeClr val="bg1"/>
                  </a:solidFill>
                  <a:effectLst/>
                  <a:uLnTx/>
                  <a:uFillTx/>
                  <a:latin typeface="Calibri" panose="020F0502020204030204" pitchFamily="34" charset="0"/>
                  <a:ea typeface="+mn-ea"/>
                  <a:cs typeface="+mn-cs"/>
                </a:rPr>
                <a:t>Daroca</a:t>
              </a:r>
              <a:endPar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Site Id:          esp-zar-daro1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Rack Id:        esp-zar-f0-01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Floor/Row:  1/2</a:t>
              </a:r>
            </a:p>
          </p:txBody>
        </p:sp>
        <p:sp>
          <p:nvSpPr>
            <p:cNvPr id="138" name="TextBox 137">
              <a:extLst>
                <a:ext uri="{FF2B5EF4-FFF2-40B4-BE49-F238E27FC236}">
                  <a16:creationId xmlns:a16="http://schemas.microsoft.com/office/drawing/2014/main" id="{6CC4D963-934B-A110-1780-7B045CD0787C}"/>
                </a:ext>
              </a:extLst>
            </p:cNvPr>
            <p:cNvSpPr txBox="1"/>
            <p:nvPr/>
          </p:nvSpPr>
          <p:spPr>
            <a:xfrm>
              <a:off x="19823359" y="9089542"/>
              <a:ext cx="2123088" cy="954107"/>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Town:           </a:t>
              </a:r>
              <a:r>
                <a:rPr kumimoji="0" lang="en-US" sz="1400" b="0" i="0" u="none" strike="noStrike" kern="1200" cap="none" spc="0" normalizeH="0" baseline="0" noProof="0" dirty="0" err="1">
                  <a:ln>
                    <a:noFill/>
                  </a:ln>
                  <a:solidFill>
                    <a:schemeClr val="bg1"/>
                  </a:solidFill>
                  <a:effectLst/>
                  <a:uLnTx/>
                  <a:uFillTx/>
                  <a:latin typeface="Calibri" panose="020F0502020204030204" pitchFamily="34" charset="0"/>
                  <a:ea typeface="+mn-ea"/>
                  <a:cs typeface="+mn-cs"/>
                </a:rPr>
                <a:t>Daroca</a:t>
              </a:r>
              <a:endPar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Site Id:          esp-zar-daro1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Rack Id:        esp-zar-f0-02</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4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Floor/Row:  1/2</a:t>
              </a:r>
            </a:p>
          </p:txBody>
        </p:sp>
      </p:grpSp>
      <p:sp>
        <p:nvSpPr>
          <p:cNvPr id="6" name="Google Shape;45;p9">
            <a:extLst>
              <a:ext uri="{FF2B5EF4-FFF2-40B4-BE49-F238E27FC236}">
                <a16:creationId xmlns:a16="http://schemas.microsoft.com/office/drawing/2014/main" id="{9C21C994-6443-B774-399B-7828FA7E8ACD}"/>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3396474311"/>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90241C-D18C-0A85-90DA-339DE05F33A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2E641D-6B45-9B3F-7D75-87E396CF20EB}"/>
              </a:ext>
            </a:extLst>
          </p:cNvPr>
          <p:cNvSpPr>
            <a:spLocks noGrp="1"/>
          </p:cNvSpPr>
          <p:nvPr>
            <p:ph type="title"/>
          </p:nvPr>
        </p:nvSpPr>
        <p:spPr/>
        <p:txBody>
          <a:bodyPr vert="horz" lIns="91440" tIns="45720" rIns="91440" bIns="45720" rtlCol="0" anchor="ctr">
            <a:normAutofit/>
          </a:bodyPr>
          <a:lstStyle/>
          <a:p>
            <a:r>
              <a:rPr lang="en-GB" dirty="0"/>
              <a:t>PANEL: NETWORK EQUIPMENT INTERFACE UTILIZATION</a:t>
            </a:r>
          </a:p>
        </p:txBody>
      </p:sp>
      <p:sp>
        <p:nvSpPr>
          <p:cNvPr id="4" name="Content Placeholder 3">
            <a:extLst>
              <a:ext uri="{FF2B5EF4-FFF2-40B4-BE49-F238E27FC236}">
                <a16:creationId xmlns:a16="http://schemas.microsoft.com/office/drawing/2014/main" id="{1F9C147D-8BE6-D778-9CF8-F9AAA766C0D4}"/>
              </a:ext>
            </a:extLst>
          </p:cNvPr>
          <p:cNvSpPr>
            <a:spLocks noGrp="1"/>
          </p:cNvSpPr>
          <p:nvPr>
            <p:ph idx="1"/>
          </p:nvPr>
        </p:nvSpPr>
        <p:spPr>
          <a:xfrm>
            <a:off x="1658282" y="3641531"/>
            <a:ext cx="9380779" cy="8679533"/>
          </a:xfrm>
          <a:noFill/>
          <a:ln>
            <a:noFill/>
          </a:ln>
        </p:spPr>
        <p:txBody>
          <a:bodyPr spcFirstLastPara="1" wrap="square" lIns="91425" tIns="45700" rIns="91425" bIns="45700" anchor="t" anchorCtr="0">
            <a:normAutofit/>
          </a:bodyPr>
          <a:lstStyle/>
          <a:p>
            <a:r>
              <a:rPr lang="en-GB" sz="5400" dirty="0">
                <a:solidFill>
                  <a:srgbClr val="172B4D"/>
                </a:solidFill>
                <a:latin typeface="-apple-system"/>
              </a:rPr>
              <a:t>For selected rack show slot with generic equipment with port-based representation</a:t>
            </a:r>
          </a:p>
          <a:p>
            <a:pPr lvl="1"/>
            <a:r>
              <a:rPr lang="en-GB" dirty="0"/>
              <a:t>Slot availability is colour filled based on state</a:t>
            </a:r>
          </a:p>
          <a:p>
            <a:pPr marL="1615500" lvl="2" indent="-571500">
              <a:buFont typeface="Arial" panose="020B0604020202020204" pitchFamily="34" charset="0"/>
              <a:buChar char="•"/>
            </a:pPr>
            <a:r>
              <a:rPr lang="en-GB" dirty="0"/>
              <a:t>Available - white </a:t>
            </a:r>
          </a:p>
          <a:p>
            <a:pPr marL="1615500" lvl="2" indent="-571500">
              <a:buFont typeface="Arial" panose="020B0604020202020204" pitchFamily="34" charset="0"/>
              <a:buChar char="•"/>
            </a:pPr>
            <a:r>
              <a:rPr lang="en-GB" dirty="0"/>
              <a:t>Reserved - </a:t>
            </a:r>
            <a:r>
              <a:rPr lang="en-GB" dirty="0" err="1"/>
              <a:t>gray</a:t>
            </a:r>
            <a:endParaRPr lang="en-GB" dirty="0"/>
          </a:p>
          <a:p>
            <a:pPr marL="1615500" lvl="2" indent="-571500">
              <a:buFont typeface="Arial" panose="020B0604020202020204" pitchFamily="34" charset="0"/>
              <a:buChar char="•"/>
            </a:pPr>
            <a:r>
              <a:rPr lang="en-GB" dirty="0"/>
              <a:t>Generic equipment (1 or more slots) with port availability colour filled based on state</a:t>
            </a:r>
          </a:p>
          <a:p>
            <a:pPr marL="1828800" lvl="3" indent="-457200">
              <a:buFont typeface="Arial" panose="020B0604020202020204" pitchFamily="34" charset="0"/>
              <a:buChar char="•"/>
            </a:pPr>
            <a:r>
              <a:rPr lang="en-GB" dirty="0"/>
              <a:t>Available - white </a:t>
            </a:r>
          </a:p>
          <a:p>
            <a:pPr marL="1828800" lvl="3" indent="-457200">
              <a:buFont typeface="Arial" panose="020B0604020202020204" pitchFamily="34" charset="0"/>
              <a:buChar char="•"/>
            </a:pPr>
            <a:r>
              <a:rPr lang="en-GB" dirty="0"/>
              <a:t>Connected - black</a:t>
            </a:r>
          </a:p>
          <a:p>
            <a:pPr marL="1828800" lvl="3" indent="-457200">
              <a:buFont typeface="Arial" panose="020B0604020202020204" pitchFamily="34" charset="0"/>
              <a:buChar char="•"/>
            </a:pPr>
            <a:r>
              <a:rPr lang="en-GB" dirty="0"/>
              <a:t>Reserved - </a:t>
            </a:r>
            <a:r>
              <a:rPr lang="en-GB" dirty="0" err="1"/>
              <a:t>gray</a:t>
            </a:r>
            <a:endParaRPr lang="en-GB" dirty="0"/>
          </a:p>
        </p:txBody>
      </p:sp>
      <p:sp>
        <p:nvSpPr>
          <p:cNvPr id="92" name="Rounded Rectangle 91">
            <a:extLst>
              <a:ext uri="{FF2B5EF4-FFF2-40B4-BE49-F238E27FC236}">
                <a16:creationId xmlns:a16="http://schemas.microsoft.com/office/drawing/2014/main" id="{7D0344E4-8C44-E32C-F240-D5D285D2E732}"/>
              </a:ext>
            </a:extLst>
          </p:cNvPr>
          <p:cNvSpPr/>
          <p:nvPr/>
        </p:nvSpPr>
        <p:spPr>
          <a:xfrm>
            <a:off x="17036268"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F3C805DF-7480-9F01-6B1A-9D922BF09593}"/>
              </a:ext>
            </a:extLst>
          </p:cNvPr>
          <p:cNvSpPr txBox="1"/>
          <p:nvPr/>
        </p:nvSpPr>
        <p:spPr>
          <a:xfrm>
            <a:off x="12715515"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94" name="TextBox 93">
            <a:extLst>
              <a:ext uri="{FF2B5EF4-FFF2-40B4-BE49-F238E27FC236}">
                <a16:creationId xmlns:a16="http://schemas.microsoft.com/office/drawing/2014/main" id="{0E54C3A9-832E-9E4E-4215-5B2131CBCF27}"/>
              </a:ext>
            </a:extLst>
          </p:cNvPr>
          <p:cNvSpPr txBox="1"/>
          <p:nvPr/>
        </p:nvSpPr>
        <p:spPr>
          <a:xfrm>
            <a:off x="17981487"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grpSp>
        <p:nvGrpSpPr>
          <p:cNvPr id="499" name="Group 498">
            <a:extLst>
              <a:ext uri="{FF2B5EF4-FFF2-40B4-BE49-F238E27FC236}">
                <a16:creationId xmlns:a16="http://schemas.microsoft.com/office/drawing/2014/main" id="{A3E607E7-5D3A-60B7-D4B4-82DBAAF9D4AD}"/>
              </a:ext>
            </a:extLst>
          </p:cNvPr>
          <p:cNvGrpSpPr/>
          <p:nvPr/>
        </p:nvGrpSpPr>
        <p:grpSpPr>
          <a:xfrm>
            <a:off x="17772223" y="5491537"/>
            <a:ext cx="4033052" cy="5484142"/>
            <a:chOff x="17772223" y="5601571"/>
            <a:chExt cx="4033052" cy="5484142"/>
          </a:xfrm>
        </p:grpSpPr>
        <p:sp>
          <p:nvSpPr>
            <p:cNvPr id="495" name="Rectangle 494">
              <a:extLst>
                <a:ext uri="{FF2B5EF4-FFF2-40B4-BE49-F238E27FC236}">
                  <a16:creationId xmlns:a16="http://schemas.microsoft.com/office/drawing/2014/main" id="{A7E59543-4992-3C03-2A2A-C40EDF31460F}"/>
                </a:ext>
              </a:extLst>
            </p:cNvPr>
            <p:cNvSpPr/>
            <p:nvPr/>
          </p:nvSpPr>
          <p:spPr>
            <a:xfrm>
              <a:off x="17772223" y="5601571"/>
              <a:ext cx="4033052" cy="5484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6" name="Picture 495">
              <a:extLst>
                <a:ext uri="{FF2B5EF4-FFF2-40B4-BE49-F238E27FC236}">
                  <a16:creationId xmlns:a16="http://schemas.microsoft.com/office/drawing/2014/main" id="{4DACE6B4-A1C3-BA06-A226-78B799811BAD}"/>
                </a:ext>
              </a:extLst>
            </p:cNvPr>
            <p:cNvPicPr>
              <a:picLocks noChangeAspect="1"/>
            </p:cNvPicPr>
            <p:nvPr/>
          </p:nvPicPr>
          <p:blipFill>
            <a:blip r:embed="rId3"/>
            <a:stretch>
              <a:fillRect/>
            </a:stretch>
          </p:blipFill>
          <p:spPr>
            <a:xfrm>
              <a:off x="21348075" y="5601572"/>
              <a:ext cx="457200" cy="647700"/>
            </a:xfrm>
            <a:prstGeom prst="rect">
              <a:avLst/>
            </a:prstGeom>
          </p:spPr>
        </p:pic>
        <p:sp>
          <p:nvSpPr>
            <p:cNvPr id="497" name="TextBox 496">
              <a:extLst>
                <a:ext uri="{FF2B5EF4-FFF2-40B4-BE49-F238E27FC236}">
                  <a16:creationId xmlns:a16="http://schemas.microsoft.com/office/drawing/2014/main" id="{8F7CD5B3-7917-6773-D4AA-6D571860040A}"/>
                </a:ext>
              </a:extLst>
            </p:cNvPr>
            <p:cNvSpPr txBox="1"/>
            <p:nvPr/>
          </p:nvSpPr>
          <p:spPr>
            <a:xfrm>
              <a:off x="18223766" y="9885384"/>
              <a:ext cx="3495784"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Town:          </a:t>
              </a:r>
              <a:r>
                <a:rPr kumimoji="0" lang="en-US" sz="1800" b="0" i="0" u="none" strike="noStrike" kern="1200" cap="none" spc="0" normalizeH="0" baseline="0" noProof="0" dirty="0" err="1">
                  <a:ln>
                    <a:noFill/>
                  </a:ln>
                  <a:solidFill>
                    <a:schemeClr val="bg1"/>
                  </a:solidFill>
                  <a:effectLst/>
                  <a:uLnTx/>
                  <a:uFillTx/>
                  <a:latin typeface="Calibri" panose="020F0502020204030204" pitchFamily="34" charset="0"/>
                  <a:ea typeface="+mn-ea"/>
                  <a:cs typeface="+mn-cs"/>
                </a:rPr>
                <a:t>Daroca</a:t>
              </a:r>
              <a:endPar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Site Id:         esp-zar-daro1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Rack Id:       esp-zar-f0-01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Floor/Row: 1/2</a:t>
              </a:r>
            </a:p>
          </p:txBody>
        </p:sp>
        <p:grpSp>
          <p:nvGrpSpPr>
            <p:cNvPr id="259" name="Group 258">
              <a:extLst>
                <a:ext uri="{FF2B5EF4-FFF2-40B4-BE49-F238E27FC236}">
                  <a16:creationId xmlns:a16="http://schemas.microsoft.com/office/drawing/2014/main" id="{62E4D5A2-61CC-AAFC-F892-0D2505F8F862}"/>
                </a:ext>
              </a:extLst>
            </p:cNvPr>
            <p:cNvGrpSpPr/>
            <p:nvPr/>
          </p:nvGrpSpPr>
          <p:grpSpPr>
            <a:xfrm>
              <a:off x="17841974" y="5847260"/>
              <a:ext cx="3740285" cy="4255680"/>
              <a:chOff x="6692324" y="2085485"/>
              <a:chExt cx="3740285" cy="4255680"/>
            </a:xfrm>
          </p:grpSpPr>
          <p:pic>
            <p:nvPicPr>
              <p:cNvPr id="260" name="Picture 2">
                <a:extLst>
                  <a:ext uri="{FF2B5EF4-FFF2-40B4-BE49-F238E27FC236}">
                    <a16:creationId xmlns:a16="http://schemas.microsoft.com/office/drawing/2014/main" id="{5FBC0B35-6F8B-2DEE-2A87-5DE42C5BA23B}"/>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92324" y="2085485"/>
                <a:ext cx="3740285" cy="4255680"/>
              </a:xfrm>
              <a:prstGeom prst="rect">
                <a:avLst/>
              </a:prstGeom>
              <a:noFill/>
              <a:extLst>
                <a:ext uri="{909E8E84-426E-40DD-AFC4-6F175D3DCCD1}">
                  <a14:hiddenFill xmlns:a14="http://schemas.microsoft.com/office/drawing/2010/main">
                    <a:solidFill>
                      <a:srgbClr val="FFFFFF"/>
                    </a:solidFill>
                  </a14:hiddenFill>
                </a:ext>
              </a:extLst>
            </p:spPr>
          </p:pic>
          <p:sp>
            <p:nvSpPr>
              <p:cNvPr id="261" name="Rectangle 260">
                <a:extLst>
                  <a:ext uri="{FF2B5EF4-FFF2-40B4-BE49-F238E27FC236}">
                    <a16:creationId xmlns:a16="http://schemas.microsoft.com/office/drawing/2014/main" id="{2A3A8910-979E-5842-BE18-20E95F0C7BCF}"/>
                  </a:ext>
                </a:extLst>
              </p:cNvPr>
              <p:cNvSpPr/>
              <p:nvPr/>
            </p:nvSpPr>
            <p:spPr>
              <a:xfrm>
                <a:off x="7421206" y="2648475"/>
                <a:ext cx="2684694" cy="255104"/>
              </a:xfrm>
              <a:prstGeom prst="rect">
                <a:avLst/>
              </a:prstGeom>
              <a:solidFill>
                <a:srgbClr val="61616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2" name="Rectangle 261">
                <a:extLst>
                  <a:ext uri="{FF2B5EF4-FFF2-40B4-BE49-F238E27FC236}">
                    <a16:creationId xmlns:a16="http://schemas.microsoft.com/office/drawing/2014/main" id="{6CF4ACD2-410E-42A0-CD49-606F853AFD89}"/>
                  </a:ext>
                </a:extLst>
              </p:cNvPr>
              <p:cNvSpPr/>
              <p:nvPr/>
            </p:nvSpPr>
            <p:spPr>
              <a:xfrm>
                <a:off x="7421206" y="4482434"/>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3" name="Rectangle 262">
                <a:extLst>
                  <a:ext uri="{FF2B5EF4-FFF2-40B4-BE49-F238E27FC236}">
                    <a16:creationId xmlns:a16="http://schemas.microsoft.com/office/drawing/2014/main" id="{B6D471D7-45E5-1319-4E77-E766C46ED87A}"/>
                  </a:ext>
                </a:extLst>
              </p:cNvPr>
              <p:cNvSpPr/>
              <p:nvPr/>
            </p:nvSpPr>
            <p:spPr>
              <a:xfrm>
                <a:off x="7421206" y="4744429"/>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4" name="Rectangle 263">
                <a:extLst>
                  <a:ext uri="{FF2B5EF4-FFF2-40B4-BE49-F238E27FC236}">
                    <a16:creationId xmlns:a16="http://schemas.microsoft.com/office/drawing/2014/main" id="{B9131D05-93CD-1915-994F-DFBC4FF520E8}"/>
                  </a:ext>
                </a:extLst>
              </p:cNvPr>
              <p:cNvSpPr/>
              <p:nvPr/>
            </p:nvSpPr>
            <p:spPr>
              <a:xfrm>
                <a:off x="7421206" y="5006423"/>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5" name="Rectangle 264">
                <a:extLst>
                  <a:ext uri="{FF2B5EF4-FFF2-40B4-BE49-F238E27FC236}">
                    <a16:creationId xmlns:a16="http://schemas.microsoft.com/office/drawing/2014/main" id="{FFC62575-9AE6-D625-90CB-C410A31C7AEB}"/>
                  </a:ext>
                </a:extLst>
              </p:cNvPr>
              <p:cNvSpPr/>
              <p:nvPr/>
            </p:nvSpPr>
            <p:spPr>
              <a:xfrm>
                <a:off x="7421206" y="5268417"/>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6" name="Rectangle 265">
                <a:extLst>
                  <a:ext uri="{FF2B5EF4-FFF2-40B4-BE49-F238E27FC236}">
                    <a16:creationId xmlns:a16="http://schemas.microsoft.com/office/drawing/2014/main" id="{16F16BE5-C0EF-C584-E354-E0CFADCCDFBF}"/>
                  </a:ext>
                </a:extLst>
              </p:cNvPr>
              <p:cNvSpPr/>
              <p:nvPr/>
            </p:nvSpPr>
            <p:spPr>
              <a:xfrm>
                <a:off x="7421206" y="5530406"/>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267" name="Group 266">
                <a:extLst>
                  <a:ext uri="{FF2B5EF4-FFF2-40B4-BE49-F238E27FC236}">
                    <a16:creationId xmlns:a16="http://schemas.microsoft.com/office/drawing/2014/main" id="{3DA83B8E-5DBB-F778-68E0-81E8CA80490A}"/>
                  </a:ext>
                </a:extLst>
              </p:cNvPr>
              <p:cNvGrpSpPr/>
              <p:nvPr/>
            </p:nvGrpSpPr>
            <p:grpSpPr>
              <a:xfrm>
                <a:off x="7421206" y="2921588"/>
                <a:ext cx="2692159" cy="261994"/>
                <a:chOff x="7432791" y="5268412"/>
                <a:chExt cx="2829335" cy="404683"/>
              </a:xfrm>
            </p:grpSpPr>
            <p:grpSp>
              <p:nvGrpSpPr>
                <p:cNvPr id="453" name="Group 452">
                  <a:extLst>
                    <a:ext uri="{FF2B5EF4-FFF2-40B4-BE49-F238E27FC236}">
                      <a16:creationId xmlns:a16="http://schemas.microsoft.com/office/drawing/2014/main" id="{C672AECB-0C89-183D-E1A9-03645AB26FE3}"/>
                    </a:ext>
                  </a:extLst>
                </p:cNvPr>
                <p:cNvGrpSpPr>
                  <a:grpSpLocks noChangeAspect="1"/>
                </p:cNvGrpSpPr>
                <p:nvPr/>
              </p:nvGrpSpPr>
              <p:grpSpPr>
                <a:xfrm>
                  <a:off x="8817897" y="5268412"/>
                  <a:ext cx="1444229" cy="404350"/>
                  <a:chOff x="7413184" y="3284882"/>
                  <a:chExt cx="3019425" cy="1126433"/>
                </a:xfrm>
              </p:grpSpPr>
              <p:pic>
                <p:nvPicPr>
                  <p:cNvPr id="472" name="Picture 471" descr="A grey rectangular object with black and white ports&#10;&#10;Description automatically generated">
                    <a:extLst>
                      <a:ext uri="{FF2B5EF4-FFF2-40B4-BE49-F238E27FC236}">
                        <a16:creationId xmlns:a16="http://schemas.microsoft.com/office/drawing/2014/main" id="{454E111B-BEA6-948E-A3B1-656620B60C19}"/>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473" name="Rectangle 472">
                    <a:extLst>
                      <a:ext uri="{FF2B5EF4-FFF2-40B4-BE49-F238E27FC236}">
                        <a16:creationId xmlns:a16="http://schemas.microsoft.com/office/drawing/2014/main" id="{7527EE4A-AE5C-5DFB-553F-7AC4C07D6033}"/>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4" name="Rectangle 473">
                    <a:extLst>
                      <a:ext uri="{FF2B5EF4-FFF2-40B4-BE49-F238E27FC236}">
                        <a16:creationId xmlns:a16="http://schemas.microsoft.com/office/drawing/2014/main" id="{248DDE2D-728A-BB0D-BADD-71A77D459967}"/>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5" name="Rectangle 474">
                    <a:extLst>
                      <a:ext uri="{FF2B5EF4-FFF2-40B4-BE49-F238E27FC236}">
                        <a16:creationId xmlns:a16="http://schemas.microsoft.com/office/drawing/2014/main" id="{5EE8BF6F-E5A3-CA2F-BCBC-5E54A8B21A44}"/>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6" name="Rectangle 475">
                    <a:extLst>
                      <a:ext uri="{FF2B5EF4-FFF2-40B4-BE49-F238E27FC236}">
                        <a16:creationId xmlns:a16="http://schemas.microsoft.com/office/drawing/2014/main" id="{A4E2AA04-3989-4B11-1169-A2C05EE1E1F2}"/>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77" name="Rectangle 476">
                    <a:extLst>
                      <a:ext uri="{FF2B5EF4-FFF2-40B4-BE49-F238E27FC236}">
                        <a16:creationId xmlns:a16="http://schemas.microsoft.com/office/drawing/2014/main" id="{7AE0A6AE-55E8-F438-D82A-BCD0EA1459F3}"/>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8" name="Rectangle 477">
                    <a:extLst>
                      <a:ext uri="{FF2B5EF4-FFF2-40B4-BE49-F238E27FC236}">
                        <a16:creationId xmlns:a16="http://schemas.microsoft.com/office/drawing/2014/main" id="{0FCD0E22-D28F-58C9-260E-9E52327F2D18}"/>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9" name="Rectangle 478">
                    <a:extLst>
                      <a:ext uri="{FF2B5EF4-FFF2-40B4-BE49-F238E27FC236}">
                        <a16:creationId xmlns:a16="http://schemas.microsoft.com/office/drawing/2014/main" id="{373B56F1-D130-6CF9-1CD0-9C38549F8172}"/>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0" name="Rectangle 479">
                    <a:extLst>
                      <a:ext uri="{FF2B5EF4-FFF2-40B4-BE49-F238E27FC236}">
                        <a16:creationId xmlns:a16="http://schemas.microsoft.com/office/drawing/2014/main" id="{E3A8CDEF-E8C4-63C2-4FE0-C4B59313EC02}"/>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1" name="Rectangle 480">
                    <a:extLst>
                      <a:ext uri="{FF2B5EF4-FFF2-40B4-BE49-F238E27FC236}">
                        <a16:creationId xmlns:a16="http://schemas.microsoft.com/office/drawing/2014/main" id="{2257F682-2013-6C09-6C7E-0E1B6519F7EF}"/>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82" name="Rectangle 481">
                    <a:extLst>
                      <a:ext uri="{FF2B5EF4-FFF2-40B4-BE49-F238E27FC236}">
                        <a16:creationId xmlns:a16="http://schemas.microsoft.com/office/drawing/2014/main" id="{ABEFE724-A8F8-55F0-7C62-C7D1CBFB77F2}"/>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3" name="Rectangle 482">
                    <a:extLst>
                      <a:ext uri="{FF2B5EF4-FFF2-40B4-BE49-F238E27FC236}">
                        <a16:creationId xmlns:a16="http://schemas.microsoft.com/office/drawing/2014/main" id="{0B425BBE-FE2A-6323-05F6-BD92A7A8E6E0}"/>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4" name="Rectangle 483">
                    <a:extLst>
                      <a:ext uri="{FF2B5EF4-FFF2-40B4-BE49-F238E27FC236}">
                        <a16:creationId xmlns:a16="http://schemas.microsoft.com/office/drawing/2014/main" id="{C4B221F1-B1D2-56F8-8B79-8F87F806C92F}"/>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5" name="Rectangle 484">
                    <a:extLst>
                      <a:ext uri="{FF2B5EF4-FFF2-40B4-BE49-F238E27FC236}">
                        <a16:creationId xmlns:a16="http://schemas.microsoft.com/office/drawing/2014/main" id="{8B37E503-BB72-BD25-6743-DCBD170E01B1}"/>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6" name="Rectangle 485">
                    <a:extLst>
                      <a:ext uri="{FF2B5EF4-FFF2-40B4-BE49-F238E27FC236}">
                        <a16:creationId xmlns:a16="http://schemas.microsoft.com/office/drawing/2014/main" id="{8C609A28-AB32-7625-2498-935607E7D885}"/>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7" name="Rectangle 486">
                    <a:extLst>
                      <a:ext uri="{FF2B5EF4-FFF2-40B4-BE49-F238E27FC236}">
                        <a16:creationId xmlns:a16="http://schemas.microsoft.com/office/drawing/2014/main" id="{085E07CC-54ED-96A7-1018-6BC0766DDEFA}"/>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88" name="Rectangle 487">
                    <a:extLst>
                      <a:ext uri="{FF2B5EF4-FFF2-40B4-BE49-F238E27FC236}">
                        <a16:creationId xmlns:a16="http://schemas.microsoft.com/office/drawing/2014/main" id="{6B7D351F-3F6D-C601-D93E-C5157DE78BCE}"/>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54" name="Group 453">
                  <a:extLst>
                    <a:ext uri="{FF2B5EF4-FFF2-40B4-BE49-F238E27FC236}">
                      <a16:creationId xmlns:a16="http://schemas.microsoft.com/office/drawing/2014/main" id="{8C16DB58-A872-3BFE-12D0-9530922D9943}"/>
                    </a:ext>
                  </a:extLst>
                </p:cNvPr>
                <p:cNvGrpSpPr>
                  <a:grpSpLocks noChangeAspect="1"/>
                </p:cNvGrpSpPr>
                <p:nvPr/>
              </p:nvGrpSpPr>
              <p:grpSpPr>
                <a:xfrm>
                  <a:off x="7432791" y="5268745"/>
                  <a:ext cx="1444229" cy="404350"/>
                  <a:chOff x="7413184" y="3284882"/>
                  <a:chExt cx="3019425" cy="1126433"/>
                </a:xfrm>
              </p:grpSpPr>
              <p:pic>
                <p:nvPicPr>
                  <p:cNvPr id="455" name="Picture 454" descr="A grey rectangular object with black and white ports&#10;&#10;Description automatically generated">
                    <a:extLst>
                      <a:ext uri="{FF2B5EF4-FFF2-40B4-BE49-F238E27FC236}">
                        <a16:creationId xmlns:a16="http://schemas.microsoft.com/office/drawing/2014/main" id="{1AF6206E-0C68-87CB-5A2A-DB2643B46260}"/>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456" name="Rectangle 455">
                    <a:extLst>
                      <a:ext uri="{FF2B5EF4-FFF2-40B4-BE49-F238E27FC236}">
                        <a16:creationId xmlns:a16="http://schemas.microsoft.com/office/drawing/2014/main" id="{732E8080-94CD-B7D5-7267-AC6C8659B3DB}"/>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7" name="Rectangle 456">
                    <a:extLst>
                      <a:ext uri="{FF2B5EF4-FFF2-40B4-BE49-F238E27FC236}">
                        <a16:creationId xmlns:a16="http://schemas.microsoft.com/office/drawing/2014/main" id="{BC600269-E490-4564-9D7B-91B4C513A73A}"/>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8" name="Rectangle 457">
                    <a:extLst>
                      <a:ext uri="{FF2B5EF4-FFF2-40B4-BE49-F238E27FC236}">
                        <a16:creationId xmlns:a16="http://schemas.microsoft.com/office/drawing/2014/main" id="{B34A31A8-275D-BFBD-96E1-3C3A03D6022A}"/>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9" name="Rectangle 458">
                    <a:extLst>
                      <a:ext uri="{FF2B5EF4-FFF2-40B4-BE49-F238E27FC236}">
                        <a16:creationId xmlns:a16="http://schemas.microsoft.com/office/drawing/2014/main" id="{7EC86915-100F-2874-364E-ACD69A67AD35}"/>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0" name="Rectangle 459">
                    <a:extLst>
                      <a:ext uri="{FF2B5EF4-FFF2-40B4-BE49-F238E27FC236}">
                        <a16:creationId xmlns:a16="http://schemas.microsoft.com/office/drawing/2014/main" id="{CA098EDC-9C7C-8A9E-B75C-C689BADF8ED4}"/>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1" name="Rectangle 460">
                    <a:extLst>
                      <a:ext uri="{FF2B5EF4-FFF2-40B4-BE49-F238E27FC236}">
                        <a16:creationId xmlns:a16="http://schemas.microsoft.com/office/drawing/2014/main" id="{DC12A4C2-06C4-889D-920B-9564DE5FCB33}"/>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2" name="Rectangle 461">
                    <a:extLst>
                      <a:ext uri="{FF2B5EF4-FFF2-40B4-BE49-F238E27FC236}">
                        <a16:creationId xmlns:a16="http://schemas.microsoft.com/office/drawing/2014/main" id="{1DAEF721-5275-5A44-0302-E7593E328D43}"/>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3" name="Rectangle 462">
                    <a:extLst>
                      <a:ext uri="{FF2B5EF4-FFF2-40B4-BE49-F238E27FC236}">
                        <a16:creationId xmlns:a16="http://schemas.microsoft.com/office/drawing/2014/main" id="{F5A81489-6ED1-15C0-067E-73762BAD0375}"/>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4" name="Rectangle 463">
                    <a:extLst>
                      <a:ext uri="{FF2B5EF4-FFF2-40B4-BE49-F238E27FC236}">
                        <a16:creationId xmlns:a16="http://schemas.microsoft.com/office/drawing/2014/main" id="{569A6C1D-8509-9BFE-6382-437CECD14E8E}"/>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65" name="Rectangle 464">
                    <a:extLst>
                      <a:ext uri="{FF2B5EF4-FFF2-40B4-BE49-F238E27FC236}">
                        <a16:creationId xmlns:a16="http://schemas.microsoft.com/office/drawing/2014/main" id="{9EAE37ED-1619-806B-36E5-DD4FBAE490C2}"/>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6" name="Rectangle 465">
                    <a:extLst>
                      <a:ext uri="{FF2B5EF4-FFF2-40B4-BE49-F238E27FC236}">
                        <a16:creationId xmlns:a16="http://schemas.microsoft.com/office/drawing/2014/main" id="{A8802AD7-42F3-81C6-454A-B816928253A1}"/>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7" name="Rectangle 466">
                    <a:extLst>
                      <a:ext uri="{FF2B5EF4-FFF2-40B4-BE49-F238E27FC236}">
                        <a16:creationId xmlns:a16="http://schemas.microsoft.com/office/drawing/2014/main" id="{A7A59CBA-D5FE-C02B-CAB6-2A53F5A6ECE2}"/>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8" name="Rectangle 467">
                    <a:extLst>
                      <a:ext uri="{FF2B5EF4-FFF2-40B4-BE49-F238E27FC236}">
                        <a16:creationId xmlns:a16="http://schemas.microsoft.com/office/drawing/2014/main" id="{D0892F53-A041-A214-932F-270264184CA8}"/>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69" name="Rectangle 468">
                    <a:extLst>
                      <a:ext uri="{FF2B5EF4-FFF2-40B4-BE49-F238E27FC236}">
                        <a16:creationId xmlns:a16="http://schemas.microsoft.com/office/drawing/2014/main" id="{0AE4D31E-AA63-ADEA-02A4-8E753B8BC741}"/>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0" name="Rectangle 469">
                    <a:extLst>
                      <a:ext uri="{FF2B5EF4-FFF2-40B4-BE49-F238E27FC236}">
                        <a16:creationId xmlns:a16="http://schemas.microsoft.com/office/drawing/2014/main" id="{D37F85F7-B1B7-4984-9DDE-44B315B88433}"/>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71" name="Rectangle 470">
                    <a:extLst>
                      <a:ext uri="{FF2B5EF4-FFF2-40B4-BE49-F238E27FC236}">
                        <a16:creationId xmlns:a16="http://schemas.microsoft.com/office/drawing/2014/main" id="{512008E4-B0BA-05AF-25D3-E94D4447F610}"/>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8" name="Group 267">
                <a:extLst>
                  <a:ext uri="{FF2B5EF4-FFF2-40B4-BE49-F238E27FC236}">
                    <a16:creationId xmlns:a16="http://schemas.microsoft.com/office/drawing/2014/main" id="{35D2B6DC-B965-66AE-906E-B0206161C15D}"/>
                  </a:ext>
                </a:extLst>
              </p:cNvPr>
              <p:cNvGrpSpPr/>
              <p:nvPr/>
            </p:nvGrpSpPr>
            <p:grpSpPr>
              <a:xfrm>
                <a:off x="7421206" y="3180175"/>
                <a:ext cx="2692159" cy="261994"/>
                <a:chOff x="7432791" y="5268412"/>
                <a:chExt cx="2829335" cy="404683"/>
              </a:xfrm>
            </p:grpSpPr>
            <p:grpSp>
              <p:nvGrpSpPr>
                <p:cNvPr id="417" name="Group 416">
                  <a:extLst>
                    <a:ext uri="{FF2B5EF4-FFF2-40B4-BE49-F238E27FC236}">
                      <a16:creationId xmlns:a16="http://schemas.microsoft.com/office/drawing/2014/main" id="{5D326D6A-9E4A-F758-CE66-AE6B5AF937B3}"/>
                    </a:ext>
                  </a:extLst>
                </p:cNvPr>
                <p:cNvGrpSpPr>
                  <a:grpSpLocks noChangeAspect="1"/>
                </p:cNvGrpSpPr>
                <p:nvPr/>
              </p:nvGrpSpPr>
              <p:grpSpPr>
                <a:xfrm>
                  <a:off x="8817897" y="5268412"/>
                  <a:ext cx="1444229" cy="404350"/>
                  <a:chOff x="7413184" y="3284882"/>
                  <a:chExt cx="3019425" cy="1126433"/>
                </a:xfrm>
              </p:grpSpPr>
              <p:pic>
                <p:nvPicPr>
                  <p:cNvPr id="436" name="Picture 435" descr="A grey rectangular object with black and white ports&#10;&#10;Description automatically generated">
                    <a:extLst>
                      <a:ext uri="{FF2B5EF4-FFF2-40B4-BE49-F238E27FC236}">
                        <a16:creationId xmlns:a16="http://schemas.microsoft.com/office/drawing/2014/main" id="{15137D08-AB49-4479-8039-4D8642A55F04}"/>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437" name="Rectangle 436">
                    <a:extLst>
                      <a:ext uri="{FF2B5EF4-FFF2-40B4-BE49-F238E27FC236}">
                        <a16:creationId xmlns:a16="http://schemas.microsoft.com/office/drawing/2014/main" id="{3FF148DE-11CB-0833-CB7A-68D189C6D4FA}"/>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8" name="Rectangle 437">
                    <a:extLst>
                      <a:ext uri="{FF2B5EF4-FFF2-40B4-BE49-F238E27FC236}">
                        <a16:creationId xmlns:a16="http://schemas.microsoft.com/office/drawing/2014/main" id="{6706B466-DEA7-1E11-6940-F5AD54B02ABD}"/>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9" name="Rectangle 438">
                    <a:extLst>
                      <a:ext uri="{FF2B5EF4-FFF2-40B4-BE49-F238E27FC236}">
                        <a16:creationId xmlns:a16="http://schemas.microsoft.com/office/drawing/2014/main" id="{D0A1F097-AF42-2A70-9ED0-C8D1F9EF45D0}"/>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0" name="Rectangle 439">
                    <a:extLst>
                      <a:ext uri="{FF2B5EF4-FFF2-40B4-BE49-F238E27FC236}">
                        <a16:creationId xmlns:a16="http://schemas.microsoft.com/office/drawing/2014/main" id="{474D59DE-A90D-AFFF-3D5D-B2A9D1002D05}"/>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1" name="Rectangle 440">
                    <a:extLst>
                      <a:ext uri="{FF2B5EF4-FFF2-40B4-BE49-F238E27FC236}">
                        <a16:creationId xmlns:a16="http://schemas.microsoft.com/office/drawing/2014/main" id="{0D27D780-C2C9-F3F4-48B0-E2E7477BA1FC}"/>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2" name="Rectangle 441">
                    <a:extLst>
                      <a:ext uri="{FF2B5EF4-FFF2-40B4-BE49-F238E27FC236}">
                        <a16:creationId xmlns:a16="http://schemas.microsoft.com/office/drawing/2014/main" id="{E28031CD-9663-49FF-4064-9FE97EDCAF4E}"/>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3" name="Rectangle 442">
                    <a:extLst>
                      <a:ext uri="{FF2B5EF4-FFF2-40B4-BE49-F238E27FC236}">
                        <a16:creationId xmlns:a16="http://schemas.microsoft.com/office/drawing/2014/main" id="{DED978C3-0D8B-5F78-3490-8ED0562F1176}"/>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4" name="Rectangle 443">
                    <a:extLst>
                      <a:ext uri="{FF2B5EF4-FFF2-40B4-BE49-F238E27FC236}">
                        <a16:creationId xmlns:a16="http://schemas.microsoft.com/office/drawing/2014/main" id="{C1936A40-4583-2E73-49AD-5C3BC074BFA2}"/>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5" name="Rectangle 444">
                    <a:extLst>
                      <a:ext uri="{FF2B5EF4-FFF2-40B4-BE49-F238E27FC236}">
                        <a16:creationId xmlns:a16="http://schemas.microsoft.com/office/drawing/2014/main" id="{E07C5783-D388-3099-CBFE-BCFDAE25C8C6}"/>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46" name="Rectangle 445">
                    <a:extLst>
                      <a:ext uri="{FF2B5EF4-FFF2-40B4-BE49-F238E27FC236}">
                        <a16:creationId xmlns:a16="http://schemas.microsoft.com/office/drawing/2014/main" id="{CAFCC608-6964-EB70-EEE3-0EDD89D8EDD5}"/>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7" name="Rectangle 446">
                    <a:extLst>
                      <a:ext uri="{FF2B5EF4-FFF2-40B4-BE49-F238E27FC236}">
                        <a16:creationId xmlns:a16="http://schemas.microsoft.com/office/drawing/2014/main" id="{927A1FD8-FDDF-B7F1-7182-2581C4D9DF44}"/>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8" name="Rectangle 447">
                    <a:extLst>
                      <a:ext uri="{FF2B5EF4-FFF2-40B4-BE49-F238E27FC236}">
                        <a16:creationId xmlns:a16="http://schemas.microsoft.com/office/drawing/2014/main" id="{90F1C954-48E2-4504-7020-65441C00EC3F}"/>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49" name="Rectangle 448">
                    <a:extLst>
                      <a:ext uri="{FF2B5EF4-FFF2-40B4-BE49-F238E27FC236}">
                        <a16:creationId xmlns:a16="http://schemas.microsoft.com/office/drawing/2014/main" id="{0392105A-C8A5-5359-14C1-A586F867A2E5}"/>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0" name="Rectangle 449">
                    <a:extLst>
                      <a:ext uri="{FF2B5EF4-FFF2-40B4-BE49-F238E27FC236}">
                        <a16:creationId xmlns:a16="http://schemas.microsoft.com/office/drawing/2014/main" id="{A62988FE-293E-8538-D100-7D2D2DA8515B}"/>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1" name="Rectangle 450">
                    <a:extLst>
                      <a:ext uri="{FF2B5EF4-FFF2-40B4-BE49-F238E27FC236}">
                        <a16:creationId xmlns:a16="http://schemas.microsoft.com/office/drawing/2014/main" id="{23E7E1A9-417F-E0E9-F553-A35639B3955A}"/>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52" name="Rectangle 451">
                    <a:extLst>
                      <a:ext uri="{FF2B5EF4-FFF2-40B4-BE49-F238E27FC236}">
                        <a16:creationId xmlns:a16="http://schemas.microsoft.com/office/drawing/2014/main" id="{09902DAC-EC35-113D-1FF9-32DE898E6FAA}"/>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418" name="Group 417">
                  <a:extLst>
                    <a:ext uri="{FF2B5EF4-FFF2-40B4-BE49-F238E27FC236}">
                      <a16:creationId xmlns:a16="http://schemas.microsoft.com/office/drawing/2014/main" id="{4CB532D6-2013-BDB2-7205-D1721608499B}"/>
                    </a:ext>
                  </a:extLst>
                </p:cNvPr>
                <p:cNvGrpSpPr>
                  <a:grpSpLocks noChangeAspect="1"/>
                </p:cNvGrpSpPr>
                <p:nvPr/>
              </p:nvGrpSpPr>
              <p:grpSpPr>
                <a:xfrm>
                  <a:off x="7432791" y="5268745"/>
                  <a:ext cx="1444229" cy="404350"/>
                  <a:chOff x="7413184" y="3284882"/>
                  <a:chExt cx="3019425" cy="1126433"/>
                </a:xfrm>
              </p:grpSpPr>
              <p:pic>
                <p:nvPicPr>
                  <p:cNvPr id="419" name="Picture 418" descr="A grey rectangular object with black and white ports&#10;&#10;Description automatically generated">
                    <a:extLst>
                      <a:ext uri="{FF2B5EF4-FFF2-40B4-BE49-F238E27FC236}">
                        <a16:creationId xmlns:a16="http://schemas.microsoft.com/office/drawing/2014/main" id="{56B951D5-A186-9C5C-DA1B-BC82E92E769E}"/>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420" name="Rectangle 419">
                    <a:extLst>
                      <a:ext uri="{FF2B5EF4-FFF2-40B4-BE49-F238E27FC236}">
                        <a16:creationId xmlns:a16="http://schemas.microsoft.com/office/drawing/2014/main" id="{03A40818-DD8E-971E-258E-F6B64820CDC3}"/>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1" name="Rectangle 420">
                    <a:extLst>
                      <a:ext uri="{FF2B5EF4-FFF2-40B4-BE49-F238E27FC236}">
                        <a16:creationId xmlns:a16="http://schemas.microsoft.com/office/drawing/2014/main" id="{F0793902-78B1-7E03-1227-6D90FB43B5A5}"/>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2" name="Rectangle 421">
                    <a:extLst>
                      <a:ext uri="{FF2B5EF4-FFF2-40B4-BE49-F238E27FC236}">
                        <a16:creationId xmlns:a16="http://schemas.microsoft.com/office/drawing/2014/main" id="{2B5078E9-050C-0DCA-084D-FE1A29F4FCB0}"/>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3" name="Rectangle 422">
                    <a:extLst>
                      <a:ext uri="{FF2B5EF4-FFF2-40B4-BE49-F238E27FC236}">
                        <a16:creationId xmlns:a16="http://schemas.microsoft.com/office/drawing/2014/main" id="{6C21733C-CE04-36C1-698A-C10ED798D22D}"/>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4" name="Rectangle 423">
                    <a:extLst>
                      <a:ext uri="{FF2B5EF4-FFF2-40B4-BE49-F238E27FC236}">
                        <a16:creationId xmlns:a16="http://schemas.microsoft.com/office/drawing/2014/main" id="{130EFE1A-0BC7-1026-B6B6-AD74DD86D07B}"/>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5" name="Rectangle 424">
                    <a:extLst>
                      <a:ext uri="{FF2B5EF4-FFF2-40B4-BE49-F238E27FC236}">
                        <a16:creationId xmlns:a16="http://schemas.microsoft.com/office/drawing/2014/main" id="{8BC5603F-D325-18A2-464B-DF01ACA10F4B}"/>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6" name="Rectangle 425">
                    <a:extLst>
                      <a:ext uri="{FF2B5EF4-FFF2-40B4-BE49-F238E27FC236}">
                        <a16:creationId xmlns:a16="http://schemas.microsoft.com/office/drawing/2014/main" id="{E612F3FB-A76D-AA20-D520-3FE79DF78784}"/>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7" name="Rectangle 426">
                    <a:extLst>
                      <a:ext uri="{FF2B5EF4-FFF2-40B4-BE49-F238E27FC236}">
                        <a16:creationId xmlns:a16="http://schemas.microsoft.com/office/drawing/2014/main" id="{40BE8C37-F5BA-F274-FA50-F7FCC547ABF7}"/>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28" name="Rectangle 427">
                    <a:extLst>
                      <a:ext uri="{FF2B5EF4-FFF2-40B4-BE49-F238E27FC236}">
                        <a16:creationId xmlns:a16="http://schemas.microsoft.com/office/drawing/2014/main" id="{7F955DA1-3A83-2D85-2630-CB923EF5D35D}"/>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29" name="Rectangle 428">
                    <a:extLst>
                      <a:ext uri="{FF2B5EF4-FFF2-40B4-BE49-F238E27FC236}">
                        <a16:creationId xmlns:a16="http://schemas.microsoft.com/office/drawing/2014/main" id="{51D6DDEE-946C-AE24-0A56-F84147BB13DB}"/>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0" name="Rectangle 429">
                    <a:extLst>
                      <a:ext uri="{FF2B5EF4-FFF2-40B4-BE49-F238E27FC236}">
                        <a16:creationId xmlns:a16="http://schemas.microsoft.com/office/drawing/2014/main" id="{7376E5E3-0058-8D4D-39CA-17A87278A294}"/>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1" name="Rectangle 430">
                    <a:extLst>
                      <a:ext uri="{FF2B5EF4-FFF2-40B4-BE49-F238E27FC236}">
                        <a16:creationId xmlns:a16="http://schemas.microsoft.com/office/drawing/2014/main" id="{40109CE8-F56F-C658-F0CD-7F47E12E8F37}"/>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2" name="Rectangle 431">
                    <a:extLst>
                      <a:ext uri="{FF2B5EF4-FFF2-40B4-BE49-F238E27FC236}">
                        <a16:creationId xmlns:a16="http://schemas.microsoft.com/office/drawing/2014/main" id="{7F5EA305-C84E-6FCE-EF53-26F78FA8F720}"/>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3" name="Rectangle 432">
                    <a:extLst>
                      <a:ext uri="{FF2B5EF4-FFF2-40B4-BE49-F238E27FC236}">
                        <a16:creationId xmlns:a16="http://schemas.microsoft.com/office/drawing/2014/main" id="{9FA8CC29-EA5D-DBCD-5470-1D0D17D17A58}"/>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4" name="Rectangle 433">
                    <a:extLst>
                      <a:ext uri="{FF2B5EF4-FFF2-40B4-BE49-F238E27FC236}">
                        <a16:creationId xmlns:a16="http://schemas.microsoft.com/office/drawing/2014/main" id="{88EEDE43-5D0B-D27E-D27B-D48822183C0D}"/>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35" name="Rectangle 434">
                    <a:extLst>
                      <a:ext uri="{FF2B5EF4-FFF2-40B4-BE49-F238E27FC236}">
                        <a16:creationId xmlns:a16="http://schemas.microsoft.com/office/drawing/2014/main" id="{869B05A0-8106-FFB3-9784-2197FF8F5CD3}"/>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69" name="Group 268">
                <a:extLst>
                  <a:ext uri="{FF2B5EF4-FFF2-40B4-BE49-F238E27FC236}">
                    <a16:creationId xmlns:a16="http://schemas.microsoft.com/office/drawing/2014/main" id="{425D1F4E-2D13-5114-A3A0-9C60083AC26B}"/>
                  </a:ext>
                </a:extLst>
              </p:cNvPr>
              <p:cNvGrpSpPr/>
              <p:nvPr/>
            </p:nvGrpSpPr>
            <p:grpSpPr>
              <a:xfrm>
                <a:off x="7421206" y="3431179"/>
                <a:ext cx="2692159" cy="261994"/>
                <a:chOff x="7432791" y="5268412"/>
                <a:chExt cx="2829335" cy="404683"/>
              </a:xfrm>
            </p:grpSpPr>
            <p:grpSp>
              <p:nvGrpSpPr>
                <p:cNvPr id="381" name="Group 380">
                  <a:extLst>
                    <a:ext uri="{FF2B5EF4-FFF2-40B4-BE49-F238E27FC236}">
                      <a16:creationId xmlns:a16="http://schemas.microsoft.com/office/drawing/2014/main" id="{01F1B8B3-919A-C79C-C636-A39FA6C49F24}"/>
                    </a:ext>
                  </a:extLst>
                </p:cNvPr>
                <p:cNvGrpSpPr>
                  <a:grpSpLocks noChangeAspect="1"/>
                </p:cNvGrpSpPr>
                <p:nvPr/>
              </p:nvGrpSpPr>
              <p:grpSpPr>
                <a:xfrm>
                  <a:off x="8817897" y="5268412"/>
                  <a:ext cx="1444229" cy="404350"/>
                  <a:chOff x="7413184" y="3284882"/>
                  <a:chExt cx="3019425" cy="1126433"/>
                </a:xfrm>
              </p:grpSpPr>
              <p:pic>
                <p:nvPicPr>
                  <p:cNvPr id="400" name="Picture 399" descr="A grey rectangular object with black and white ports&#10;&#10;Description automatically generated">
                    <a:extLst>
                      <a:ext uri="{FF2B5EF4-FFF2-40B4-BE49-F238E27FC236}">
                        <a16:creationId xmlns:a16="http://schemas.microsoft.com/office/drawing/2014/main" id="{187438B8-C450-DCCD-96DC-4F099AB72DDC}"/>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401" name="Rectangle 400">
                    <a:extLst>
                      <a:ext uri="{FF2B5EF4-FFF2-40B4-BE49-F238E27FC236}">
                        <a16:creationId xmlns:a16="http://schemas.microsoft.com/office/drawing/2014/main" id="{0ADA13C0-4733-448D-0A00-E886EAACF661}"/>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2" name="Rectangle 401">
                    <a:extLst>
                      <a:ext uri="{FF2B5EF4-FFF2-40B4-BE49-F238E27FC236}">
                        <a16:creationId xmlns:a16="http://schemas.microsoft.com/office/drawing/2014/main" id="{EFEAD254-1077-9E69-D163-5007F7C8E197}"/>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3" name="Rectangle 402">
                    <a:extLst>
                      <a:ext uri="{FF2B5EF4-FFF2-40B4-BE49-F238E27FC236}">
                        <a16:creationId xmlns:a16="http://schemas.microsoft.com/office/drawing/2014/main" id="{9104078E-4ADE-1A99-DE25-F5D9D9462A59}"/>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4" name="Rectangle 403">
                    <a:extLst>
                      <a:ext uri="{FF2B5EF4-FFF2-40B4-BE49-F238E27FC236}">
                        <a16:creationId xmlns:a16="http://schemas.microsoft.com/office/drawing/2014/main" id="{11D3897B-B0BA-D0C0-7C21-E010BCC3D0E2}"/>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05" name="Rectangle 404">
                    <a:extLst>
                      <a:ext uri="{FF2B5EF4-FFF2-40B4-BE49-F238E27FC236}">
                        <a16:creationId xmlns:a16="http://schemas.microsoft.com/office/drawing/2014/main" id="{5B01CC1A-6527-0D93-C21B-24A5E13E27F3}"/>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6" name="Rectangle 405">
                    <a:extLst>
                      <a:ext uri="{FF2B5EF4-FFF2-40B4-BE49-F238E27FC236}">
                        <a16:creationId xmlns:a16="http://schemas.microsoft.com/office/drawing/2014/main" id="{FC7AEBBC-2EEB-8054-5242-F72E07B1654C}"/>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7" name="Rectangle 406">
                    <a:extLst>
                      <a:ext uri="{FF2B5EF4-FFF2-40B4-BE49-F238E27FC236}">
                        <a16:creationId xmlns:a16="http://schemas.microsoft.com/office/drawing/2014/main" id="{8C9D49B0-D65D-537C-2831-CCBAF56001EB}"/>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8" name="Rectangle 407">
                    <a:extLst>
                      <a:ext uri="{FF2B5EF4-FFF2-40B4-BE49-F238E27FC236}">
                        <a16:creationId xmlns:a16="http://schemas.microsoft.com/office/drawing/2014/main" id="{6314AC47-A85D-549F-4ED0-4967D766B725}"/>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09" name="Rectangle 408">
                    <a:extLst>
                      <a:ext uri="{FF2B5EF4-FFF2-40B4-BE49-F238E27FC236}">
                        <a16:creationId xmlns:a16="http://schemas.microsoft.com/office/drawing/2014/main" id="{7736B144-A227-E220-3DF9-ACA1753BE794}"/>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410" name="Rectangle 409">
                    <a:extLst>
                      <a:ext uri="{FF2B5EF4-FFF2-40B4-BE49-F238E27FC236}">
                        <a16:creationId xmlns:a16="http://schemas.microsoft.com/office/drawing/2014/main" id="{31DA3909-F210-52A6-8FBE-ADA3E98BF62A}"/>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1" name="Rectangle 410">
                    <a:extLst>
                      <a:ext uri="{FF2B5EF4-FFF2-40B4-BE49-F238E27FC236}">
                        <a16:creationId xmlns:a16="http://schemas.microsoft.com/office/drawing/2014/main" id="{8393F6E1-C819-0BE1-F0B3-6C9698EE67C9}"/>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2" name="Rectangle 411">
                    <a:extLst>
                      <a:ext uri="{FF2B5EF4-FFF2-40B4-BE49-F238E27FC236}">
                        <a16:creationId xmlns:a16="http://schemas.microsoft.com/office/drawing/2014/main" id="{5629A057-25C8-9B1D-E35F-6C5B35DB9A8D}"/>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3" name="Rectangle 412">
                    <a:extLst>
                      <a:ext uri="{FF2B5EF4-FFF2-40B4-BE49-F238E27FC236}">
                        <a16:creationId xmlns:a16="http://schemas.microsoft.com/office/drawing/2014/main" id="{5E8E94D3-718C-4AB1-B315-107B7C6BF1F8}"/>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4" name="Rectangle 413">
                    <a:extLst>
                      <a:ext uri="{FF2B5EF4-FFF2-40B4-BE49-F238E27FC236}">
                        <a16:creationId xmlns:a16="http://schemas.microsoft.com/office/drawing/2014/main" id="{6DEB5DE4-A2A3-11D3-E5DD-D81785EBAECD}"/>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5" name="Rectangle 414">
                    <a:extLst>
                      <a:ext uri="{FF2B5EF4-FFF2-40B4-BE49-F238E27FC236}">
                        <a16:creationId xmlns:a16="http://schemas.microsoft.com/office/drawing/2014/main" id="{E5F7B9B8-B678-B798-73F2-BFB8757DD5D3}"/>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416" name="Rectangle 415">
                    <a:extLst>
                      <a:ext uri="{FF2B5EF4-FFF2-40B4-BE49-F238E27FC236}">
                        <a16:creationId xmlns:a16="http://schemas.microsoft.com/office/drawing/2014/main" id="{33C4400E-061E-09FF-9254-D299D787F78A}"/>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82" name="Group 381">
                  <a:extLst>
                    <a:ext uri="{FF2B5EF4-FFF2-40B4-BE49-F238E27FC236}">
                      <a16:creationId xmlns:a16="http://schemas.microsoft.com/office/drawing/2014/main" id="{38CA40EF-5206-C4FA-345B-35F24F319141}"/>
                    </a:ext>
                  </a:extLst>
                </p:cNvPr>
                <p:cNvGrpSpPr>
                  <a:grpSpLocks noChangeAspect="1"/>
                </p:cNvGrpSpPr>
                <p:nvPr/>
              </p:nvGrpSpPr>
              <p:grpSpPr>
                <a:xfrm>
                  <a:off x="7432791" y="5268745"/>
                  <a:ext cx="1444229" cy="404350"/>
                  <a:chOff x="7413184" y="3284882"/>
                  <a:chExt cx="3019425" cy="1126433"/>
                </a:xfrm>
              </p:grpSpPr>
              <p:pic>
                <p:nvPicPr>
                  <p:cNvPr id="383" name="Picture 382" descr="A grey rectangular object with black and white ports&#10;&#10;Description automatically generated">
                    <a:extLst>
                      <a:ext uri="{FF2B5EF4-FFF2-40B4-BE49-F238E27FC236}">
                        <a16:creationId xmlns:a16="http://schemas.microsoft.com/office/drawing/2014/main" id="{02FE8B83-3F89-A66A-53C8-1D9C37B35B16}"/>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384" name="Rectangle 383">
                    <a:extLst>
                      <a:ext uri="{FF2B5EF4-FFF2-40B4-BE49-F238E27FC236}">
                        <a16:creationId xmlns:a16="http://schemas.microsoft.com/office/drawing/2014/main" id="{B11C2013-0B68-2548-89C2-58D8DAC6ED02}"/>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5" name="Rectangle 384">
                    <a:extLst>
                      <a:ext uri="{FF2B5EF4-FFF2-40B4-BE49-F238E27FC236}">
                        <a16:creationId xmlns:a16="http://schemas.microsoft.com/office/drawing/2014/main" id="{B02193F2-F6EC-6EC4-73E3-4D8A49859A77}"/>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6" name="Rectangle 385">
                    <a:extLst>
                      <a:ext uri="{FF2B5EF4-FFF2-40B4-BE49-F238E27FC236}">
                        <a16:creationId xmlns:a16="http://schemas.microsoft.com/office/drawing/2014/main" id="{A39D0541-8C22-F531-056F-7143C6DDA897}"/>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7" name="Rectangle 386">
                    <a:extLst>
                      <a:ext uri="{FF2B5EF4-FFF2-40B4-BE49-F238E27FC236}">
                        <a16:creationId xmlns:a16="http://schemas.microsoft.com/office/drawing/2014/main" id="{7C305549-BF07-9297-5390-29383291E3E1}"/>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88" name="Rectangle 387">
                    <a:extLst>
                      <a:ext uri="{FF2B5EF4-FFF2-40B4-BE49-F238E27FC236}">
                        <a16:creationId xmlns:a16="http://schemas.microsoft.com/office/drawing/2014/main" id="{063D5ED2-3D12-3039-3588-5130AD85AF4A}"/>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9" name="Rectangle 388">
                    <a:extLst>
                      <a:ext uri="{FF2B5EF4-FFF2-40B4-BE49-F238E27FC236}">
                        <a16:creationId xmlns:a16="http://schemas.microsoft.com/office/drawing/2014/main" id="{465D6F99-AE19-3DCD-A884-C2256B9C23B6}"/>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0" name="Rectangle 389">
                    <a:extLst>
                      <a:ext uri="{FF2B5EF4-FFF2-40B4-BE49-F238E27FC236}">
                        <a16:creationId xmlns:a16="http://schemas.microsoft.com/office/drawing/2014/main" id="{D0D29AFC-8D2F-3029-7346-66D617952000}"/>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1" name="Rectangle 390">
                    <a:extLst>
                      <a:ext uri="{FF2B5EF4-FFF2-40B4-BE49-F238E27FC236}">
                        <a16:creationId xmlns:a16="http://schemas.microsoft.com/office/drawing/2014/main" id="{B7F74428-59ED-7BBC-B2E1-80DF9C5EDB78}"/>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2" name="Rectangle 391">
                    <a:extLst>
                      <a:ext uri="{FF2B5EF4-FFF2-40B4-BE49-F238E27FC236}">
                        <a16:creationId xmlns:a16="http://schemas.microsoft.com/office/drawing/2014/main" id="{A60F61A7-D105-2CA6-33FA-D6DE1AC0440F}"/>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93" name="Rectangle 392">
                    <a:extLst>
                      <a:ext uri="{FF2B5EF4-FFF2-40B4-BE49-F238E27FC236}">
                        <a16:creationId xmlns:a16="http://schemas.microsoft.com/office/drawing/2014/main" id="{15332C9A-43D1-7E0B-E6EE-D8765BF5F0D8}"/>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4" name="Rectangle 393">
                    <a:extLst>
                      <a:ext uri="{FF2B5EF4-FFF2-40B4-BE49-F238E27FC236}">
                        <a16:creationId xmlns:a16="http://schemas.microsoft.com/office/drawing/2014/main" id="{EB2DF1E0-1E0D-89F3-FE2E-F57F88F364A0}"/>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5" name="Rectangle 394">
                    <a:extLst>
                      <a:ext uri="{FF2B5EF4-FFF2-40B4-BE49-F238E27FC236}">
                        <a16:creationId xmlns:a16="http://schemas.microsoft.com/office/drawing/2014/main" id="{BB215F22-9892-C3CD-019D-45933DFB1DF4}"/>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6" name="Rectangle 395">
                    <a:extLst>
                      <a:ext uri="{FF2B5EF4-FFF2-40B4-BE49-F238E27FC236}">
                        <a16:creationId xmlns:a16="http://schemas.microsoft.com/office/drawing/2014/main" id="{6FF78271-6059-82D3-4327-DA60883C0F9A}"/>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7" name="Rectangle 396">
                    <a:extLst>
                      <a:ext uri="{FF2B5EF4-FFF2-40B4-BE49-F238E27FC236}">
                        <a16:creationId xmlns:a16="http://schemas.microsoft.com/office/drawing/2014/main" id="{9989DB1C-C065-B4A8-70A0-761B4F9E7846}"/>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8" name="Rectangle 397">
                    <a:extLst>
                      <a:ext uri="{FF2B5EF4-FFF2-40B4-BE49-F238E27FC236}">
                        <a16:creationId xmlns:a16="http://schemas.microsoft.com/office/drawing/2014/main" id="{22D23032-0D94-933A-D514-E0767690DC09}"/>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99" name="Rectangle 398">
                    <a:extLst>
                      <a:ext uri="{FF2B5EF4-FFF2-40B4-BE49-F238E27FC236}">
                        <a16:creationId xmlns:a16="http://schemas.microsoft.com/office/drawing/2014/main" id="{43D3571C-96AE-ED98-CEC9-3BD61B7086DA}"/>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70" name="Group 269">
                <a:extLst>
                  <a:ext uri="{FF2B5EF4-FFF2-40B4-BE49-F238E27FC236}">
                    <a16:creationId xmlns:a16="http://schemas.microsoft.com/office/drawing/2014/main" id="{664BA82A-D030-9A34-F9B0-E7DC397A148D}"/>
                  </a:ext>
                </a:extLst>
              </p:cNvPr>
              <p:cNvGrpSpPr/>
              <p:nvPr/>
            </p:nvGrpSpPr>
            <p:grpSpPr>
              <a:xfrm>
                <a:off x="7421206" y="3689766"/>
                <a:ext cx="2692159" cy="261994"/>
                <a:chOff x="7432791" y="5268412"/>
                <a:chExt cx="2829335" cy="404683"/>
              </a:xfrm>
            </p:grpSpPr>
            <p:grpSp>
              <p:nvGrpSpPr>
                <p:cNvPr id="345" name="Group 344">
                  <a:extLst>
                    <a:ext uri="{FF2B5EF4-FFF2-40B4-BE49-F238E27FC236}">
                      <a16:creationId xmlns:a16="http://schemas.microsoft.com/office/drawing/2014/main" id="{3AAD5488-63B4-29D0-DC2B-D3E2D1415E5A}"/>
                    </a:ext>
                  </a:extLst>
                </p:cNvPr>
                <p:cNvGrpSpPr>
                  <a:grpSpLocks noChangeAspect="1"/>
                </p:cNvGrpSpPr>
                <p:nvPr/>
              </p:nvGrpSpPr>
              <p:grpSpPr>
                <a:xfrm>
                  <a:off x="8817897" y="5268412"/>
                  <a:ext cx="1444229" cy="404350"/>
                  <a:chOff x="7413184" y="3284882"/>
                  <a:chExt cx="3019425" cy="1126433"/>
                </a:xfrm>
              </p:grpSpPr>
              <p:pic>
                <p:nvPicPr>
                  <p:cNvPr id="364" name="Picture 363" descr="A grey rectangular object with black and white ports&#10;&#10;Description automatically generated">
                    <a:extLst>
                      <a:ext uri="{FF2B5EF4-FFF2-40B4-BE49-F238E27FC236}">
                        <a16:creationId xmlns:a16="http://schemas.microsoft.com/office/drawing/2014/main" id="{4177E8E8-39B5-C8FB-8C1F-8B968B52D8A4}"/>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365" name="Rectangle 364">
                    <a:extLst>
                      <a:ext uri="{FF2B5EF4-FFF2-40B4-BE49-F238E27FC236}">
                        <a16:creationId xmlns:a16="http://schemas.microsoft.com/office/drawing/2014/main" id="{5F4B2EC7-2167-E700-F87D-A40F4BA3D4CC}"/>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6" name="Rectangle 365">
                    <a:extLst>
                      <a:ext uri="{FF2B5EF4-FFF2-40B4-BE49-F238E27FC236}">
                        <a16:creationId xmlns:a16="http://schemas.microsoft.com/office/drawing/2014/main" id="{B08ED6B4-B3C3-1B04-D89D-7B6F8F8A0256}"/>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7" name="Rectangle 366">
                    <a:extLst>
                      <a:ext uri="{FF2B5EF4-FFF2-40B4-BE49-F238E27FC236}">
                        <a16:creationId xmlns:a16="http://schemas.microsoft.com/office/drawing/2014/main" id="{251FFBF3-62CE-638E-0140-BACD151E40EB}"/>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8" name="Rectangle 367">
                    <a:extLst>
                      <a:ext uri="{FF2B5EF4-FFF2-40B4-BE49-F238E27FC236}">
                        <a16:creationId xmlns:a16="http://schemas.microsoft.com/office/drawing/2014/main" id="{3FE09653-3F32-7A23-D6E4-B06635607D7A}"/>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69" name="Rectangle 368">
                    <a:extLst>
                      <a:ext uri="{FF2B5EF4-FFF2-40B4-BE49-F238E27FC236}">
                        <a16:creationId xmlns:a16="http://schemas.microsoft.com/office/drawing/2014/main" id="{AD17E691-82A6-8EAD-975D-BCFE579BAE05}"/>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0" name="Rectangle 369">
                    <a:extLst>
                      <a:ext uri="{FF2B5EF4-FFF2-40B4-BE49-F238E27FC236}">
                        <a16:creationId xmlns:a16="http://schemas.microsoft.com/office/drawing/2014/main" id="{79D15E10-7E27-6D68-A027-4E3AB5CC173F}"/>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1" name="Rectangle 370">
                    <a:extLst>
                      <a:ext uri="{FF2B5EF4-FFF2-40B4-BE49-F238E27FC236}">
                        <a16:creationId xmlns:a16="http://schemas.microsoft.com/office/drawing/2014/main" id="{78189B15-BA33-7799-6057-00587673B142}"/>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2" name="Rectangle 371">
                    <a:extLst>
                      <a:ext uri="{FF2B5EF4-FFF2-40B4-BE49-F238E27FC236}">
                        <a16:creationId xmlns:a16="http://schemas.microsoft.com/office/drawing/2014/main" id="{4DED45F5-A159-381D-7D77-A0DEDA1A7C94}"/>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3" name="Rectangle 372">
                    <a:extLst>
                      <a:ext uri="{FF2B5EF4-FFF2-40B4-BE49-F238E27FC236}">
                        <a16:creationId xmlns:a16="http://schemas.microsoft.com/office/drawing/2014/main" id="{7E640A90-5E27-5D52-B3EF-3DDE15B8E5EC}"/>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74" name="Rectangle 373">
                    <a:extLst>
                      <a:ext uri="{FF2B5EF4-FFF2-40B4-BE49-F238E27FC236}">
                        <a16:creationId xmlns:a16="http://schemas.microsoft.com/office/drawing/2014/main" id="{0B062C65-C7FE-CC68-4014-9E6ECE3894EA}"/>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5" name="Rectangle 374">
                    <a:extLst>
                      <a:ext uri="{FF2B5EF4-FFF2-40B4-BE49-F238E27FC236}">
                        <a16:creationId xmlns:a16="http://schemas.microsoft.com/office/drawing/2014/main" id="{B6ED7BF3-91F2-B4B5-6228-88B7E9163754}"/>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6" name="Rectangle 375">
                    <a:extLst>
                      <a:ext uri="{FF2B5EF4-FFF2-40B4-BE49-F238E27FC236}">
                        <a16:creationId xmlns:a16="http://schemas.microsoft.com/office/drawing/2014/main" id="{89A58F2D-BD53-8FFD-3FD9-D4A492F9475E}"/>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7" name="Rectangle 376">
                    <a:extLst>
                      <a:ext uri="{FF2B5EF4-FFF2-40B4-BE49-F238E27FC236}">
                        <a16:creationId xmlns:a16="http://schemas.microsoft.com/office/drawing/2014/main" id="{922E73FD-D85C-56B6-0F3A-3FA2C8EF5951}"/>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8" name="Rectangle 377">
                    <a:extLst>
                      <a:ext uri="{FF2B5EF4-FFF2-40B4-BE49-F238E27FC236}">
                        <a16:creationId xmlns:a16="http://schemas.microsoft.com/office/drawing/2014/main" id="{77BDF97D-0FFA-AF3D-2B37-93E8B0FAAB68}"/>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9" name="Rectangle 378">
                    <a:extLst>
                      <a:ext uri="{FF2B5EF4-FFF2-40B4-BE49-F238E27FC236}">
                        <a16:creationId xmlns:a16="http://schemas.microsoft.com/office/drawing/2014/main" id="{60EB2FB9-E29B-44ED-3DA7-023BC075EA83}"/>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80" name="Rectangle 379">
                    <a:extLst>
                      <a:ext uri="{FF2B5EF4-FFF2-40B4-BE49-F238E27FC236}">
                        <a16:creationId xmlns:a16="http://schemas.microsoft.com/office/drawing/2014/main" id="{6260F9AC-FEB1-47A3-171C-5A76396A441D}"/>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46" name="Group 345">
                  <a:extLst>
                    <a:ext uri="{FF2B5EF4-FFF2-40B4-BE49-F238E27FC236}">
                      <a16:creationId xmlns:a16="http://schemas.microsoft.com/office/drawing/2014/main" id="{D246ADEF-45E1-960B-8EA5-B288443AA2BE}"/>
                    </a:ext>
                  </a:extLst>
                </p:cNvPr>
                <p:cNvGrpSpPr>
                  <a:grpSpLocks noChangeAspect="1"/>
                </p:cNvGrpSpPr>
                <p:nvPr/>
              </p:nvGrpSpPr>
              <p:grpSpPr>
                <a:xfrm>
                  <a:off x="7432791" y="5268745"/>
                  <a:ext cx="1444229" cy="404350"/>
                  <a:chOff x="7413184" y="3284882"/>
                  <a:chExt cx="3019425" cy="1126433"/>
                </a:xfrm>
              </p:grpSpPr>
              <p:pic>
                <p:nvPicPr>
                  <p:cNvPr id="347" name="Picture 346" descr="A grey rectangular object with black and white ports&#10;&#10;Description automatically generated">
                    <a:extLst>
                      <a:ext uri="{FF2B5EF4-FFF2-40B4-BE49-F238E27FC236}">
                        <a16:creationId xmlns:a16="http://schemas.microsoft.com/office/drawing/2014/main" id="{8469F9EB-C58F-E190-94D5-7D4819442814}"/>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348" name="Rectangle 347">
                    <a:extLst>
                      <a:ext uri="{FF2B5EF4-FFF2-40B4-BE49-F238E27FC236}">
                        <a16:creationId xmlns:a16="http://schemas.microsoft.com/office/drawing/2014/main" id="{71A2B6D1-A289-D911-E72A-62107F5CC835}"/>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9" name="Rectangle 348">
                    <a:extLst>
                      <a:ext uri="{FF2B5EF4-FFF2-40B4-BE49-F238E27FC236}">
                        <a16:creationId xmlns:a16="http://schemas.microsoft.com/office/drawing/2014/main" id="{4D1EFE3B-19D4-E218-B6A9-3BB254EE3302}"/>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0" name="Rectangle 349">
                    <a:extLst>
                      <a:ext uri="{FF2B5EF4-FFF2-40B4-BE49-F238E27FC236}">
                        <a16:creationId xmlns:a16="http://schemas.microsoft.com/office/drawing/2014/main" id="{0919DE57-492A-5D88-F378-F376AFA9FE4D}"/>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1" name="Rectangle 350">
                    <a:extLst>
                      <a:ext uri="{FF2B5EF4-FFF2-40B4-BE49-F238E27FC236}">
                        <a16:creationId xmlns:a16="http://schemas.microsoft.com/office/drawing/2014/main" id="{3273FD8C-E759-802D-445A-14367E8E9A25}"/>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2" name="Rectangle 351">
                    <a:extLst>
                      <a:ext uri="{FF2B5EF4-FFF2-40B4-BE49-F238E27FC236}">
                        <a16:creationId xmlns:a16="http://schemas.microsoft.com/office/drawing/2014/main" id="{4E8BC522-1681-EAAF-56AB-0400F1E4BE17}"/>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3" name="Rectangle 352">
                    <a:extLst>
                      <a:ext uri="{FF2B5EF4-FFF2-40B4-BE49-F238E27FC236}">
                        <a16:creationId xmlns:a16="http://schemas.microsoft.com/office/drawing/2014/main" id="{3E15B3DB-9FB3-B6FA-4353-9AB1D61CB8B6}"/>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4" name="Rectangle 353">
                    <a:extLst>
                      <a:ext uri="{FF2B5EF4-FFF2-40B4-BE49-F238E27FC236}">
                        <a16:creationId xmlns:a16="http://schemas.microsoft.com/office/drawing/2014/main" id="{D202A875-CE5D-C7CD-18D3-9CEE04025403}"/>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5" name="Rectangle 354">
                    <a:extLst>
                      <a:ext uri="{FF2B5EF4-FFF2-40B4-BE49-F238E27FC236}">
                        <a16:creationId xmlns:a16="http://schemas.microsoft.com/office/drawing/2014/main" id="{DB094F95-D8EC-95D7-9192-F114043425BF}"/>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6" name="Rectangle 355">
                    <a:extLst>
                      <a:ext uri="{FF2B5EF4-FFF2-40B4-BE49-F238E27FC236}">
                        <a16:creationId xmlns:a16="http://schemas.microsoft.com/office/drawing/2014/main" id="{27DFC0BF-6C0C-DEF1-E28B-2CBDC320C5E4}"/>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57" name="Rectangle 356">
                    <a:extLst>
                      <a:ext uri="{FF2B5EF4-FFF2-40B4-BE49-F238E27FC236}">
                        <a16:creationId xmlns:a16="http://schemas.microsoft.com/office/drawing/2014/main" id="{38C1B28F-A942-230F-3633-A018BF221622}"/>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8" name="Rectangle 357">
                    <a:extLst>
                      <a:ext uri="{FF2B5EF4-FFF2-40B4-BE49-F238E27FC236}">
                        <a16:creationId xmlns:a16="http://schemas.microsoft.com/office/drawing/2014/main" id="{DA9135F6-7CE2-9015-7913-B5E5A590895C}"/>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9" name="Rectangle 358">
                    <a:extLst>
                      <a:ext uri="{FF2B5EF4-FFF2-40B4-BE49-F238E27FC236}">
                        <a16:creationId xmlns:a16="http://schemas.microsoft.com/office/drawing/2014/main" id="{D5A1DE7A-6D55-E050-8144-9C18267D19D7}"/>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0" name="Rectangle 359">
                    <a:extLst>
                      <a:ext uri="{FF2B5EF4-FFF2-40B4-BE49-F238E27FC236}">
                        <a16:creationId xmlns:a16="http://schemas.microsoft.com/office/drawing/2014/main" id="{FC5C53C1-6CB4-58E4-1D13-AD5190055BD0}"/>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1" name="Rectangle 360">
                    <a:extLst>
                      <a:ext uri="{FF2B5EF4-FFF2-40B4-BE49-F238E27FC236}">
                        <a16:creationId xmlns:a16="http://schemas.microsoft.com/office/drawing/2014/main" id="{07C01F02-D6EE-2B27-D6EA-F394E5A7E3C4}"/>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2" name="Rectangle 361">
                    <a:extLst>
                      <a:ext uri="{FF2B5EF4-FFF2-40B4-BE49-F238E27FC236}">
                        <a16:creationId xmlns:a16="http://schemas.microsoft.com/office/drawing/2014/main" id="{6746245F-215C-79A9-4920-AD52E41F3016}"/>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3" name="Rectangle 362">
                    <a:extLst>
                      <a:ext uri="{FF2B5EF4-FFF2-40B4-BE49-F238E27FC236}">
                        <a16:creationId xmlns:a16="http://schemas.microsoft.com/office/drawing/2014/main" id="{124DC9EB-9D17-50FA-ED21-06E2B854DD32}"/>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71" name="Group 270">
                <a:extLst>
                  <a:ext uri="{FF2B5EF4-FFF2-40B4-BE49-F238E27FC236}">
                    <a16:creationId xmlns:a16="http://schemas.microsoft.com/office/drawing/2014/main" id="{CC048898-315D-156B-6951-980C9BB4EFA4}"/>
                  </a:ext>
                </a:extLst>
              </p:cNvPr>
              <p:cNvGrpSpPr/>
              <p:nvPr/>
            </p:nvGrpSpPr>
            <p:grpSpPr>
              <a:xfrm>
                <a:off x="7421206" y="3947834"/>
                <a:ext cx="2692159" cy="261994"/>
                <a:chOff x="7432791" y="5268412"/>
                <a:chExt cx="2829335" cy="404683"/>
              </a:xfrm>
            </p:grpSpPr>
            <p:grpSp>
              <p:nvGrpSpPr>
                <p:cNvPr id="309" name="Group 308">
                  <a:extLst>
                    <a:ext uri="{FF2B5EF4-FFF2-40B4-BE49-F238E27FC236}">
                      <a16:creationId xmlns:a16="http://schemas.microsoft.com/office/drawing/2014/main" id="{091956BB-824F-3BA7-5265-8944BC3049C0}"/>
                    </a:ext>
                  </a:extLst>
                </p:cNvPr>
                <p:cNvGrpSpPr>
                  <a:grpSpLocks noChangeAspect="1"/>
                </p:cNvGrpSpPr>
                <p:nvPr/>
              </p:nvGrpSpPr>
              <p:grpSpPr>
                <a:xfrm>
                  <a:off x="8817897" y="5268412"/>
                  <a:ext cx="1444229" cy="404350"/>
                  <a:chOff x="7413184" y="3284882"/>
                  <a:chExt cx="3019425" cy="1126433"/>
                </a:xfrm>
              </p:grpSpPr>
              <p:pic>
                <p:nvPicPr>
                  <p:cNvPr id="328" name="Picture 327" descr="A grey rectangular object with black and white ports&#10;&#10;Description automatically generated">
                    <a:extLst>
                      <a:ext uri="{FF2B5EF4-FFF2-40B4-BE49-F238E27FC236}">
                        <a16:creationId xmlns:a16="http://schemas.microsoft.com/office/drawing/2014/main" id="{7DD07ED5-9D00-EE49-439D-A07A25D65D52}"/>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329" name="Rectangle 328">
                    <a:extLst>
                      <a:ext uri="{FF2B5EF4-FFF2-40B4-BE49-F238E27FC236}">
                        <a16:creationId xmlns:a16="http://schemas.microsoft.com/office/drawing/2014/main" id="{B57F385E-3FC9-F77D-9413-815B09DC65F4}"/>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0" name="Rectangle 329">
                    <a:extLst>
                      <a:ext uri="{FF2B5EF4-FFF2-40B4-BE49-F238E27FC236}">
                        <a16:creationId xmlns:a16="http://schemas.microsoft.com/office/drawing/2014/main" id="{F55CF697-972F-8994-9FCD-3CA9B06A2CB6}"/>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1" name="Rectangle 330">
                    <a:extLst>
                      <a:ext uri="{FF2B5EF4-FFF2-40B4-BE49-F238E27FC236}">
                        <a16:creationId xmlns:a16="http://schemas.microsoft.com/office/drawing/2014/main" id="{AE25EB94-FB92-23E3-292D-6169E148EC54}"/>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2" name="Rectangle 331">
                    <a:extLst>
                      <a:ext uri="{FF2B5EF4-FFF2-40B4-BE49-F238E27FC236}">
                        <a16:creationId xmlns:a16="http://schemas.microsoft.com/office/drawing/2014/main" id="{2A3A8EF9-6671-36CE-66E5-2F568078BC55}"/>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3" name="Rectangle 332">
                    <a:extLst>
                      <a:ext uri="{FF2B5EF4-FFF2-40B4-BE49-F238E27FC236}">
                        <a16:creationId xmlns:a16="http://schemas.microsoft.com/office/drawing/2014/main" id="{7169416D-51B8-39FF-4203-38CEE80740A3}"/>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4" name="Rectangle 333">
                    <a:extLst>
                      <a:ext uri="{FF2B5EF4-FFF2-40B4-BE49-F238E27FC236}">
                        <a16:creationId xmlns:a16="http://schemas.microsoft.com/office/drawing/2014/main" id="{B3BD2DE9-11D6-7CB0-BE33-550468D8871C}"/>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5" name="Rectangle 334">
                    <a:extLst>
                      <a:ext uri="{FF2B5EF4-FFF2-40B4-BE49-F238E27FC236}">
                        <a16:creationId xmlns:a16="http://schemas.microsoft.com/office/drawing/2014/main" id="{94612A4C-992F-6091-06B6-B6F3798BAFA1}"/>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6" name="Rectangle 335">
                    <a:extLst>
                      <a:ext uri="{FF2B5EF4-FFF2-40B4-BE49-F238E27FC236}">
                        <a16:creationId xmlns:a16="http://schemas.microsoft.com/office/drawing/2014/main" id="{FBED79A9-5C50-ECF7-5A9F-BAD2FC121E7A}"/>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7" name="Rectangle 336">
                    <a:extLst>
                      <a:ext uri="{FF2B5EF4-FFF2-40B4-BE49-F238E27FC236}">
                        <a16:creationId xmlns:a16="http://schemas.microsoft.com/office/drawing/2014/main" id="{2A34FB56-5001-945D-24AB-1DFECB48818C}"/>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38" name="Rectangle 337">
                    <a:extLst>
                      <a:ext uri="{FF2B5EF4-FFF2-40B4-BE49-F238E27FC236}">
                        <a16:creationId xmlns:a16="http://schemas.microsoft.com/office/drawing/2014/main" id="{FA7B68B2-D619-192A-ED13-A00568F8E0E4}"/>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9" name="Rectangle 338">
                    <a:extLst>
                      <a:ext uri="{FF2B5EF4-FFF2-40B4-BE49-F238E27FC236}">
                        <a16:creationId xmlns:a16="http://schemas.microsoft.com/office/drawing/2014/main" id="{17858E6F-BD61-5250-8F99-E522FD5EBD25}"/>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0" name="Rectangle 339">
                    <a:extLst>
                      <a:ext uri="{FF2B5EF4-FFF2-40B4-BE49-F238E27FC236}">
                        <a16:creationId xmlns:a16="http://schemas.microsoft.com/office/drawing/2014/main" id="{5D8F579B-2471-4AF5-F173-1FE977A07075}"/>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1" name="Rectangle 340">
                    <a:extLst>
                      <a:ext uri="{FF2B5EF4-FFF2-40B4-BE49-F238E27FC236}">
                        <a16:creationId xmlns:a16="http://schemas.microsoft.com/office/drawing/2014/main" id="{919674A3-B75C-65F3-80CA-8C4E43AC2B03}"/>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2" name="Rectangle 341">
                    <a:extLst>
                      <a:ext uri="{FF2B5EF4-FFF2-40B4-BE49-F238E27FC236}">
                        <a16:creationId xmlns:a16="http://schemas.microsoft.com/office/drawing/2014/main" id="{DFA8DC3D-E685-9CF0-1DC5-3272628B764D}"/>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3" name="Rectangle 342">
                    <a:extLst>
                      <a:ext uri="{FF2B5EF4-FFF2-40B4-BE49-F238E27FC236}">
                        <a16:creationId xmlns:a16="http://schemas.microsoft.com/office/drawing/2014/main" id="{AD0F8143-0896-D428-91A3-E0348FD788FE}"/>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4" name="Rectangle 343">
                    <a:extLst>
                      <a:ext uri="{FF2B5EF4-FFF2-40B4-BE49-F238E27FC236}">
                        <a16:creationId xmlns:a16="http://schemas.microsoft.com/office/drawing/2014/main" id="{A9C2C9F0-9158-6871-080E-0A881ED0E29F}"/>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310" name="Group 309">
                  <a:extLst>
                    <a:ext uri="{FF2B5EF4-FFF2-40B4-BE49-F238E27FC236}">
                      <a16:creationId xmlns:a16="http://schemas.microsoft.com/office/drawing/2014/main" id="{F69C3A98-172B-1AAB-FF6A-2942BADC7358}"/>
                    </a:ext>
                  </a:extLst>
                </p:cNvPr>
                <p:cNvGrpSpPr>
                  <a:grpSpLocks noChangeAspect="1"/>
                </p:cNvGrpSpPr>
                <p:nvPr/>
              </p:nvGrpSpPr>
              <p:grpSpPr>
                <a:xfrm>
                  <a:off x="7432791" y="5268745"/>
                  <a:ext cx="1444229" cy="404350"/>
                  <a:chOff x="7413184" y="3284882"/>
                  <a:chExt cx="3019425" cy="1126433"/>
                </a:xfrm>
              </p:grpSpPr>
              <p:pic>
                <p:nvPicPr>
                  <p:cNvPr id="311" name="Picture 310" descr="A grey rectangular object with black and white ports&#10;&#10;Description automatically generated">
                    <a:extLst>
                      <a:ext uri="{FF2B5EF4-FFF2-40B4-BE49-F238E27FC236}">
                        <a16:creationId xmlns:a16="http://schemas.microsoft.com/office/drawing/2014/main" id="{78EFCCBA-8B98-C714-AB56-D8DC923886A3}"/>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312" name="Rectangle 311">
                    <a:extLst>
                      <a:ext uri="{FF2B5EF4-FFF2-40B4-BE49-F238E27FC236}">
                        <a16:creationId xmlns:a16="http://schemas.microsoft.com/office/drawing/2014/main" id="{84B32194-1438-04FE-334A-BDABE09F2E07}"/>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3" name="Rectangle 312">
                    <a:extLst>
                      <a:ext uri="{FF2B5EF4-FFF2-40B4-BE49-F238E27FC236}">
                        <a16:creationId xmlns:a16="http://schemas.microsoft.com/office/drawing/2014/main" id="{F027EE69-95EA-9FD7-DE4C-59143289B74B}"/>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4" name="Rectangle 313">
                    <a:extLst>
                      <a:ext uri="{FF2B5EF4-FFF2-40B4-BE49-F238E27FC236}">
                        <a16:creationId xmlns:a16="http://schemas.microsoft.com/office/drawing/2014/main" id="{33FD9EE5-5ABE-C7B1-9164-CDE04851D55D}"/>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5" name="Rectangle 314">
                    <a:extLst>
                      <a:ext uri="{FF2B5EF4-FFF2-40B4-BE49-F238E27FC236}">
                        <a16:creationId xmlns:a16="http://schemas.microsoft.com/office/drawing/2014/main" id="{949398AC-4332-3856-140D-061881E95AD5}"/>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16" name="Rectangle 315">
                    <a:extLst>
                      <a:ext uri="{FF2B5EF4-FFF2-40B4-BE49-F238E27FC236}">
                        <a16:creationId xmlns:a16="http://schemas.microsoft.com/office/drawing/2014/main" id="{918FA959-0EAF-3061-C051-C38C82D39134}"/>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7" name="Rectangle 316">
                    <a:extLst>
                      <a:ext uri="{FF2B5EF4-FFF2-40B4-BE49-F238E27FC236}">
                        <a16:creationId xmlns:a16="http://schemas.microsoft.com/office/drawing/2014/main" id="{BBE9ED42-FA78-E8D0-A2C1-835831DCC539}"/>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8" name="Rectangle 317">
                    <a:extLst>
                      <a:ext uri="{FF2B5EF4-FFF2-40B4-BE49-F238E27FC236}">
                        <a16:creationId xmlns:a16="http://schemas.microsoft.com/office/drawing/2014/main" id="{82580854-085E-6A8D-E723-822EF50663E0}"/>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9" name="Rectangle 318">
                    <a:extLst>
                      <a:ext uri="{FF2B5EF4-FFF2-40B4-BE49-F238E27FC236}">
                        <a16:creationId xmlns:a16="http://schemas.microsoft.com/office/drawing/2014/main" id="{21ADCE8E-95D3-1392-D0E9-213B02DB94CB}"/>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0" name="Rectangle 319">
                    <a:extLst>
                      <a:ext uri="{FF2B5EF4-FFF2-40B4-BE49-F238E27FC236}">
                        <a16:creationId xmlns:a16="http://schemas.microsoft.com/office/drawing/2014/main" id="{58FCE127-2F4D-0DBC-85E1-815CC3B14483}"/>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1" name="Rectangle 320">
                    <a:extLst>
                      <a:ext uri="{FF2B5EF4-FFF2-40B4-BE49-F238E27FC236}">
                        <a16:creationId xmlns:a16="http://schemas.microsoft.com/office/drawing/2014/main" id="{6773D146-61A9-48B1-B1F9-7ED659F1CD19}"/>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2" name="Rectangle 321">
                    <a:extLst>
                      <a:ext uri="{FF2B5EF4-FFF2-40B4-BE49-F238E27FC236}">
                        <a16:creationId xmlns:a16="http://schemas.microsoft.com/office/drawing/2014/main" id="{5C310B35-BD3D-F452-BA14-BB14455CB664}"/>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3" name="Rectangle 322">
                    <a:extLst>
                      <a:ext uri="{FF2B5EF4-FFF2-40B4-BE49-F238E27FC236}">
                        <a16:creationId xmlns:a16="http://schemas.microsoft.com/office/drawing/2014/main" id="{BBCE2DAE-25F0-9831-A962-A6EC4975F472}"/>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4" name="Rectangle 323">
                    <a:extLst>
                      <a:ext uri="{FF2B5EF4-FFF2-40B4-BE49-F238E27FC236}">
                        <a16:creationId xmlns:a16="http://schemas.microsoft.com/office/drawing/2014/main" id="{AA547577-A7FC-C242-DE20-832F6D5BAEA5}"/>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5" name="Rectangle 324">
                    <a:extLst>
                      <a:ext uri="{FF2B5EF4-FFF2-40B4-BE49-F238E27FC236}">
                        <a16:creationId xmlns:a16="http://schemas.microsoft.com/office/drawing/2014/main" id="{EE15736E-21F6-7F4E-A598-D2E59675D257}"/>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6" name="Rectangle 325">
                    <a:extLst>
                      <a:ext uri="{FF2B5EF4-FFF2-40B4-BE49-F238E27FC236}">
                        <a16:creationId xmlns:a16="http://schemas.microsoft.com/office/drawing/2014/main" id="{BA963E88-F4D7-BD95-4C94-C53E4C586FFC}"/>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27" name="Rectangle 326">
                    <a:extLst>
                      <a:ext uri="{FF2B5EF4-FFF2-40B4-BE49-F238E27FC236}">
                        <a16:creationId xmlns:a16="http://schemas.microsoft.com/office/drawing/2014/main" id="{14ADB54F-CF17-A47E-0F21-6C4D154BCE53}"/>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272" name="Group 271">
                <a:extLst>
                  <a:ext uri="{FF2B5EF4-FFF2-40B4-BE49-F238E27FC236}">
                    <a16:creationId xmlns:a16="http://schemas.microsoft.com/office/drawing/2014/main" id="{2683EC78-B21D-B365-22B0-4849DD8459F1}"/>
                  </a:ext>
                </a:extLst>
              </p:cNvPr>
              <p:cNvGrpSpPr/>
              <p:nvPr/>
            </p:nvGrpSpPr>
            <p:grpSpPr>
              <a:xfrm>
                <a:off x="7420091" y="4209380"/>
                <a:ext cx="2692159" cy="261994"/>
                <a:chOff x="7432791" y="5268412"/>
                <a:chExt cx="2829335" cy="404683"/>
              </a:xfrm>
            </p:grpSpPr>
            <p:grpSp>
              <p:nvGrpSpPr>
                <p:cNvPr id="273" name="Group 272">
                  <a:extLst>
                    <a:ext uri="{FF2B5EF4-FFF2-40B4-BE49-F238E27FC236}">
                      <a16:creationId xmlns:a16="http://schemas.microsoft.com/office/drawing/2014/main" id="{10DDB753-FBCD-2C3C-266C-E12E74E9CE4E}"/>
                    </a:ext>
                  </a:extLst>
                </p:cNvPr>
                <p:cNvGrpSpPr>
                  <a:grpSpLocks noChangeAspect="1"/>
                </p:cNvGrpSpPr>
                <p:nvPr/>
              </p:nvGrpSpPr>
              <p:grpSpPr>
                <a:xfrm>
                  <a:off x="8817897" y="5268412"/>
                  <a:ext cx="1444229" cy="404350"/>
                  <a:chOff x="7413184" y="3284882"/>
                  <a:chExt cx="3019425" cy="1126433"/>
                </a:xfrm>
              </p:grpSpPr>
              <p:pic>
                <p:nvPicPr>
                  <p:cNvPr id="292" name="Picture 291" descr="A grey rectangular object with black and white ports&#10;&#10;Description automatically generated">
                    <a:extLst>
                      <a:ext uri="{FF2B5EF4-FFF2-40B4-BE49-F238E27FC236}">
                        <a16:creationId xmlns:a16="http://schemas.microsoft.com/office/drawing/2014/main" id="{EFD70F59-6D1B-D805-4683-AAFD27D09FE4}"/>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293" name="Rectangle 292">
                    <a:extLst>
                      <a:ext uri="{FF2B5EF4-FFF2-40B4-BE49-F238E27FC236}">
                        <a16:creationId xmlns:a16="http://schemas.microsoft.com/office/drawing/2014/main" id="{1B414038-9C2E-18C7-105C-ACAD57423BFF}"/>
                      </a:ext>
                    </a:extLst>
                  </p:cNvPr>
                  <p:cNvSpPr/>
                  <p:nvPr/>
                </p:nvSpPr>
                <p:spPr>
                  <a:xfrm>
                    <a:off x="767953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4" name="Rectangle 293">
                    <a:extLst>
                      <a:ext uri="{FF2B5EF4-FFF2-40B4-BE49-F238E27FC236}">
                        <a16:creationId xmlns:a16="http://schemas.microsoft.com/office/drawing/2014/main" id="{FBF35306-20FB-59D1-264F-3441DFD8C182}"/>
                      </a:ext>
                    </a:extLst>
                  </p:cNvPr>
                  <p:cNvSpPr/>
                  <p:nvPr/>
                </p:nvSpPr>
                <p:spPr>
                  <a:xfrm>
                    <a:off x="800338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5" name="Rectangle 294">
                    <a:extLst>
                      <a:ext uri="{FF2B5EF4-FFF2-40B4-BE49-F238E27FC236}">
                        <a16:creationId xmlns:a16="http://schemas.microsoft.com/office/drawing/2014/main" id="{F7A37B05-1E4E-EA21-E1A7-3E0CBB243599}"/>
                      </a:ext>
                    </a:extLst>
                  </p:cNvPr>
                  <p:cNvSpPr/>
                  <p:nvPr/>
                </p:nvSpPr>
                <p:spPr>
                  <a:xfrm>
                    <a:off x="8324850"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6" name="Rectangle 295">
                    <a:extLst>
                      <a:ext uri="{FF2B5EF4-FFF2-40B4-BE49-F238E27FC236}">
                        <a16:creationId xmlns:a16="http://schemas.microsoft.com/office/drawing/2014/main" id="{600137C7-E223-EEB0-CB46-56590BBEE701}"/>
                      </a:ext>
                    </a:extLst>
                  </p:cNvPr>
                  <p:cNvSpPr/>
                  <p:nvPr/>
                </p:nvSpPr>
                <p:spPr>
                  <a:xfrm>
                    <a:off x="864631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97" name="Rectangle 296">
                    <a:extLst>
                      <a:ext uri="{FF2B5EF4-FFF2-40B4-BE49-F238E27FC236}">
                        <a16:creationId xmlns:a16="http://schemas.microsoft.com/office/drawing/2014/main" id="{CFC142F5-9A9C-E4FB-C78C-7236BA0D99B4}"/>
                      </a:ext>
                    </a:extLst>
                  </p:cNvPr>
                  <p:cNvSpPr/>
                  <p:nvPr/>
                </p:nvSpPr>
                <p:spPr>
                  <a:xfrm>
                    <a:off x="897016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8" name="Rectangle 297">
                    <a:extLst>
                      <a:ext uri="{FF2B5EF4-FFF2-40B4-BE49-F238E27FC236}">
                        <a16:creationId xmlns:a16="http://schemas.microsoft.com/office/drawing/2014/main" id="{133C8C21-23B0-B17D-DAE4-909BDD1ACDA9}"/>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9" name="Rectangle 298">
                    <a:extLst>
                      <a:ext uri="{FF2B5EF4-FFF2-40B4-BE49-F238E27FC236}">
                        <a16:creationId xmlns:a16="http://schemas.microsoft.com/office/drawing/2014/main" id="{05C05BC6-5297-5D6C-F7FE-B3756454CCB1}"/>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0" name="Rectangle 299">
                    <a:extLst>
                      <a:ext uri="{FF2B5EF4-FFF2-40B4-BE49-F238E27FC236}">
                        <a16:creationId xmlns:a16="http://schemas.microsoft.com/office/drawing/2014/main" id="{ADE94D0B-F67B-5F85-060A-7C5BC5C6F343}"/>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1" name="Rectangle 300">
                    <a:extLst>
                      <a:ext uri="{FF2B5EF4-FFF2-40B4-BE49-F238E27FC236}">
                        <a16:creationId xmlns:a16="http://schemas.microsoft.com/office/drawing/2014/main" id="{3E4100AA-FEBC-9B81-4EAA-1F691ACABBD7}"/>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02" name="Rectangle 301">
                    <a:extLst>
                      <a:ext uri="{FF2B5EF4-FFF2-40B4-BE49-F238E27FC236}">
                        <a16:creationId xmlns:a16="http://schemas.microsoft.com/office/drawing/2014/main" id="{977EB7D2-6AE5-8DDB-95C1-668EA161D6E7}"/>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3" name="Rectangle 302">
                    <a:extLst>
                      <a:ext uri="{FF2B5EF4-FFF2-40B4-BE49-F238E27FC236}">
                        <a16:creationId xmlns:a16="http://schemas.microsoft.com/office/drawing/2014/main" id="{4463068C-ED60-78C5-5544-85F4E2550807}"/>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4" name="Rectangle 303">
                    <a:extLst>
                      <a:ext uri="{FF2B5EF4-FFF2-40B4-BE49-F238E27FC236}">
                        <a16:creationId xmlns:a16="http://schemas.microsoft.com/office/drawing/2014/main" id="{37BC1128-E908-F10E-98F9-AC0311B29079}"/>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5" name="Rectangle 304">
                    <a:extLst>
                      <a:ext uri="{FF2B5EF4-FFF2-40B4-BE49-F238E27FC236}">
                        <a16:creationId xmlns:a16="http://schemas.microsoft.com/office/drawing/2014/main" id="{E8C3E840-EC31-C8BA-685A-150C86340A12}"/>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6" name="Rectangle 305">
                    <a:extLst>
                      <a:ext uri="{FF2B5EF4-FFF2-40B4-BE49-F238E27FC236}">
                        <a16:creationId xmlns:a16="http://schemas.microsoft.com/office/drawing/2014/main" id="{E2B04B40-27DB-BB9D-341D-27FC4AEDBE20}"/>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7" name="Rectangle 306">
                    <a:extLst>
                      <a:ext uri="{FF2B5EF4-FFF2-40B4-BE49-F238E27FC236}">
                        <a16:creationId xmlns:a16="http://schemas.microsoft.com/office/drawing/2014/main" id="{D05564D5-86DF-E1EF-9130-C44D8ABA8C2C}"/>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8" name="Rectangle 307">
                    <a:extLst>
                      <a:ext uri="{FF2B5EF4-FFF2-40B4-BE49-F238E27FC236}">
                        <a16:creationId xmlns:a16="http://schemas.microsoft.com/office/drawing/2014/main" id="{ECF44C1B-5F2E-1280-CEF7-DB7E366D3C0F}"/>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74" name="Group 273">
                  <a:extLst>
                    <a:ext uri="{FF2B5EF4-FFF2-40B4-BE49-F238E27FC236}">
                      <a16:creationId xmlns:a16="http://schemas.microsoft.com/office/drawing/2014/main" id="{DBD1FA76-96B8-D686-1BF1-B3150B465EF3}"/>
                    </a:ext>
                  </a:extLst>
                </p:cNvPr>
                <p:cNvGrpSpPr>
                  <a:grpSpLocks noChangeAspect="1"/>
                </p:cNvGrpSpPr>
                <p:nvPr/>
              </p:nvGrpSpPr>
              <p:grpSpPr>
                <a:xfrm>
                  <a:off x="7432791" y="5268745"/>
                  <a:ext cx="1444229" cy="404350"/>
                  <a:chOff x="7413184" y="3284882"/>
                  <a:chExt cx="3019425" cy="1126433"/>
                </a:xfrm>
              </p:grpSpPr>
              <p:pic>
                <p:nvPicPr>
                  <p:cNvPr id="275" name="Picture 274" descr="A grey rectangular object with black and white ports&#10;&#10;Description automatically generated">
                    <a:extLst>
                      <a:ext uri="{FF2B5EF4-FFF2-40B4-BE49-F238E27FC236}">
                        <a16:creationId xmlns:a16="http://schemas.microsoft.com/office/drawing/2014/main" id="{B0579F3A-A34A-9BDD-6CB9-AF920FCF64C7}"/>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276" name="Rectangle 275">
                    <a:extLst>
                      <a:ext uri="{FF2B5EF4-FFF2-40B4-BE49-F238E27FC236}">
                        <a16:creationId xmlns:a16="http://schemas.microsoft.com/office/drawing/2014/main" id="{07D30B72-C310-8C16-9D3E-98C2E7905DFA}"/>
                      </a:ext>
                    </a:extLst>
                  </p:cNvPr>
                  <p:cNvSpPr/>
                  <p:nvPr/>
                </p:nvSpPr>
                <p:spPr>
                  <a:xfrm>
                    <a:off x="767953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7" name="Rectangle 276">
                    <a:extLst>
                      <a:ext uri="{FF2B5EF4-FFF2-40B4-BE49-F238E27FC236}">
                        <a16:creationId xmlns:a16="http://schemas.microsoft.com/office/drawing/2014/main" id="{3D936282-B7C9-9AB1-8DDC-2174358FC57A}"/>
                      </a:ext>
                    </a:extLst>
                  </p:cNvPr>
                  <p:cNvSpPr/>
                  <p:nvPr/>
                </p:nvSpPr>
                <p:spPr>
                  <a:xfrm>
                    <a:off x="800338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8" name="Rectangle 277">
                    <a:extLst>
                      <a:ext uri="{FF2B5EF4-FFF2-40B4-BE49-F238E27FC236}">
                        <a16:creationId xmlns:a16="http://schemas.microsoft.com/office/drawing/2014/main" id="{F4F7F9CF-D9C4-EC6E-496D-F6E140A9A5A5}"/>
                      </a:ext>
                    </a:extLst>
                  </p:cNvPr>
                  <p:cNvSpPr/>
                  <p:nvPr/>
                </p:nvSpPr>
                <p:spPr>
                  <a:xfrm>
                    <a:off x="8324850"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79" name="Rectangle 278">
                    <a:extLst>
                      <a:ext uri="{FF2B5EF4-FFF2-40B4-BE49-F238E27FC236}">
                        <a16:creationId xmlns:a16="http://schemas.microsoft.com/office/drawing/2014/main" id="{8DD1B1B9-F343-8397-C952-3D06A6C6B0EE}"/>
                      </a:ext>
                    </a:extLst>
                  </p:cNvPr>
                  <p:cNvSpPr/>
                  <p:nvPr/>
                </p:nvSpPr>
                <p:spPr>
                  <a:xfrm>
                    <a:off x="864631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0" name="Rectangle 279">
                    <a:extLst>
                      <a:ext uri="{FF2B5EF4-FFF2-40B4-BE49-F238E27FC236}">
                        <a16:creationId xmlns:a16="http://schemas.microsoft.com/office/drawing/2014/main" id="{9544FB38-76F4-BEC9-C317-8E15FD026E53}"/>
                      </a:ext>
                    </a:extLst>
                  </p:cNvPr>
                  <p:cNvSpPr/>
                  <p:nvPr/>
                </p:nvSpPr>
                <p:spPr>
                  <a:xfrm>
                    <a:off x="897016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1" name="Rectangle 280">
                    <a:extLst>
                      <a:ext uri="{FF2B5EF4-FFF2-40B4-BE49-F238E27FC236}">
                        <a16:creationId xmlns:a16="http://schemas.microsoft.com/office/drawing/2014/main" id="{CD91B5DE-0CAE-31BA-6708-34DF805061F8}"/>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2" name="Rectangle 281">
                    <a:extLst>
                      <a:ext uri="{FF2B5EF4-FFF2-40B4-BE49-F238E27FC236}">
                        <a16:creationId xmlns:a16="http://schemas.microsoft.com/office/drawing/2014/main" id="{6ED349D5-9FA3-88CF-433E-9D1CD8E64B0E}"/>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3" name="Rectangle 282">
                    <a:extLst>
                      <a:ext uri="{FF2B5EF4-FFF2-40B4-BE49-F238E27FC236}">
                        <a16:creationId xmlns:a16="http://schemas.microsoft.com/office/drawing/2014/main" id="{1BF161F5-AFC8-06B8-FF78-B61CC4C98D10}"/>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4" name="Rectangle 283">
                    <a:extLst>
                      <a:ext uri="{FF2B5EF4-FFF2-40B4-BE49-F238E27FC236}">
                        <a16:creationId xmlns:a16="http://schemas.microsoft.com/office/drawing/2014/main" id="{5A30FB42-0FC0-BD39-C210-110581BC0467}"/>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85" name="Rectangle 284">
                    <a:extLst>
                      <a:ext uri="{FF2B5EF4-FFF2-40B4-BE49-F238E27FC236}">
                        <a16:creationId xmlns:a16="http://schemas.microsoft.com/office/drawing/2014/main" id="{2082A2B6-184F-C249-42FA-C1149329A859}"/>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6" name="Rectangle 285">
                    <a:extLst>
                      <a:ext uri="{FF2B5EF4-FFF2-40B4-BE49-F238E27FC236}">
                        <a16:creationId xmlns:a16="http://schemas.microsoft.com/office/drawing/2014/main" id="{41A1B83C-7C7F-7123-92DA-5BEE7B95033F}"/>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7" name="Rectangle 286">
                    <a:extLst>
                      <a:ext uri="{FF2B5EF4-FFF2-40B4-BE49-F238E27FC236}">
                        <a16:creationId xmlns:a16="http://schemas.microsoft.com/office/drawing/2014/main" id="{8E5378F0-1411-9C6E-9B6B-73B1B04618E3}"/>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8" name="Rectangle 287">
                    <a:extLst>
                      <a:ext uri="{FF2B5EF4-FFF2-40B4-BE49-F238E27FC236}">
                        <a16:creationId xmlns:a16="http://schemas.microsoft.com/office/drawing/2014/main" id="{FAF0A7E3-CF67-7CE7-AAC9-724CFF2C7BF8}"/>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9" name="Rectangle 288">
                    <a:extLst>
                      <a:ext uri="{FF2B5EF4-FFF2-40B4-BE49-F238E27FC236}">
                        <a16:creationId xmlns:a16="http://schemas.microsoft.com/office/drawing/2014/main" id="{87FBF330-258D-5EE6-E425-59229DD31CD6}"/>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0" name="Rectangle 289">
                    <a:extLst>
                      <a:ext uri="{FF2B5EF4-FFF2-40B4-BE49-F238E27FC236}">
                        <a16:creationId xmlns:a16="http://schemas.microsoft.com/office/drawing/2014/main" id="{43C95E2E-0483-B337-DC60-D7CF623A1B05}"/>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1" name="Rectangle 290">
                    <a:extLst>
                      <a:ext uri="{FF2B5EF4-FFF2-40B4-BE49-F238E27FC236}">
                        <a16:creationId xmlns:a16="http://schemas.microsoft.com/office/drawing/2014/main" id="{DBF8858F-4C3A-3A99-72E8-9F0019500786}"/>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grpSp>
      <p:grpSp>
        <p:nvGrpSpPr>
          <p:cNvPr id="498" name="Group 497">
            <a:extLst>
              <a:ext uri="{FF2B5EF4-FFF2-40B4-BE49-F238E27FC236}">
                <a16:creationId xmlns:a16="http://schemas.microsoft.com/office/drawing/2014/main" id="{6DA270AF-272C-5160-D6D5-49A05EA6881C}"/>
              </a:ext>
            </a:extLst>
          </p:cNvPr>
          <p:cNvGrpSpPr/>
          <p:nvPr/>
        </p:nvGrpSpPr>
        <p:grpSpPr>
          <a:xfrm>
            <a:off x="12505386" y="5491537"/>
            <a:ext cx="4033052" cy="5484142"/>
            <a:chOff x="12505386" y="5724415"/>
            <a:chExt cx="4033052" cy="5484142"/>
          </a:xfrm>
        </p:grpSpPr>
        <p:sp>
          <p:nvSpPr>
            <p:cNvPr id="489" name="Rectangle 488">
              <a:extLst>
                <a:ext uri="{FF2B5EF4-FFF2-40B4-BE49-F238E27FC236}">
                  <a16:creationId xmlns:a16="http://schemas.microsoft.com/office/drawing/2014/main" id="{DDAD8171-5F41-F27A-FA32-1DDC2F6E7AAB}"/>
                </a:ext>
              </a:extLst>
            </p:cNvPr>
            <p:cNvSpPr/>
            <p:nvPr/>
          </p:nvSpPr>
          <p:spPr>
            <a:xfrm>
              <a:off x="12505386" y="5724415"/>
              <a:ext cx="4033052" cy="5484142"/>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90" name="Picture 489">
              <a:extLst>
                <a:ext uri="{FF2B5EF4-FFF2-40B4-BE49-F238E27FC236}">
                  <a16:creationId xmlns:a16="http://schemas.microsoft.com/office/drawing/2014/main" id="{D36543D1-A114-80ED-BB59-7C66A4C8E040}"/>
                </a:ext>
              </a:extLst>
            </p:cNvPr>
            <p:cNvPicPr>
              <a:picLocks noChangeAspect="1"/>
            </p:cNvPicPr>
            <p:nvPr/>
          </p:nvPicPr>
          <p:blipFill>
            <a:blip r:embed="rId3"/>
            <a:stretch>
              <a:fillRect/>
            </a:stretch>
          </p:blipFill>
          <p:spPr>
            <a:xfrm>
              <a:off x="16081238" y="5724416"/>
              <a:ext cx="457200" cy="647700"/>
            </a:xfrm>
            <a:prstGeom prst="rect">
              <a:avLst/>
            </a:prstGeom>
          </p:spPr>
        </p:pic>
        <p:grpSp>
          <p:nvGrpSpPr>
            <p:cNvPr id="6" name="Group 5">
              <a:extLst>
                <a:ext uri="{FF2B5EF4-FFF2-40B4-BE49-F238E27FC236}">
                  <a16:creationId xmlns:a16="http://schemas.microsoft.com/office/drawing/2014/main" id="{3DE1E4C6-E103-563F-1208-FE9D7E29A2CF}"/>
                </a:ext>
              </a:extLst>
            </p:cNvPr>
            <p:cNvGrpSpPr/>
            <p:nvPr/>
          </p:nvGrpSpPr>
          <p:grpSpPr>
            <a:xfrm>
              <a:off x="12576002" y="5847260"/>
              <a:ext cx="3740285" cy="4255680"/>
              <a:chOff x="6692324" y="2085485"/>
              <a:chExt cx="3740285" cy="4255680"/>
            </a:xfrm>
          </p:grpSpPr>
          <p:pic>
            <p:nvPicPr>
              <p:cNvPr id="7" name="Picture 2">
                <a:extLst>
                  <a:ext uri="{FF2B5EF4-FFF2-40B4-BE49-F238E27FC236}">
                    <a16:creationId xmlns:a16="http://schemas.microsoft.com/office/drawing/2014/main" id="{3A7B7C63-5825-5FF3-F59C-C12411DE4D1C}"/>
                  </a:ext>
                </a:extLst>
              </p:cNvPr>
              <p:cNvPicPr>
                <a:picLocks noChangeAspect="1" noChangeArrowheads="1"/>
              </p:cNvPicPr>
              <p:nvPr/>
            </p:nvPicPr>
            <p:blipFill>
              <a:blip r:embed="rId4">
                <a:extLst>
                  <a:ext uri="{28A0092B-C50C-407E-A947-70E740481C1C}">
                    <a14:useLocalDpi xmlns:a14="http://schemas.microsoft.com/office/drawing/2010/main"/>
                  </a:ext>
                </a:extLst>
              </a:blip>
              <a:srcRect/>
              <a:stretch>
                <a:fillRect/>
              </a:stretch>
            </p:blipFill>
            <p:spPr bwMode="auto">
              <a:xfrm>
                <a:off x="6692324" y="2085485"/>
                <a:ext cx="3740285" cy="4255680"/>
              </a:xfrm>
              <a:prstGeom prst="rect">
                <a:avLst/>
              </a:prstGeom>
              <a:noFill/>
              <a:extLst>
                <a:ext uri="{909E8E84-426E-40DD-AFC4-6F175D3DCCD1}">
                  <a14:hiddenFill xmlns:a14="http://schemas.microsoft.com/office/drawing/2010/main">
                    <a:solidFill>
                      <a:srgbClr val="FFFFFF"/>
                    </a:solidFill>
                  </a14:hiddenFill>
                </a:ext>
              </a:extLst>
            </p:spPr>
          </p:pic>
          <p:sp>
            <p:nvSpPr>
              <p:cNvPr id="8" name="Rectangle 7">
                <a:extLst>
                  <a:ext uri="{FF2B5EF4-FFF2-40B4-BE49-F238E27FC236}">
                    <a16:creationId xmlns:a16="http://schemas.microsoft.com/office/drawing/2014/main" id="{F2CC0EDC-44BD-DDD3-24DA-6E9E2833E348}"/>
                  </a:ext>
                </a:extLst>
              </p:cNvPr>
              <p:cNvSpPr/>
              <p:nvPr/>
            </p:nvSpPr>
            <p:spPr>
              <a:xfrm>
                <a:off x="7421206" y="2648475"/>
                <a:ext cx="2684694" cy="255104"/>
              </a:xfrm>
              <a:prstGeom prst="rect">
                <a:avLst/>
              </a:prstGeom>
              <a:solidFill>
                <a:srgbClr val="61616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 name="Rectangle 8">
                <a:extLst>
                  <a:ext uri="{FF2B5EF4-FFF2-40B4-BE49-F238E27FC236}">
                    <a16:creationId xmlns:a16="http://schemas.microsoft.com/office/drawing/2014/main" id="{8824465C-5BC8-8CD4-5688-BF27D8C2FAFA}"/>
                  </a:ext>
                </a:extLst>
              </p:cNvPr>
              <p:cNvSpPr/>
              <p:nvPr/>
            </p:nvSpPr>
            <p:spPr>
              <a:xfrm>
                <a:off x="7421206" y="4220440"/>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 name="Rectangle 9">
                <a:extLst>
                  <a:ext uri="{FF2B5EF4-FFF2-40B4-BE49-F238E27FC236}">
                    <a16:creationId xmlns:a16="http://schemas.microsoft.com/office/drawing/2014/main" id="{AE7FB002-330A-9086-2F72-02B3ED8EC242}"/>
                  </a:ext>
                </a:extLst>
              </p:cNvPr>
              <p:cNvSpPr/>
              <p:nvPr/>
            </p:nvSpPr>
            <p:spPr>
              <a:xfrm>
                <a:off x="7421206" y="4482434"/>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 name="Rectangle 10">
                <a:extLst>
                  <a:ext uri="{FF2B5EF4-FFF2-40B4-BE49-F238E27FC236}">
                    <a16:creationId xmlns:a16="http://schemas.microsoft.com/office/drawing/2014/main" id="{4DE12191-4AA5-CAE2-6485-CA2DA6E054D5}"/>
                  </a:ext>
                </a:extLst>
              </p:cNvPr>
              <p:cNvSpPr/>
              <p:nvPr/>
            </p:nvSpPr>
            <p:spPr>
              <a:xfrm>
                <a:off x="7421206" y="4744429"/>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 name="Rectangle 11">
                <a:extLst>
                  <a:ext uri="{FF2B5EF4-FFF2-40B4-BE49-F238E27FC236}">
                    <a16:creationId xmlns:a16="http://schemas.microsoft.com/office/drawing/2014/main" id="{A77C82C7-4776-A754-67C8-2A00EE2C0973}"/>
                  </a:ext>
                </a:extLst>
              </p:cNvPr>
              <p:cNvSpPr/>
              <p:nvPr/>
            </p:nvSpPr>
            <p:spPr>
              <a:xfrm>
                <a:off x="7421206" y="5006423"/>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 name="Rectangle 12">
                <a:extLst>
                  <a:ext uri="{FF2B5EF4-FFF2-40B4-BE49-F238E27FC236}">
                    <a16:creationId xmlns:a16="http://schemas.microsoft.com/office/drawing/2014/main" id="{D37A2CE7-30DB-2CE9-5987-824542AF6855}"/>
                  </a:ext>
                </a:extLst>
              </p:cNvPr>
              <p:cNvSpPr/>
              <p:nvPr/>
            </p:nvSpPr>
            <p:spPr>
              <a:xfrm>
                <a:off x="7421206" y="5268417"/>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 name="Rectangle 13">
                <a:extLst>
                  <a:ext uri="{FF2B5EF4-FFF2-40B4-BE49-F238E27FC236}">
                    <a16:creationId xmlns:a16="http://schemas.microsoft.com/office/drawing/2014/main" id="{EE368EFB-B554-F3EE-19E7-8732501850B3}"/>
                  </a:ext>
                </a:extLst>
              </p:cNvPr>
              <p:cNvSpPr/>
              <p:nvPr/>
            </p:nvSpPr>
            <p:spPr>
              <a:xfrm>
                <a:off x="7421206" y="5530406"/>
                <a:ext cx="2684694" cy="255104"/>
              </a:xfrm>
              <a:prstGeom prst="rect">
                <a:avLst/>
              </a:prstGeom>
              <a:solidFill>
                <a:schemeClr val="bg1"/>
              </a:solidFill>
              <a:ln>
                <a:solidFill>
                  <a:srgbClr val="666666"/>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nvGrpSpPr>
              <p:cNvPr id="15" name="Group 14">
                <a:extLst>
                  <a:ext uri="{FF2B5EF4-FFF2-40B4-BE49-F238E27FC236}">
                    <a16:creationId xmlns:a16="http://schemas.microsoft.com/office/drawing/2014/main" id="{EC6E5B3C-CBB4-A252-D2FA-A5E2D767F6CA}"/>
                  </a:ext>
                </a:extLst>
              </p:cNvPr>
              <p:cNvGrpSpPr/>
              <p:nvPr/>
            </p:nvGrpSpPr>
            <p:grpSpPr>
              <a:xfrm>
                <a:off x="7421206" y="2921588"/>
                <a:ext cx="2692159" cy="261994"/>
                <a:chOff x="7432791" y="5268412"/>
                <a:chExt cx="2829335" cy="404683"/>
              </a:xfrm>
            </p:grpSpPr>
            <p:grpSp>
              <p:nvGrpSpPr>
                <p:cNvPr id="223" name="Group 222">
                  <a:extLst>
                    <a:ext uri="{FF2B5EF4-FFF2-40B4-BE49-F238E27FC236}">
                      <a16:creationId xmlns:a16="http://schemas.microsoft.com/office/drawing/2014/main" id="{603BCC9F-E4F4-AE12-2EA4-81AF72BA4B2C}"/>
                    </a:ext>
                  </a:extLst>
                </p:cNvPr>
                <p:cNvGrpSpPr>
                  <a:grpSpLocks noChangeAspect="1"/>
                </p:cNvGrpSpPr>
                <p:nvPr/>
              </p:nvGrpSpPr>
              <p:grpSpPr>
                <a:xfrm>
                  <a:off x="8817897" y="5268412"/>
                  <a:ext cx="1444229" cy="404350"/>
                  <a:chOff x="7413184" y="3284882"/>
                  <a:chExt cx="3019425" cy="1126433"/>
                </a:xfrm>
              </p:grpSpPr>
              <p:pic>
                <p:nvPicPr>
                  <p:cNvPr id="242" name="Picture 241" descr="A grey rectangular object with black and white ports&#10;&#10;Description automatically generated">
                    <a:extLst>
                      <a:ext uri="{FF2B5EF4-FFF2-40B4-BE49-F238E27FC236}">
                        <a16:creationId xmlns:a16="http://schemas.microsoft.com/office/drawing/2014/main" id="{0B7BC051-FE66-AC79-29E2-4142E9FC7B7B}"/>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243" name="Rectangle 242">
                    <a:extLst>
                      <a:ext uri="{FF2B5EF4-FFF2-40B4-BE49-F238E27FC236}">
                        <a16:creationId xmlns:a16="http://schemas.microsoft.com/office/drawing/2014/main" id="{5BA4F2C3-7478-F53A-927D-6B976A3A72C5}"/>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4" name="Rectangle 243">
                    <a:extLst>
                      <a:ext uri="{FF2B5EF4-FFF2-40B4-BE49-F238E27FC236}">
                        <a16:creationId xmlns:a16="http://schemas.microsoft.com/office/drawing/2014/main" id="{0714920A-048D-10E0-541B-51171A10B915}"/>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5" name="Rectangle 244">
                    <a:extLst>
                      <a:ext uri="{FF2B5EF4-FFF2-40B4-BE49-F238E27FC236}">
                        <a16:creationId xmlns:a16="http://schemas.microsoft.com/office/drawing/2014/main" id="{9EDB9FBC-E31C-D999-9345-F4FEAC5F7BB2}"/>
                      </a:ext>
                    </a:extLst>
                  </p:cNvPr>
                  <p:cNvSpPr/>
                  <p:nvPr/>
                </p:nvSpPr>
                <p:spPr>
                  <a:xfrm>
                    <a:off x="8324850"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6" name="Rectangle 245">
                    <a:extLst>
                      <a:ext uri="{FF2B5EF4-FFF2-40B4-BE49-F238E27FC236}">
                        <a16:creationId xmlns:a16="http://schemas.microsoft.com/office/drawing/2014/main" id="{422E9524-92C4-9FD2-505D-B2BEE9F16CB7}"/>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47" name="Rectangle 246">
                    <a:extLst>
                      <a:ext uri="{FF2B5EF4-FFF2-40B4-BE49-F238E27FC236}">
                        <a16:creationId xmlns:a16="http://schemas.microsoft.com/office/drawing/2014/main" id="{2CCBB8E2-39E9-2E90-259F-3C2448F831D1}"/>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8" name="Rectangle 247">
                    <a:extLst>
                      <a:ext uri="{FF2B5EF4-FFF2-40B4-BE49-F238E27FC236}">
                        <a16:creationId xmlns:a16="http://schemas.microsoft.com/office/drawing/2014/main" id="{37D2592E-042A-3101-D67E-5A533CAFA2C3}"/>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9" name="Rectangle 248">
                    <a:extLst>
                      <a:ext uri="{FF2B5EF4-FFF2-40B4-BE49-F238E27FC236}">
                        <a16:creationId xmlns:a16="http://schemas.microsoft.com/office/drawing/2014/main" id="{A4DA89B0-B96B-95F0-B057-E7E5BE63ADDD}"/>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0" name="Rectangle 249">
                    <a:extLst>
                      <a:ext uri="{FF2B5EF4-FFF2-40B4-BE49-F238E27FC236}">
                        <a16:creationId xmlns:a16="http://schemas.microsoft.com/office/drawing/2014/main" id="{2959E290-C29A-555C-E67E-EE7ED1FFD14B}"/>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1" name="Rectangle 250">
                    <a:extLst>
                      <a:ext uri="{FF2B5EF4-FFF2-40B4-BE49-F238E27FC236}">
                        <a16:creationId xmlns:a16="http://schemas.microsoft.com/office/drawing/2014/main" id="{18DC62EA-0867-4442-F460-7F13AA726EB8}"/>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52" name="Rectangle 251">
                    <a:extLst>
                      <a:ext uri="{FF2B5EF4-FFF2-40B4-BE49-F238E27FC236}">
                        <a16:creationId xmlns:a16="http://schemas.microsoft.com/office/drawing/2014/main" id="{83CE418C-3194-1F36-10EF-472785C99268}"/>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3" name="Rectangle 252">
                    <a:extLst>
                      <a:ext uri="{FF2B5EF4-FFF2-40B4-BE49-F238E27FC236}">
                        <a16:creationId xmlns:a16="http://schemas.microsoft.com/office/drawing/2014/main" id="{7DBF2582-3AEF-2BA7-3287-D1B01FEC2634}"/>
                      </a:ext>
                    </a:extLst>
                  </p:cNvPr>
                  <p:cNvSpPr/>
                  <p:nvPr/>
                </p:nvSpPr>
                <p:spPr>
                  <a:xfrm>
                    <a:off x="8324850"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4" name="Rectangle 253">
                    <a:extLst>
                      <a:ext uri="{FF2B5EF4-FFF2-40B4-BE49-F238E27FC236}">
                        <a16:creationId xmlns:a16="http://schemas.microsoft.com/office/drawing/2014/main" id="{0654B1D9-CD6B-2454-7DE8-0CE495060C27}"/>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5" name="Rectangle 254">
                    <a:extLst>
                      <a:ext uri="{FF2B5EF4-FFF2-40B4-BE49-F238E27FC236}">
                        <a16:creationId xmlns:a16="http://schemas.microsoft.com/office/drawing/2014/main" id="{FD27A899-C57A-2B03-26EA-EDCA11A69C29}"/>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6" name="Rectangle 255">
                    <a:extLst>
                      <a:ext uri="{FF2B5EF4-FFF2-40B4-BE49-F238E27FC236}">
                        <a16:creationId xmlns:a16="http://schemas.microsoft.com/office/drawing/2014/main" id="{340545FB-CCCC-8655-4BEB-E63EB2974EF2}"/>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7" name="Rectangle 256">
                    <a:extLst>
                      <a:ext uri="{FF2B5EF4-FFF2-40B4-BE49-F238E27FC236}">
                        <a16:creationId xmlns:a16="http://schemas.microsoft.com/office/drawing/2014/main" id="{F0E155B0-7FDC-8050-1CE6-E8A8E2EAB5BC}"/>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8" name="Rectangle 257">
                    <a:extLst>
                      <a:ext uri="{FF2B5EF4-FFF2-40B4-BE49-F238E27FC236}">
                        <a16:creationId xmlns:a16="http://schemas.microsoft.com/office/drawing/2014/main" id="{210D923A-DECC-BFE5-B90F-94C371A30D27}"/>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24" name="Group 223">
                  <a:extLst>
                    <a:ext uri="{FF2B5EF4-FFF2-40B4-BE49-F238E27FC236}">
                      <a16:creationId xmlns:a16="http://schemas.microsoft.com/office/drawing/2014/main" id="{3C8157A2-3C2D-5309-0958-EF6C7351C3A3}"/>
                    </a:ext>
                  </a:extLst>
                </p:cNvPr>
                <p:cNvGrpSpPr>
                  <a:grpSpLocks noChangeAspect="1"/>
                </p:cNvGrpSpPr>
                <p:nvPr/>
              </p:nvGrpSpPr>
              <p:grpSpPr>
                <a:xfrm>
                  <a:off x="7432791" y="5268745"/>
                  <a:ext cx="1444229" cy="404350"/>
                  <a:chOff x="7413184" y="3284882"/>
                  <a:chExt cx="3019425" cy="1126433"/>
                </a:xfrm>
              </p:grpSpPr>
              <p:pic>
                <p:nvPicPr>
                  <p:cNvPr id="225" name="Picture 224" descr="A grey rectangular object with black and white ports&#10;&#10;Description automatically generated">
                    <a:extLst>
                      <a:ext uri="{FF2B5EF4-FFF2-40B4-BE49-F238E27FC236}">
                        <a16:creationId xmlns:a16="http://schemas.microsoft.com/office/drawing/2014/main" id="{556A6831-1E5B-5D6C-94F8-F6F6675C2A57}"/>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226" name="Rectangle 225">
                    <a:extLst>
                      <a:ext uri="{FF2B5EF4-FFF2-40B4-BE49-F238E27FC236}">
                        <a16:creationId xmlns:a16="http://schemas.microsoft.com/office/drawing/2014/main" id="{0853BD7A-3413-0319-3E41-F00A9A40AD1B}"/>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7" name="Rectangle 226">
                    <a:extLst>
                      <a:ext uri="{FF2B5EF4-FFF2-40B4-BE49-F238E27FC236}">
                        <a16:creationId xmlns:a16="http://schemas.microsoft.com/office/drawing/2014/main" id="{883B1DD4-9C6B-DBD2-68A9-AAC6B2274ED3}"/>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8" name="Rectangle 227">
                    <a:extLst>
                      <a:ext uri="{FF2B5EF4-FFF2-40B4-BE49-F238E27FC236}">
                        <a16:creationId xmlns:a16="http://schemas.microsoft.com/office/drawing/2014/main" id="{9E76D9B5-45BD-C706-5D20-BDEEC841B128}"/>
                      </a:ext>
                    </a:extLst>
                  </p:cNvPr>
                  <p:cNvSpPr/>
                  <p:nvPr/>
                </p:nvSpPr>
                <p:spPr>
                  <a:xfrm>
                    <a:off x="8324850"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9" name="Rectangle 228">
                    <a:extLst>
                      <a:ext uri="{FF2B5EF4-FFF2-40B4-BE49-F238E27FC236}">
                        <a16:creationId xmlns:a16="http://schemas.microsoft.com/office/drawing/2014/main" id="{EF7ED80F-2802-5666-20F2-4D5F9CB8EB8D}"/>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0" name="Rectangle 229">
                    <a:extLst>
                      <a:ext uri="{FF2B5EF4-FFF2-40B4-BE49-F238E27FC236}">
                        <a16:creationId xmlns:a16="http://schemas.microsoft.com/office/drawing/2014/main" id="{B8F13D90-C27A-94A1-B877-F828494BA824}"/>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1" name="Rectangle 230">
                    <a:extLst>
                      <a:ext uri="{FF2B5EF4-FFF2-40B4-BE49-F238E27FC236}">
                        <a16:creationId xmlns:a16="http://schemas.microsoft.com/office/drawing/2014/main" id="{0BBEE18A-D304-34B3-9CB4-E47E4A1CE88C}"/>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2" name="Rectangle 231">
                    <a:extLst>
                      <a:ext uri="{FF2B5EF4-FFF2-40B4-BE49-F238E27FC236}">
                        <a16:creationId xmlns:a16="http://schemas.microsoft.com/office/drawing/2014/main" id="{FA22650A-DAC7-91A5-09B4-357DC8019E10}"/>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3" name="Rectangle 232">
                    <a:extLst>
                      <a:ext uri="{FF2B5EF4-FFF2-40B4-BE49-F238E27FC236}">
                        <a16:creationId xmlns:a16="http://schemas.microsoft.com/office/drawing/2014/main" id="{BC0E6287-4593-E41F-158A-E51AFF811865}"/>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4" name="Rectangle 233">
                    <a:extLst>
                      <a:ext uri="{FF2B5EF4-FFF2-40B4-BE49-F238E27FC236}">
                        <a16:creationId xmlns:a16="http://schemas.microsoft.com/office/drawing/2014/main" id="{0D1250B3-CE12-E5A5-10D3-D2584073B42E}"/>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5" name="Rectangle 234">
                    <a:extLst>
                      <a:ext uri="{FF2B5EF4-FFF2-40B4-BE49-F238E27FC236}">
                        <a16:creationId xmlns:a16="http://schemas.microsoft.com/office/drawing/2014/main" id="{6BD4DBB1-D7AA-A33D-B281-E4117D504A57}"/>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6" name="Rectangle 235">
                    <a:extLst>
                      <a:ext uri="{FF2B5EF4-FFF2-40B4-BE49-F238E27FC236}">
                        <a16:creationId xmlns:a16="http://schemas.microsoft.com/office/drawing/2014/main" id="{77C0B4F3-FF11-3893-A323-FD0CF6E34B17}"/>
                      </a:ext>
                    </a:extLst>
                  </p:cNvPr>
                  <p:cNvSpPr/>
                  <p:nvPr/>
                </p:nvSpPr>
                <p:spPr>
                  <a:xfrm>
                    <a:off x="8324850"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37" name="Rectangle 236">
                    <a:extLst>
                      <a:ext uri="{FF2B5EF4-FFF2-40B4-BE49-F238E27FC236}">
                        <a16:creationId xmlns:a16="http://schemas.microsoft.com/office/drawing/2014/main" id="{B5FD5150-D331-DDF1-D76D-4240E9B6F838}"/>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8" name="Rectangle 237">
                    <a:extLst>
                      <a:ext uri="{FF2B5EF4-FFF2-40B4-BE49-F238E27FC236}">
                        <a16:creationId xmlns:a16="http://schemas.microsoft.com/office/drawing/2014/main" id="{4B38ECDA-098E-068F-9C7D-13A74F7AEBC3}"/>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39" name="Rectangle 238">
                    <a:extLst>
                      <a:ext uri="{FF2B5EF4-FFF2-40B4-BE49-F238E27FC236}">
                        <a16:creationId xmlns:a16="http://schemas.microsoft.com/office/drawing/2014/main" id="{9B975C79-BEE1-3A50-25CE-1C611E797051}"/>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0" name="Rectangle 239">
                    <a:extLst>
                      <a:ext uri="{FF2B5EF4-FFF2-40B4-BE49-F238E27FC236}">
                        <a16:creationId xmlns:a16="http://schemas.microsoft.com/office/drawing/2014/main" id="{BB7B419E-8196-392F-85A2-A9A520E39135}"/>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1" name="Rectangle 240">
                    <a:extLst>
                      <a:ext uri="{FF2B5EF4-FFF2-40B4-BE49-F238E27FC236}">
                        <a16:creationId xmlns:a16="http://schemas.microsoft.com/office/drawing/2014/main" id="{1EB29413-80E2-9EA2-785F-244A2E9AD2F2}"/>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6" name="Group 15">
                <a:extLst>
                  <a:ext uri="{FF2B5EF4-FFF2-40B4-BE49-F238E27FC236}">
                    <a16:creationId xmlns:a16="http://schemas.microsoft.com/office/drawing/2014/main" id="{F4B842C3-5F6C-D1D5-BBC5-563A7B471ED9}"/>
                  </a:ext>
                </a:extLst>
              </p:cNvPr>
              <p:cNvGrpSpPr/>
              <p:nvPr/>
            </p:nvGrpSpPr>
            <p:grpSpPr>
              <a:xfrm>
                <a:off x="7421206" y="3180175"/>
                <a:ext cx="2692159" cy="261994"/>
                <a:chOff x="7432791" y="5268412"/>
                <a:chExt cx="2829335" cy="404683"/>
              </a:xfrm>
            </p:grpSpPr>
            <p:grpSp>
              <p:nvGrpSpPr>
                <p:cNvPr id="187" name="Group 186">
                  <a:extLst>
                    <a:ext uri="{FF2B5EF4-FFF2-40B4-BE49-F238E27FC236}">
                      <a16:creationId xmlns:a16="http://schemas.microsoft.com/office/drawing/2014/main" id="{12094408-F526-92B8-F43E-926FECD263E9}"/>
                    </a:ext>
                  </a:extLst>
                </p:cNvPr>
                <p:cNvGrpSpPr>
                  <a:grpSpLocks noChangeAspect="1"/>
                </p:cNvGrpSpPr>
                <p:nvPr/>
              </p:nvGrpSpPr>
              <p:grpSpPr>
                <a:xfrm>
                  <a:off x="8817897" y="5268412"/>
                  <a:ext cx="1444229" cy="404350"/>
                  <a:chOff x="7413184" y="3284882"/>
                  <a:chExt cx="3019425" cy="1126433"/>
                </a:xfrm>
              </p:grpSpPr>
              <p:pic>
                <p:nvPicPr>
                  <p:cNvPr id="206" name="Picture 205" descr="A grey rectangular object with black and white ports&#10;&#10;Description automatically generated">
                    <a:extLst>
                      <a:ext uri="{FF2B5EF4-FFF2-40B4-BE49-F238E27FC236}">
                        <a16:creationId xmlns:a16="http://schemas.microsoft.com/office/drawing/2014/main" id="{BFA563CC-4D40-6854-3666-FD578DB236F6}"/>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207" name="Rectangle 206">
                    <a:extLst>
                      <a:ext uri="{FF2B5EF4-FFF2-40B4-BE49-F238E27FC236}">
                        <a16:creationId xmlns:a16="http://schemas.microsoft.com/office/drawing/2014/main" id="{A67220F3-51D3-ED59-9030-AE13E1990E8B}"/>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8" name="Rectangle 207">
                    <a:extLst>
                      <a:ext uri="{FF2B5EF4-FFF2-40B4-BE49-F238E27FC236}">
                        <a16:creationId xmlns:a16="http://schemas.microsoft.com/office/drawing/2014/main" id="{38A329DF-F25E-64BD-0EC7-C73AA189DEC8}"/>
                      </a:ext>
                    </a:extLst>
                  </p:cNvPr>
                  <p:cNvSpPr/>
                  <p:nvPr/>
                </p:nvSpPr>
                <p:spPr>
                  <a:xfrm>
                    <a:off x="800338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9" name="Rectangle 208">
                    <a:extLst>
                      <a:ext uri="{FF2B5EF4-FFF2-40B4-BE49-F238E27FC236}">
                        <a16:creationId xmlns:a16="http://schemas.microsoft.com/office/drawing/2014/main" id="{9734FB02-A768-AABC-70F3-B78C8C7C42A4}"/>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0" name="Rectangle 209">
                    <a:extLst>
                      <a:ext uri="{FF2B5EF4-FFF2-40B4-BE49-F238E27FC236}">
                        <a16:creationId xmlns:a16="http://schemas.microsoft.com/office/drawing/2014/main" id="{DD43487B-37AE-E81F-AEBF-3DDB257B402F}"/>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1" name="Rectangle 210">
                    <a:extLst>
                      <a:ext uri="{FF2B5EF4-FFF2-40B4-BE49-F238E27FC236}">
                        <a16:creationId xmlns:a16="http://schemas.microsoft.com/office/drawing/2014/main" id="{2C758A40-F878-5072-7420-05C97C1E5104}"/>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2" name="Rectangle 211">
                    <a:extLst>
                      <a:ext uri="{FF2B5EF4-FFF2-40B4-BE49-F238E27FC236}">
                        <a16:creationId xmlns:a16="http://schemas.microsoft.com/office/drawing/2014/main" id="{B9C45C9D-45E5-7D3D-5CE4-F1C974F90A34}"/>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3" name="Rectangle 212">
                    <a:extLst>
                      <a:ext uri="{FF2B5EF4-FFF2-40B4-BE49-F238E27FC236}">
                        <a16:creationId xmlns:a16="http://schemas.microsoft.com/office/drawing/2014/main" id="{B4FCB751-1C8C-DA95-D10E-3A15C500BA3B}"/>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4" name="Rectangle 213">
                    <a:extLst>
                      <a:ext uri="{FF2B5EF4-FFF2-40B4-BE49-F238E27FC236}">
                        <a16:creationId xmlns:a16="http://schemas.microsoft.com/office/drawing/2014/main" id="{168FE8C5-8E40-39E5-F4B1-907F0269ADF5}"/>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5" name="Rectangle 214">
                    <a:extLst>
                      <a:ext uri="{FF2B5EF4-FFF2-40B4-BE49-F238E27FC236}">
                        <a16:creationId xmlns:a16="http://schemas.microsoft.com/office/drawing/2014/main" id="{9F8B5F9D-E290-08EF-93CF-2E596171E72D}"/>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16" name="Rectangle 215">
                    <a:extLst>
                      <a:ext uri="{FF2B5EF4-FFF2-40B4-BE49-F238E27FC236}">
                        <a16:creationId xmlns:a16="http://schemas.microsoft.com/office/drawing/2014/main" id="{C8FC2CEF-FF95-C141-5C69-2401DE5075E7}"/>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7" name="Rectangle 216">
                    <a:extLst>
                      <a:ext uri="{FF2B5EF4-FFF2-40B4-BE49-F238E27FC236}">
                        <a16:creationId xmlns:a16="http://schemas.microsoft.com/office/drawing/2014/main" id="{916B73FB-B642-6B3E-A455-BADF776B3917}"/>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8" name="Rectangle 217">
                    <a:extLst>
                      <a:ext uri="{FF2B5EF4-FFF2-40B4-BE49-F238E27FC236}">
                        <a16:creationId xmlns:a16="http://schemas.microsoft.com/office/drawing/2014/main" id="{09C0B53E-FDF1-776D-4568-939B171F0D66}"/>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19" name="Rectangle 218">
                    <a:extLst>
                      <a:ext uri="{FF2B5EF4-FFF2-40B4-BE49-F238E27FC236}">
                        <a16:creationId xmlns:a16="http://schemas.microsoft.com/office/drawing/2014/main" id="{616D0763-B488-2C62-4850-D3C45D9D1D8F}"/>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0" name="Rectangle 219">
                    <a:extLst>
                      <a:ext uri="{FF2B5EF4-FFF2-40B4-BE49-F238E27FC236}">
                        <a16:creationId xmlns:a16="http://schemas.microsoft.com/office/drawing/2014/main" id="{4464DEFC-2BDF-9A5D-3C33-33A695A4AF2C}"/>
                      </a:ext>
                    </a:extLst>
                  </p:cNvPr>
                  <p:cNvSpPr/>
                  <p:nvPr/>
                </p:nvSpPr>
                <p:spPr>
                  <a:xfrm>
                    <a:off x="9291637"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21" name="Rectangle 220">
                    <a:extLst>
                      <a:ext uri="{FF2B5EF4-FFF2-40B4-BE49-F238E27FC236}">
                        <a16:creationId xmlns:a16="http://schemas.microsoft.com/office/drawing/2014/main" id="{E95D0422-1037-4BDA-A0C7-C8B727D57F5C}"/>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22" name="Rectangle 221">
                    <a:extLst>
                      <a:ext uri="{FF2B5EF4-FFF2-40B4-BE49-F238E27FC236}">
                        <a16:creationId xmlns:a16="http://schemas.microsoft.com/office/drawing/2014/main" id="{DCE1F236-F912-1145-D000-98C3CB89599C}"/>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88" name="Group 187">
                  <a:extLst>
                    <a:ext uri="{FF2B5EF4-FFF2-40B4-BE49-F238E27FC236}">
                      <a16:creationId xmlns:a16="http://schemas.microsoft.com/office/drawing/2014/main" id="{5E3B53C9-B10E-2AFD-2865-9692B6276205}"/>
                    </a:ext>
                  </a:extLst>
                </p:cNvPr>
                <p:cNvGrpSpPr>
                  <a:grpSpLocks noChangeAspect="1"/>
                </p:cNvGrpSpPr>
                <p:nvPr/>
              </p:nvGrpSpPr>
              <p:grpSpPr>
                <a:xfrm>
                  <a:off x="7432791" y="5268745"/>
                  <a:ext cx="1444229" cy="404350"/>
                  <a:chOff x="7413184" y="3284882"/>
                  <a:chExt cx="3019425" cy="1126433"/>
                </a:xfrm>
              </p:grpSpPr>
              <p:pic>
                <p:nvPicPr>
                  <p:cNvPr id="189" name="Picture 188" descr="A grey rectangular object with black and white ports&#10;&#10;Description automatically generated">
                    <a:extLst>
                      <a:ext uri="{FF2B5EF4-FFF2-40B4-BE49-F238E27FC236}">
                        <a16:creationId xmlns:a16="http://schemas.microsoft.com/office/drawing/2014/main" id="{426271DB-2230-D85D-569B-4DC60E1263BA}"/>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190" name="Rectangle 189">
                    <a:extLst>
                      <a:ext uri="{FF2B5EF4-FFF2-40B4-BE49-F238E27FC236}">
                        <a16:creationId xmlns:a16="http://schemas.microsoft.com/office/drawing/2014/main" id="{A87F7B2A-F8BE-25B4-633D-6A7C69CAD465}"/>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1" name="Rectangle 190">
                    <a:extLst>
                      <a:ext uri="{FF2B5EF4-FFF2-40B4-BE49-F238E27FC236}">
                        <a16:creationId xmlns:a16="http://schemas.microsoft.com/office/drawing/2014/main" id="{56D75D17-22D4-D596-F74D-BD295B974CFC}"/>
                      </a:ext>
                    </a:extLst>
                  </p:cNvPr>
                  <p:cNvSpPr/>
                  <p:nvPr/>
                </p:nvSpPr>
                <p:spPr>
                  <a:xfrm>
                    <a:off x="800338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2" name="Rectangle 191">
                    <a:extLst>
                      <a:ext uri="{FF2B5EF4-FFF2-40B4-BE49-F238E27FC236}">
                        <a16:creationId xmlns:a16="http://schemas.microsoft.com/office/drawing/2014/main" id="{3FFDC2C9-BEE2-B239-A0E7-C7A99DA3CAE4}"/>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3" name="Rectangle 192">
                    <a:extLst>
                      <a:ext uri="{FF2B5EF4-FFF2-40B4-BE49-F238E27FC236}">
                        <a16:creationId xmlns:a16="http://schemas.microsoft.com/office/drawing/2014/main" id="{7A6A67A2-CC58-EAC9-7CEB-CAE4D398F490}"/>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4" name="Rectangle 193">
                    <a:extLst>
                      <a:ext uri="{FF2B5EF4-FFF2-40B4-BE49-F238E27FC236}">
                        <a16:creationId xmlns:a16="http://schemas.microsoft.com/office/drawing/2014/main" id="{965F4566-0468-5E2B-B245-E3DE5C791814}"/>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5" name="Rectangle 194">
                    <a:extLst>
                      <a:ext uri="{FF2B5EF4-FFF2-40B4-BE49-F238E27FC236}">
                        <a16:creationId xmlns:a16="http://schemas.microsoft.com/office/drawing/2014/main" id="{35850B5E-F720-2A37-8995-DF1C20C421AB}"/>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6" name="Rectangle 195">
                    <a:extLst>
                      <a:ext uri="{FF2B5EF4-FFF2-40B4-BE49-F238E27FC236}">
                        <a16:creationId xmlns:a16="http://schemas.microsoft.com/office/drawing/2014/main" id="{E96950B4-D1D6-64AA-9514-DEF134531D4D}"/>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7" name="Rectangle 196">
                    <a:extLst>
                      <a:ext uri="{FF2B5EF4-FFF2-40B4-BE49-F238E27FC236}">
                        <a16:creationId xmlns:a16="http://schemas.microsoft.com/office/drawing/2014/main" id="{79FD4959-4678-66E9-DAE1-5E884A138670}"/>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98" name="Rectangle 197">
                    <a:extLst>
                      <a:ext uri="{FF2B5EF4-FFF2-40B4-BE49-F238E27FC236}">
                        <a16:creationId xmlns:a16="http://schemas.microsoft.com/office/drawing/2014/main" id="{C1FFF64E-3914-C6EB-54A3-49FFB44DC434}"/>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99" name="Rectangle 198">
                    <a:extLst>
                      <a:ext uri="{FF2B5EF4-FFF2-40B4-BE49-F238E27FC236}">
                        <a16:creationId xmlns:a16="http://schemas.microsoft.com/office/drawing/2014/main" id="{FCFE2C5E-CED4-A0DF-804E-E06E78D8112D}"/>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0" name="Rectangle 199">
                    <a:extLst>
                      <a:ext uri="{FF2B5EF4-FFF2-40B4-BE49-F238E27FC236}">
                        <a16:creationId xmlns:a16="http://schemas.microsoft.com/office/drawing/2014/main" id="{A9A3E489-9009-D064-4F4A-EBE203D4A580}"/>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1" name="Rectangle 200">
                    <a:extLst>
                      <a:ext uri="{FF2B5EF4-FFF2-40B4-BE49-F238E27FC236}">
                        <a16:creationId xmlns:a16="http://schemas.microsoft.com/office/drawing/2014/main" id="{3D2267FE-74E3-71D7-03E3-8E4A4EBAADB9}"/>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2" name="Rectangle 201">
                    <a:extLst>
                      <a:ext uri="{FF2B5EF4-FFF2-40B4-BE49-F238E27FC236}">
                        <a16:creationId xmlns:a16="http://schemas.microsoft.com/office/drawing/2014/main" id="{AEC56D79-A95A-262F-D645-ED232B096E3C}"/>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3" name="Rectangle 202">
                    <a:extLst>
                      <a:ext uri="{FF2B5EF4-FFF2-40B4-BE49-F238E27FC236}">
                        <a16:creationId xmlns:a16="http://schemas.microsoft.com/office/drawing/2014/main" id="{E6366425-8BD4-9371-FA77-8DA00D5DC5A8}"/>
                      </a:ext>
                    </a:extLst>
                  </p:cNvPr>
                  <p:cNvSpPr/>
                  <p:nvPr/>
                </p:nvSpPr>
                <p:spPr>
                  <a:xfrm>
                    <a:off x="9291637"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4" name="Rectangle 203">
                    <a:extLst>
                      <a:ext uri="{FF2B5EF4-FFF2-40B4-BE49-F238E27FC236}">
                        <a16:creationId xmlns:a16="http://schemas.microsoft.com/office/drawing/2014/main" id="{C8570592-1550-81EF-5591-37B05FFE5B76}"/>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05" name="Rectangle 204">
                    <a:extLst>
                      <a:ext uri="{FF2B5EF4-FFF2-40B4-BE49-F238E27FC236}">
                        <a16:creationId xmlns:a16="http://schemas.microsoft.com/office/drawing/2014/main" id="{479B9A1D-8766-FC7F-715A-DC340931A9AC}"/>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7" name="Group 16">
                <a:extLst>
                  <a:ext uri="{FF2B5EF4-FFF2-40B4-BE49-F238E27FC236}">
                    <a16:creationId xmlns:a16="http://schemas.microsoft.com/office/drawing/2014/main" id="{8A0F743B-F682-960D-4AFD-0FC1338CD565}"/>
                  </a:ext>
                </a:extLst>
              </p:cNvPr>
              <p:cNvGrpSpPr/>
              <p:nvPr/>
            </p:nvGrpSpPr>
            <p:grpSpPr>
              <a:xfrm>
                <a:off x="7421206" y="3431179"/>
                <a:ext cx="2692159" cy="261994"/>
                <a:chOff x="7432791" y="5268412"/>
                <a:chExt cx="2829335" cy="404683"/>
              </a:xfrm>
            </p:grpSpPr>
            <p:grpSp>
              <p:nvGrpSpPr>
                <p:cNvPr id="151" name="Group 150">
                  <a:extLst>
                    <a:ext uri="{FF2B5EF4-FFF2-40B4-BE49-F238E27FC236}">
                      <a16:creationId xmlns:a16="http://schemas.microsoft.com/office/drawing/2014/main" id="{7FA77C31-C1BB-6A6B-C21D-99DF42E8EA48}"/>
                    </a:ext>
                  </a:extLst>
                </p:cNvPr>
                <p:cNvGrpSpPr>
                  <a:grpSpLocks noChangeAspect="1"/>
                </p:cNvGrpSpPr>
                <p:nvPr/>
              </p:nvGrpSpPr>
              <p:grpSpPr>
                <a:xfrm>
                  <a:off x="8817897" y="5268412"/>
                  <a:ext cx="1444229" cy="404350"/>
                  <a:chOff x="7413184" y="3284882"/>
                  <a:chExt cx="3019425" cy="1126433"/>
                </a:xfrm>
              </p:grpSpPr>
              <p:pic>
                <p:nvPicPr>
                  <p:cNvPr id="170" name="Picture 169" descr="A grey rectangular object with black and white ports&#10;&#10;Description automatically generated">
                    <a:extLst>
                      <a:ext uri="{FF2B5EF4-FFF2-40B4-BE49-F238E27FC236}">
                        <a16:creationId xmlns:a16="http://schemas.microsoft.com/office/drawing/2014/main" id="{6662D3EE-E192-4635-21CD-0F4FED49F970}"/>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171" name="Rectangle 170">
                    <a:extLst>
                      <a:ext uri="{FF2B5EF4-FFF2-40B4-BE49-F238E27FC236}">
                        <a16:creationId xmlns:a16="http://schemas.microsoft.com/office/drawing/2014/main" id="{2C870FFE-4014-475D-7971-9261366C9292}"/>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2" name="Rectangle 171">
                    <a:extLst>
                      <a:ext uri="{FF2B5EF4-FFF2-40B4-BE49-F238E27FC236}">
                        <a16:creationId xmlns:a16="http://schemas.microsoft.com/office/drawing/2014/main" id="{7186C7BD-7FEC-4238-854C-68E2E4339474}"/>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3" name="Rectangle 172">
                    <a:extLst>
                      <a:ext uri="{FF2B5EF4-FFF2-40B4-BE49-F238E27FC236}">
                        <a16:creationId xmlns:a16="http://schemas.microsoft.com/office/drawing/2014/main" id="{3F4BA84F-BFBC-DCEA-A108-99280EBA1487}"/>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4" name="Rectangle 173">
                    <a:extLst>
                      <a:ext uri="{FF2B5EF4-FFF2-40B4-BE49-F238E27FC236}">
                        <a16:creationId xmlns:a16="http://schemas.microsoft.com/office/drawing/2014/main" id="{2BE7A6A7-430B-09FE-93A8-BD2358AE161E}"/>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75" name="Rectangle 174">
                    <a:extLst>
                      <a:ext uri="{FF2B5EF4-FFF2-40B4-BE49-F238E27FC236}">
                        <a16:creationId xmlns:a16="http://schemas.microsoft.com/office/drawing/2014/main" id="{B75E9E23-93D5-C71A-61A6-20B40BB9D3A8}"/>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6" name="Rectangle 175">
                    <a:extLst>
                      <a:ext uri="{FF2B5EF4-FFF2-40B4-BE49-F238E27FC236}">
                        <a16:creationId xmlns:a16="http://schemas.microsoft.com/office/drawing/2014/main" id="{AD7D8F20-5163-45FC-110B-71398A841594}"/>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7" name="Rectangle 176">
                    <a:extLst>
                      <a:ext uri="{FF2B5EF4-FFF2-40B4-BE49-F238E27FC236}">
                        <a16:creationId xmlns:a16="http://schemas.microsoft.com/office/drawing/2014/main" id="{922E1572-FE49-5913-7C10-208607DB19DF}"/>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8" name="Rectangle 177">
                    <a:extLst>
                      <a:ext uri="{FF2B5EF4-FFF2-40B4-BE49-F238E27FC236}">
                        <a16:creationId xmlns:a16="http://schemas.microsoft.com/office/drawing/2014/main" id="{D3B5E33E-A5E5-E31E-C52A-C800AC7DCCD8}"/>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79" name="Rectangle 178">
                    <a:extLst>
                      <a:ext uri="{FF2B5EF4-FFF2-40B4-BE49-F238E27FC236}">
                        <a16:creationId xmlns:a16="http://schemas.microsoft.com/office/drawing/2014/main" id="{67974908-D9CF-11DD-D328-054DC47652C1}"/>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0" name="Rectangle 179">
                    <a:extLst>
                      <a:ext uri="{FF2B5EF4-FFF2-40B4-BE49-F238E27FC236}">
                        <a16:creationId xmlns:a16="http://schemas.microsoft.com/office/drawing/2014/main" id="{2EEAA682-ACE6-860A-B615-A76012C6C973}"/>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1" name="Rectangle 180">
                    <a:extLst>
                      <a:ext uri="{FF2B5EF4-FFF2-40B4-BE49-F238E27FC236}">
                        <a16:creationId xmlns:a16="http://schemas.microsoft.com/office/drawing/2014/main" id="{249E8457-5D30-DFEE-B7CC-C01BA2DA01F0}"/>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2" name="Rectangle 181">
                    <a:extLst>
                      <a:ext uri="{FF2B5EF4-FFF2-40B4-BE49-F238E27FC236}">
                        <a16:creationId xmlns:a16="http://schemas.microsoft.com/office/drawing/2014/main" id="{840E17D0-78EC-FA1D-94C7-03E47037D082}"/>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3" name="Rectangle 182">
                    <a:extLst>
                      <a:ext uri="{FF2B5EF4-FFF2-40B4-BE49-F238E27FC236}">
                        <a16:creationId xmlns:a16="http://schemas.microsoft.com/office/drawing/2014/main" id="{8007A9D6-AD4C-4CE6-5774-E5051E5153D7}"/>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4" name="Rectangle 183">
                    <a:extLst>
                      <a:ext uri="{FF2B5EF4-FFF2-40B4-BE49-F238E27FC236}">
                        <a16:creationId xmlns:a16="http://schemas.microsoft.com/office/drawing/2014/main" id="{E5A22278-F6B8-C210-EE20-A8B4EBF894D8}"/>
                      </a:ext>
                    </a:extLst>
                  </p:cNvPr>
                  <p:cNvSpPr/>
                  <p:nvPr/>
                </p:nvSpPr>
                <p:spPr>
                  <a:xfrm>
                    <a:off x="9291637"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85" name="Rectangle 184">
                    <a:extLst>
                      <a:ext uri="{FF2B5EF4-FFF2-40B4-BE49-F238E27FC236}">
                        <a16:creationId xmlns:a16="http://schemas.microsoft.com/office/drawing/2014/main" id="{7B91DFBC-8639-D033-8C0D-08D937B46313}"/>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86" name="Rectangle 185">
                    <a:extLst>
                      <a:ext uri="{FF2B5EF4-FFF2-40B4-BE49-F238E27FC236}">
                        <a16:creationId xmlns:a16="http://schemas.microsoft.com/office/drawing/2014/main" id="{DF16F489-07F9-1B3D-D4BD-6FEE5266FB6C}"/>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52" name="Group 151">
                  <a:extLst>
                    <a:ext uri="{FF2B5EF4-FFF2-40B4-BE49-F238E27FC236}">
                      <a16:creationId xmlns:a16="http://schemas.microsoft.com/office/drawing/2014/main" id="{8768BDEA-1F4A-FA29-EC7B-128E2AA6443B}"/>
                    </a:ext>
                  </a:extLst>
                </p:cNvPr>
                <p:cNvGrpSpPr>
                  <a:grpSpLocks noChangeAspect="1"/>
                </p:cNvGrpSpPr>
                <p:nvPr/>
              </p:nvGrpSpPr>
              <p:grpSpPr>
                <a:xfrm>
                  <a:off x="7432791" y="5268745"/>
                  <a:ext cx="1444229" cy="404350"/>
                  <a:chOff x="7413184" y="3284882"/>
                  <a:chExt cx="3019425" cy="1126433"/>
                </a:xfrm>
              </p:grpSpPr>
              <p:pic>
                <p:nvPicPr>
                  <p:cNvPr id="153" name="Picture 152" descr="A grey rectangular object with black and white ports&#10;&#10;Description automatically generated">
                    <a:extLst>
                      <a:ext uri="{FF2B5EF4-FFF2-40B4-BE49-F238E27FC236}">
                        <a16:creationId xmlns:a16="http://schemas.microsoft.com/office/drawing/2014/main" id="{0A4CB476-6A6A-DBA2-BC17-BFE3F3E90B17}"/>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154" name="Rectangle 153">
                    <a:extLst>
                      <a:ext uri="{FF2B5EF4-FFF2-40B4-BE49-F238E27FC236}">
                        <a16:creationId xmlns:a16="http://schemas.microsoft.com/office/drawing/2014/main" id="{A3000665-3AA5-99AE-C992-0AEC758CC74C}"/>
                      </a:ext>
                    </a:extLst>
                  </p:cNvPr>
                  <p:cNvSpPr/>
                  <p:nvPr/>
                </p:nvSpPr>
                <p:spPr>
                  <a:xfrm>
                    <a:off x="767953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5" name="Rectangle 154">
                    <a:extLst>
                      <a:ext uri="{FF2B5EF4-FFF2-40B4-BE49-F238E27FC236}">
                        <a16:creationId xmlns:a16="http://schemas.microsoft.com/office/drawing/2014/main" id="{448F17DD-7E65-05B0-54B3-0603C9DE4820}"/>
                      </a:ext>
                    </a:extLst>
                  </p:cNvPr>
                  <p:cNvSpPr/>
                  <p:nvPr/>
                </p:nvSpPr>
                <p:spPr>
                  <a:xfrm>
                    <a:off x="800338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6" name="Rectangle 155">
                    <a:extLst>
                      <a:ext uri="{FF2B5EF4-FFF2-40B4-BE49-F238E27FC236}">
                        <a16:creationId xmlns:a16="http://schemas.microsoft.com/office/drawing/2014/main" id="{D1F990AE-24AD-8D3C-45AC-59E426F0A594}"/>
                      </a:ext>
                    </a:extLst>
                  </p:cNvPr>
                  <p:cNvSpPr/>
                  <p:nvPr/>
                </p:nvSpPr>
                <p:spPr>
                  <a:xfrm>
                    <a:off x="8324850"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7" name="Rectangle 156">
                    <a:extLst>
                      <a:ext uri="{FF2B5EF4-FFF2-40B4-BE49-F238E27FC236}">
                        <a16:creationId xmlns:a16="http://schemas.microsoft.com/office/drawing/2014/main" id="{5AF50CD4-3818-E158-C58C-90DB07567E51}"/>
                      </a:ext>
                    </a:extLst>
                  </p:cNvPr>
                  <p:cNvSpPr/>
                  <p:nvPr/>
                </p:nvSpPr>
                <p:spPr>
                  <a:xfrm>
                    <a:off x="864631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58" name="Rectangle 157">
                    <a:extLst>
                      <a:ext uri="{FF2B5EF4-FFF2-40B4-BE49-F238E27FC236}">
                        <a16:creationId xmlns:a16="http://schemas.microsoft.com/office/drawing/2014/main" id="{BF9523F0-EDA2-0AB8-A800-4DF02F7BD8AB}"/>
                      </a:ext>
                    </a:extLst>
                  </p:cNvPr>
                  <p:cNvSpPr/>
                  <p:nvPr/>
                </p:nvSpPr>
                <p:spPr>
                  <a:xfrm>
                    <a:off x="897016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9" name="Rectangle 158">
                    <a:extLst>
                      <a:ext uri="{FF2B5EF4-FFF2-40B4-BE49-F238E27FC236}">
                        <a16:creationId xmlns:a16="http://schemas.microsoft.com/office/drawing/2014/main" id="{BA431216-F124-FC08-8682-65A88A679F93}"/>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0" name="Rectangle 159">
                    <a:extLst>
                      <a:ext uri="{FF2B5EF4-FFF2-40B4-BE49-F238E27FC236}">
                        <a16:creationId xmlns:a16="http://schemas.microsoft.com/office/drawing/2014/main" id="{97EDBCA9-0D63-ABB0-FF00-470F636A8D78}"/>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1" name="Rectangle 160">
                    <a:extLst>
                      <a:ext uri="{FF2B5EF4-FFF2-40B4-BE49-F238E27FC236}">
                        <a16:creationId xmlns:a16="http://schemas.microsoft.com/office/drawing/2014/main" id="{CDCF9A2C-721E-E6D7-C372-C4A7B71901ED}"/>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2" name="Rectangle 161">
                    <a:extLst>
                      <a:ext uri="{FF2B5EF4-FFF2-40B4-BE49-F238E27FC236}">
                        <a16:creationId xmlns:a16="http://schemas.microsoft.com/office/drawing/2014/main" id="{E88F98E9-1E68-9F12-C4D8-FECF3A89D22C}"/>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63" name="Rectangle 162">
                    <a:extLst>
                      <a:ext uri="{FF2B5EF4-FFF2-40B4-BE49-F238E27FC236}">
                        <a16:creationId xmlns:a16="http://schemas.microsoft.com/office/drawing/2014/main" id="{3AC8A5E9-3CF7-697A-7AC7-9F26FA9EA6EC}"/>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4" name="Rectangle 163">
                    <a:extLst>
                      <a:ext uri="{FF2B5EF4-FFF2-40B4-BE49-F238E27FC236}">
                        <a16:creationId xmlns:a16="http://schemas.microsoft.com/office/drawing/2014/main" id="{4B1FD841-EF0A-E430-3918-794EC35CA43D}"/>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5" name="Rectangle 164">
                    <a:extLst>
                      <a:ext uri="{FF2B5EF4-FFF2-40B4-BE49-F238E27FC236}">
                        <a16:creationId xmlns:a16="http://schemas.microsoft.com/office/drawing/2014/main" id="{FE0F41B2-84E7-9BAB-43AB-A1C6C7E5B46D}"/>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6" name="Rectangle 165">
                    <a:extLst>
                      <a:ext uri="{FF2B5EF4-FFF2-40B4-BE49-F238E27FC236}">
                        <a16:creationId xmlns:a16="http://schemas.microsoft.com/office/drawing/2014/main" id="{02D4E3AB-3E85-19E8-A7F9-A30C4F8A27BC}"/>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7" name="Rectangle 166">
                    <a:extLst>
                      <a:ext uri="{FF2B5EF4-FFF2-40B4-BE49-F238E27FC236}">
                        <a16:creationId xmlns:a16="http://schemas.microsoft.com/office/drawing/2014/main" id="{6BD44963-DCFA-89E8-E7D9-F3B82FA583B1}"/>
                      </a:ext>
                    </a:extLst>
                  </p:cNvPr>
                  <p:cNvSpPr/>
                  <p:nvPr/>
                </p:nvSpPr>
                <p:spPr>
                  <a:xfrm>
                    <a:off x="9291637"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8" name="Rectangle 167">
                    <a:extLst>
                      <a:ext uri="{FF2B5EF4-FFF2-40B4-BE49-F238E27FC236}">
                        <a16:creationId xmlns:a16="http://schemas.microsoft.com/office/drawing/2014/main" id="{A4A180A9-1FB0-8FBE-7545-D93B294E54C3}"/>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69" name="Rectangle 168">
                    <a:extLst>
                      <a:ext uri="{FF2B5EF4-FFF2-40B4-BE49-F238E27FC236}">
                        <a16:creationId xmlns:a16="http://schemas.microsoft.com/office/drawing/2014/main" id="{711F969A-0455-07D3-0C10-8FAD159065B9}"/>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8" name="Group 17">
                <a:extLst>
                  <a:ext uri="{FF2B5EF4-FFF2-40B4-BE49-F238E27FC236}">
                    <a16:creationId xmlns:a16="http://schemas.microsoft.com/office/drawing/2014/main" id="{DB14F79B-6333-79F8-2E57-5C616E95FED0}"/>
                  </a:ext>
                </a:extLst>
              </p:cNvPr>
              <p:cNvGrpSpPr/>
              <p:nvPr/>
            </p:nvGrpSpPr>
            <p:grpSpPr>
              <a:xfrm>
                <a:off x="7421206" y="3689766"/>
                <a:ext cx="2692159" cy="261994"/>
                <a:chOff x="7432791" y="5268412"/>
                <a:chExt cx="2829335" cy="404683"/>
              </a:xfrm>
            </p:grpSpPr>
            <p:grpSp>
              <p:nvGrpSpPr>
                <p:cNvPr id="115" name="Group 114">
                  <a:extLst>
                    <a:ext uri="{FF2B5EF4-FFF2-40B4-BE49-F238E27FC236}">
                      <a16:creationId xmlns:a16="http://schemas.microsoft.com/office/drawing/2014/main" id="{328CF85D-178D-30F0-52F2-F5F2F2FC354C}"/>
                    </a:ext>
                  </a:extLst>
                </p:cNvPr>
                <p:cNvGrpSpPr>
                  <a:grpSpLocks noChangeAspect="1"/>
                </p:cNvGrpSpPr>
                <p:nvPr/>
              </p:nvGrpSpPr>
              <p:grpSpPr>
                <a:xfrm>
                  <a:off x="8817897" y="5268412"/>
                  <a:ext cx="1444229" cy="404350"/>
                  <a:chOff x="7413184" y="3284882"/>
                  <a:chExt cx="3019425" cy="1126433"/>
                </a:xfrm>
              </p:grpSpPr>
              <p:pic>
                <p:nvPicPr>
                  <p:cNvPr id="134" name="Picture 133" descr="A grey rectangular object with black and white ports&#10;&#10;Description automatically generated">
                    <a:extLst>
                      <a:ext uri="{FF2B5EF4-FFF2-40B4-BE49-F238E27FC236}">
                        <a16:creationId xmlns:a16="http://schemas.microsoft.com/office/drawing/2014/main" id="{37ECEB26-8870-D30A-104C-C18E5504DCA6}"/>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135" name="Rectangle 134">
                    <a:extLst>
                      <a:ext uri="{FF2B5EF4-FFF2-40B4-BE49-F238E27FC236}">
                        <a16:creationId xmlns:a16="http://schemas.microsoft.com/office/drawing/2014/main" id="{4D613248-06F4-A690-683A-CD56585C77B6}"/>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6" name="Rectangle 135">
                    <a:extLst>
                      <a:ext uri="{FF2B5EF4-FFF2-40B4-BE49-F238E27FC236}">
                        <a16:creationId xmlns:a16="http://schemas.microsoft.com/office/drawing/2014/main" id="{6ADE1DEF-46C1-3683-25A3-4A2E15EF7339}"/>
                      </a:ext>
                    </a:extLst>
                  </p:cNvPr>
                  <p:cNvSpPr/>
                  <p:nvPr/>
                </p:nvSpPr>
                <p:spPr>
                  <a:xfrm>
                    <a:off x="800338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7" name="Rectangle 136">
                    <a:extLst>
                      <a:ext uri="{FF2B5EF4-FFF2-40B4-BE49-F238E27FC236}">
                        <a16:creationId xmlns:a16="http://schemas.microsoft.com/office/drawing/2014/main" id="{1693B24C-94C1-65CF-BEB3-C1B4DBE50D46}"/>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8" name="Rectangle 137">
                    <a:extLst>
                      <a:ext uri="{FF2B5EF4-FFF2-40B4-BE49-F238E27FC236}">
                        <a16:creationId xmlns:a16="http://schemas.microsoft.com/office/drawing/2014/main" id="{2C55D470-2B4D-5876-97F5-AE9C3ED61C09}"/>
                      </a:ext>
                    </a:extLst>
                  </p:cNvPr>
                  <p:cNvSpPr/>
                  <p:nvPr/>
                </p:nvSpPr>
                <p:spPr>
                  <a:xfrm>
                    <a:off x="864631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39" name="Rectangle 138">
                    <a:extLst>
                      <a:ext uri="{FF2B5EF4-FFF2-40B4-BE49-F238E27FC236}">
                        <a16:creationId xmlns:a16="http://schemas.microsoft.com/office/drawing/2014/main" id="{8CD3438B-7452-A7D0-A564-14B2C1FEBC2D}"/>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0" name="Rectangle 139">
                    <a:extLst>
                      <a:ext uri="{FF2B5EF4-FFF2-40B4-BE49-F238E27FC236}">
                        <a16:creationId xmlns:a16="http://schemas.microsoft.com/office/drawing/2014/main" id="{D28CC0C6-BAD4-1E2B-D887-CB4D3CDE59D7}"/>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1" name="Rectangle 140">
                    <a:extLst>
                      <a:ext uri="{FF2B5EF4-FFF2-40B4-BE49-F238E27FC236}">
                        <a16:creationId xmlns:a16="http://schemas.microsoft.com/office/drawing/2014/main" id="{E68F6220-B843-25DF-0305-6AFB05C96764}"/>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2" name="Rectangle 141">
                    <a:extLst>
                      <a:ext uri="{FF2B5EF4-FFF2-40B4-BE49-F238E27FC236}">
                        <a16:creationId xmlns:a16="http://schemas.microsoft.com/office/drawing/2014/main" id="{123D8B0D-DB9D-16CB-211D-7F004538AD3E}"/>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3" name="Rectangle 142">
                    <a:extLst>
                      <a:ext uri="{FF2B5EF4-FFF2-40B4-BE49-F238E27FC236}">
                        <a16:creationId xmlns:a16="http://schemas.microsoft.com/office/drawing/2014/main" id="{236C116B-9E97-4656-EAAE-AB2CAA9C97C1}"/>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4" name="Rectangle 143">
                    <a:extLst>
                      <a:ext uri="{FF2B5EF4-FFF2-40B4-BE49-F238E27FC236}">
                        <a16:creationId xmlns:a16="http://schemas.microsoft.com/office/drawing/2014/main" id="{CDC9597C-BA3E-89B9-9B90-72F841F34656}"/>
                      </a:ext>
                    </a:extLst>
                  </p:cNvPr>
                  <p:cNvSpPr/>
                  <p:nvPr/>
                </p:nvSpPr>
                <p:spPr>
                  <a:xfrm>
                    <a:off x="800338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5" name="Rectangle 144">
                    <a:extLst>
                      <a:ext uri="{FF2B5EF4-FFF2-40B4-BE49-F238E27FC236}">
                        <a16:creationId xmlns:a16="http://schemas.microsoft.com/office/drawing/2014/main" id="{3B2103E5-0B45-FC76-E58A-34CEDA3948DC}"/>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6" name="Rectangle 145">
                    <a:extLst>
                      <a:ext uri="{FF2B5EF4-FFF2-40B4-BE49-F238E27FC236}">
                        <a16:creationId xmlns:a16="http://schemas.microsoft.com/office/drawing/2014/main" id="{98A64C24-6A3C-968A-F894-1053AAD92A15}"/>
                      </a:ext>
                    </a:extLst>
                  </p:cNvPr>
                  <p:cNvSpPr/>
                  <p:nvPr/>
                </p:nvSpPr>
                <p:spPr>
                  <a:xfrm>
                    <a:off x="864631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7" name="Rectangle 146">
                    <a:extLst>
                      <a:ext uri="{FF2B5EF4-FFF2-40B4-BE49-F238E27FC236}">
                        <a16:creationId xmlns:a16="http://schemas.microsoft.com/office/drawing/2014/main" id="{D556E854-75F1-87BE-EC69-A293DE19479F}"/>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48" name="Rectangle 147">
                    <a:extLst>
                      <a:ext uri="{FF2B5EF4-FFF2-40B4-BE49-F238E27FC236}">
                        <a16:creationId xmlns:a16="http://schemas.microsoft.com/office/drawing/2014/main" id="{A439012F-ECDE-1F86-9A18-73926761CE07}"/>
                      </a:ext>
                    </a:extLst>
                  </p:cNvPr>
                  <p:cNvSpPr/>
                  <p:nvPr/>
                </p:nvSpPr>
                <p:spPr>
                  <a:xfrm>
                    <a:off x="9291637"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49" name="Rectangle 148">
                    <a:extLst>
                      <a:ext uri="{FF2B5EF4-FFF2-40B4-BE49-F238E27FC236}">
                        <a16:creationId xmlns:a16="http://schemas.microsoft.com/office/drawing/2014/main" id="{7605D633-D6F9-7162-666A-B959BAEBCFE5}"/>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50" name="Rectangle 149">
                    <a:extLst>
                      <a:ext uri="{FF2B5EF4-FFF2-40B4-BE49-F238E27FC236}">
                        <a16:creationId xmlns:a16="http://schemas.microsoft.com/office/drawing/2014/main" id="{C41CC357-BF55-521C-9E5D-BDBECBF57AFC}"/>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116" name="Group 115">
                  <a:extLst>
                    <a:ext uri="{FF2B5EF4-FFF2-40B4-BE49-F238E27FC236}">
                      <a16:creationId xmlns:a16="http://schemas.microsoft.com/office/drawing/2014/main" id="{3008FAB6-16A1-B17D-0780-20A7F7C81150}"/>
                    </a:ext>
                  </a:extLst>
                </p:cNvPr>
                <p:cNvGrpSpPr>
                  <a:grpSpLocks noChangeAspect="1"/>
                </p:cNvGrpSpPr>
                <p:nvPr/>
              </p:nvGrpSpPr>
              <p:grpSpPr>
                <a:xfrm>
                  <a:off x="7432791" y="5268745"/>
                  <a:ext cx="1444229" cy="404350"/>
                  <a:chOff x="7413184" y="3284882"/>
                  <a:chExt cx="3019425" cy="1126433"/>
                </a:xfrm>
              </p:grpSpPr>
              <p:pic>
                <p:nvPicPr>
                  <p:cNvPr id="117" name="Picture 116" descr="A grey rectangular object with black and white ports&#10;&#10;Description automatically generated">
                    <a:extLst>
                      <a:ext uri="{FF2B5EF4-FFF2-40B4-BE49-F238E27FC236}">
                        <a16:creationId xmlns:a16="http://schemas.microsoft.com/office/drawing/2014/main" id="{658B336C-094B-0602-FE01-1B450449C409}"/>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118" name="Rectangle 117">
                    <a:extLst>
                      <a:ext uri="{FF2B5EF4-FFF2-40B4-BE49-F238E27FC236}">
                        <a16:creationId xmlns:a16="http://schemas.microsoft.com/office/drawing/2014/main" id="{33B35FF8-C080-893E-C9E9-62483F81A0D9}"/>
                      </a:ext>
                    </a:extLst>
                  </p:cNvPr>
                  <p:cNvSpPr/>
                  <p:nvPr/>
                </p:nvSpPr>
                <p:spPr>
                  <a:xfrm>
                    <a:off x="767953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9" name="Rectangle 118">
                    <a:extLst>
                      <a:ext uri="{FF2B5EF4-FFF2-40B4-BE49-F238E27FC236}">
                        <a16:creationId xmlns:a16="http://schemas.microsoft.com/office/drawing/2014/main" id="{9AC2CC41-FF00-159C-DF27-C842BC34EB23}"/>
                      </a:ext>
                    </a:extLst>
                  </p:cNvPr>
                  <p:cNvSpPr/>
                  <p:nvPr/>
                </p:nvSpPr>
                <p:spPr>
                  <a:xfrm>
                    <a:off x="800338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0" name="Rectangle 119">
                    <a:extLst>
                      <a:ext uri="{FF2B5EF4-FFF2-40B4-BE49-F238E27FC236}">
                        <a16:creationId xmlns:a16="http://schemas.microsoft.com/office/drawing/2014/main" id="{0F26680E-4095-16CA-0E1A-18EB90F0AECE}"/>
                      </a:ext>
                    </a:extLst>
                  </p:cNvPr>
                  <p:cNvSpPr/>
                  <p:nvPr/>
                </p:nvSpPr>
                <p:spPr>
                  <a:xfrm>
                    <a:off x="8324850"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1" name="Rectangle 120">
                    <a:extLst>
                      <a:ext uri="{FF2B5EF4-FFF2-40B4-BE49-F238E27FC236}">
                        <a16:creationId xmlns:a16="http://schemas.microsoft.com/office/drawing/2014/main" id="{988E2A9F-B971-C238-8103-D2876934BD8C}"/>
                      </a:ext>
                    </a:extLst>
                  </p:cNvPr>
                  <p:cNvSpPr/>
                  <p:nvPr/>
                </p:nvSpPr>
                <p:spPr>
                  <a:xfrm>
                    <a:off x="864631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2" name="Rectangle 121">
                    <a:extLst>
                      <a:ext uri="{FF2B5EF4-FFF2-40B4-BE49-F238E27FC236}">
                        <a16:creationId xmlns:a16="http://schemas.microsoft.com/office/drawing/2014/main" id="{E916221C-4AA8-003F-58EF-5066B205E7F5}"/>
                      </a:ext>
                    </a:extLst>
                  </p:cNvPr>
                  <p:cNvSpPr/>
                  <p:nvPr/>
                </p:nvSpPr>
                <p:spPr>
                  <a:xfrm>
                    <a:off x="897016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3" name="Rectangle 122">
                    <a:extLst>
                      <a:ext uri="{FF2B5EF4-FFF2-40B4-BE49-F238E27FC236}">
                        <a16:creationId xmlns:a16="http://schemas.microsoft.com/office/drawing/2014/main" id="{7BE4CD83-531C-E505-E826-39D0B5B67DEB}"/>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4" name="Rectangle 123">
                    <a:extLst>
                      <a:ext uri="{FF2B5EF4-FFF2-40B4-BE49-F238E27FC236}">
                        <a16:creationId xmlns:a16="http://schemas.microsoft.com/office/drawing/2014/main" id="{CC6B87A8-DCC5-2AA6-8A9E-207906E9BD51}"/>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5" name="Rectangle 124">
                    <a:extLst>
                      <a:ext uri="{FF2B5EF4-FFF2-40B4-BE49-F238E27FC236}">
                        <a16:creationId xmlns:a16="http://schemas.microsoft.com/office/drawing/2014/main" id="{D91069B8-EA47-C5A2-4D0B-343510C8C8D7}"/>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6" name="Rectangle 125">
                    <a:extLst>
                      <a:ext uri="{FF2B5EF4-FFF2-40B4-BE49-F238E27FC236}">
                        <a16:creationId xmlns:a16="http://schemas.microsoft.com/office/drawing/2014/main" id="{98E3DDA0-EB63-E4A4-F39D-E76FB05A7EB1}"/>
                      </a:ext>
                    </a:extLst>
                  </p:cNvPr>
                  <p:cNvSpPr/>
                  <p:nvPr/>
                </p:nvSpPr>
                <p:spPr>
                  <a:xfrm>
                    <a:off x="7679531"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27" name="Rectangle 126">
                    <a:extLst>
                      <a:ext uri="{FF2B5EF4-FFF2-40B4-BE49-F238E27FC236}">
                        <a16:creationId xmlns:a16="http://schemas.microsoft.com/office/drawing/2014/main" id="{5DC95B90-A956-740D-FEBD-461CAC96CD1C}"/>
                      </a:ext>
                    </a:extLst>
                  </p:cNvPr>
                  <p:cNvSpPr/>
                  <p:nvPr/>
                </p:nvSpPr>
                <p:spPr>
                  <a:xfrm>
                    <a:off x="8003381"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8" name="Rectangle 127">
                    <a:extLst>
                      <a:ext uri="{FF2B5EF4-FFF2-40B4-BE49-F238E27FC236}">
                        <a16:creationId xmlns:a16="http://schemas.microsoft.com/office/drawing/2014/main" id="{94DF7EBC-6ADC-C2D1-64AA-1DDB46EAC4F4}"/>
                      </a:ext>
                    </a:extLst>
                  </p:cNvPr>
                  <p:cNvSpPr/>
                  <p:nvPr/>
                </p:nvSpPr>
                <p:spPr>
                  <a:xfrm>
                    <a:off x="8324850"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29" name="Rectangle 128">
                    <a:extLst>
                      <a:ext uri="{FF2B5EF4-FFF2-40B4-BE49-F238E27FC236}">
                        <a16:creationId xmlns:a16="http://schemas.microsoft.com/office/drawing/2014/main" id="{8D831FCD-8058-A11C-4161-B8DFC504A150}"/>
                      </a:ext>
                    </a:extLst>
                  </p:cNvPr>
                  <p:cNvSpPr/>
                  <p:nvPr/>
                </p:nvSpPr>
                <p:spPr>
                  <a:xfrm>
                    <a:off x="8646318"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0" name="Rectangle 129">
                    <a:extLst>
                      <a:ext uri="{FF2B5EF4-FFF2-40B4-BE49-F238E27FC236}">
                        <a16:creationId xmlns:a16="http://schemas.microsoft.com/office/drawing/2014/main" id="{AEF65BD1-5CDD-BAA7-E92F-2BD1BB01AC5B}"/>
                      </a:ext>
                    </a:extLst>
                  </p:cNvPr>
                  <p:cNvSpPr/>
                  <p:nvPr/>
                </p:nvSpPr>
                <p:spPr>
                  <a:xfrm>
                    <a:off x="8970168"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1" name="Rectangle 130">
                    <a:extLst>
                      <a:ext uri="{FF2B5EF4-FFF2-40B4-BE49-F238E27FC236}">
                        <a16:creationId xmlns:a16="http://schemas.microsoft.com/office/drawing/2014/main" id="{335D11D8-D52E-2D24-80C3-293FC1BF10A2}"/>
                      </a:ext>
                    </a:extLst>
                  </p:cNvPr>
                  <p:cNvSpPr/>
                  <p:nvPr/>
                </p:nvSpPr>
                <p:spPr>
                  <a:xfrm>
                    <a:off x="9291637"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2" name="Rectangle 131">
                    <a:extLst>
                      <a:ext uri="{FF2B5EF4-FFF2-40B4-BE49-F238E27FC236}">
                        <a16:creationId xmlns:a16="http://schemas.microsoft.com/office/drawing/2014/main" id="{903882FE-872A-67D3-39F8-0A613D86CF2D}"/>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33" name="Rectangle 132">
                    <a:extLst>
                      <a:ext uri="{FF2B5EF4-FFF2-40B4-BE49-F238E27FC236}">
                        <a16:creationId xmlns:a16="http://schemas.microsoft.com/office/drawing/2014/main" id="{5CEF12CE-F80D-09A2-CCE7-4914BBDBBB06}"/>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nvGrpSpPr>
              <p:cNvPr id="19" name="Group 18">
                <a:extLst>
                  <a:ext uri="{FF2B5EF4-FFF2-40B4-BE49-F238E27FC236}">
                    <a16:creationId xmlns:a16="http://schemas.microsoft.com/office/drawing/2014/main" id="{00280060-364B-6FC1-C7D4-D1B8DBFF4CBB}"/>
                  </a:ext>
                </a:extLst>
              </p:cNvPr>
              <p:cNvGrpSpPr/>
              <p:nvPr/>
            </p:nvGrpSpPr>
            <p:grpSpPr>
              <a:xfrm>
                <a:off x="7421206" y="3947834"/>
                <a:ext cx="2692159" cy="261994"/>
                <a:chOff x="7432791" y="5268412"/>
                <a:chExt cx="2829335" cy="404683"/>
              </a:xfrm>
            </p:grpSpPr>
            <p:grpSp>
              <p:nvGrpSpPr>
                <p:cNvPr id="20" name="Group 19">
                  <a:extLst>
                    <a:ext uri="{FF2B5EF4-FFF2-40B4-BE49-F238E27FC236}">
                      <a16:creationId xmlns:a16="http://schemas.microsoft.com/office/drawing/2014/main" id="{781F3E1A-8637-FBF1-D55C-07D466567CFC}"/>
                    </a:ext>
                  </a:extLst>
                </p:cNvPr>
                <p:cNvGrpSpPr>
                  <a:grpSpLocks noChangeAspect="1"/>
                </p:cNvGrpSpPr>
                <p:nvPr/>
              </p:nvGrpSpPr>
              <p:grpSpPr>
                <a:xfrm>
                  <a:off x="8817897" y="5268412"/>
                  <a:ext cx="1444229" cy="404350"/>
                  <a:chOff x="7413184" y="3284882"/>
                  <a:chExt cx="3019425" cy="1126433"/>
                </a:xfrm>
              </p:grpSpPr>
              <p:pic>
                <p:nvPicPr>
                  <p:cNvPr id="98" name="Picture 97" descr="A grey rectangular object with black and white ports&#10;&#10;Description automatically generated">
                    <a:extLst>
                      <a:ext uri="{FF2B5EF4-FFF2-40B4-BE49-F238E27FC236}">
                        <a16:creationId xmlns:a16="http://schemas.microsoft.com/office/drawing/2014/main" id="{19913214-5867-A614-C887-C9B13CEED717}"/>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99" name="Rectangle 98">
                    <a:extLst>
                      <a:ext uri="{FF2B5EF4-FFF2-40B4-BE49-F238E27FC236}">
                        <a16:creationId xmlns:a16="http://schemas.microsoft.com/office/drawing/2014/main" id="{9E0F5304-06A4-E0C0-20D3-439BA557299E}"/>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0" name="Rectangle 99">
                    <a:extLst>
                      <a:ext uri="{FF2B5EF4-FFF2-40B4-BE49-F238E27FC236}">
                        <a16:creationId xmlns:a16="http://schemas.microsoft.com/office/drawing/2014/main" id="{B5223415-D7D7-E20E-82F3-D69E90587F6B}"/>
                      </a:ext>
                    </a:extLst>
                  </p:cNvPr>
                  <p:cNvSpPr/>
                  <p:nvPr/>
                </p:nvSpPr>
                <p:spPr>
                  <a:xfrm>
                    <a:off x="800338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1" name="Rectangle 100">
                    <a:extLst>
                      <a:ext uri="{FF2B5EF4-FFF2-40B4-BE49-F238E27FC236}">
                        <a16:creationId xmlns:a16="http://schemas.microsoft.com/office/drawing/2014/main" id="{85E2BFDE-8F6F-EE54-D4A2-72B786DC7DB3}"/>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2" name="Rectangle 101">
                    <a:extLst>
                      <a:ext uri="{FF2B5EF4-FFF2-40B4-BE49-F238E27FC236}">
                        <a16:creationId xmlns:a16="http://schemas.microsoft.com/office/drawing/2014/main" id="{1302A910-06AF-DC28-9383-23ED98A64B55}"/>
                      </a:ext>
                    </a:extLst>
                  </p:cNvPr>
                  <p:cNvSpPr/>
                  <p:nvPr/>
                </p:nvSpPr>
                <p:spPr>
                  <a:xfrm>
                    <a:off x="864631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3" name="Rectangle 102">
                    <a:extLst>
                      <a:ext uri="{FF2B5EF4-FFF2-40B4-BE49-F238E27FC236}">
                        <a16:creationId xmlns:a16="http://schemas.microsoft.com/office/drawing/2014/main" id="{3A6400C0-AD3A-441D-D658-042F4279F150}"/>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4" name="Rectangle 103">
                    <a:extLst>
                      <a:ext uri="{FF2B5EF4-FFF2-40B4-BE49-F238E27FC236}">
                        <a16:creationId xmlns:a16="http://schemas.microsoft.com/office/drawing/2014/main" id="{88786F1F-87EA-B589-5595-A22C64F751C3}"/>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5" name="Rectangle 104">
                    <a:extLst>
                      <a:ext uri="{FF2B5EF4-FFF2-40B4-BE49-F238E27FC236}">
                        <a16:creationId xmlns:a16="http://schemas.microsoft.com/office/drawing/2014/main" id="{F1584E5F-E181-B944-D0D0-2F04DB0F1082}"/>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6" name="Rectangle 105">
                    <a:extLst>
                      <a:ext uri="{FF2B5EF4-FFF2-40B4-BE49-F238E27FC236}">
                        <a16:creationId xmlns:a16="http://schemas.microsoft.com/office/drawing/2014/main" id="{076385ED-B50D-41BD-E5DD-3EBE5890BBF9}"/>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7" name="Rectangle 106">
                    <a:extLst>
                      <a:ext uri="{FF2B5EF4-FFF2-40B4-BE49-F238E27FC236}">
                        <a16:creationId xmlns:a16="http://schemas.microsoft.com/office/drawing/2014/main" id="{B82E26AC-8734-BCC8-5E22-AEA3CDEBA7DE}"/>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108" name="Rectangle 107">
                    <a:extLst>
                      <a:ext uri="{FF2B5EF4-FFF2-40B4-BE49-F238E27FC236}">
                        <a16:creationId xmlns:a16="http://schemas.microsoft.com/office/drawing/2014/main" id="{8D0D488F-7E9D-21A5-60A1-756D7A693630}"/>
                      </a:ext>
                    </a:extLst>
                  </p:cNvPr>
                  <p:cNvSpPr/>
                  <p:nvPr/>
                </p:nvSpPr>
                <p:spPr>
                  <a:xfrm>
                    <a:off x="8003381"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09" name="Rectangle 108">
                    <a:extLst>
                      <a:ext uri="{FF2B5EF4-FFF2-40B4-BE49-F238E27FC236}">
                        <a16:creationId xmlns:a16="http://schemas.microsoft.com/office/drawing/2014/main" id="{04D7012E-247F-52DF-F847-D9D64DD3A50F}"/>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0" name="Rectangle 109">
                    <a:extLst>
                      <a:ext uri="{FF2B5EF4-FFF2-40B4-BE49-F238E27FC236}">
                        <a16:creationId xmlns:a16="http://schemas.microsoft.com/office/drawing/2014/main" id="{132689D3-EAE6-3C22-8C64-5DDA90436DC0}"/>
                      </a:ext>
                    </a:extLst>
                  </p:cNvPr>
                  <p:cNvSpPr/>
                  <p:nvPr/>
                </p:nvSpPr>
                <p:spPr>
                  <a:xfrm>
                    <a:off x="8646318"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1" name="Rectangle 110">
                    <a:extLst>
                      <a:ext uri="{FF2B5EF4-FFF2-40B4-BE49-F238E27FC236}">
                        <a16:creationId xmlns:a16="http://schemas.microsoft.com/office/drawing/2014/main" id="{D86A0B76-2850-D808-C11F-5D7131301385}"/>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2" name="Rectangle 111">
                    <a:extLst>
                      <a:ext uri="{FF2B5EF4-FFF2-40B4-BE49-F238E27FC236}">
                        <a16:creationId xmlns:a16="http://schemas.microsoft.com/office/drawing/2014/main" id="{ECF7E821-727D-A94C-E3A3-FCDDD4617088}"/>
                      </a:ext>
                    </a:extLst>
                  </p:cNvPr>
                  <p:cNvSpPr/>
                  <p:nvPr/>
                </p:nvSpPr>
                <p:spPr>
                  <a:xfrm>
                    <a:off x="9291637"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3" name="Rectangle 112">
                    <a:extLst>
                      <a:ext uri="{FF2B5EF4-FFF2-40B4-BE49-F238E27FC236}">
                        <a16:creationId xmlns:a16="http://schemas.microsoft.com/office/drawing/2014/main" id="{AE1D26E1-80D2-6704-9E0C-9C0DE4ED27B7}"/>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114" name="Rectangle 113">
                    <a:extLst>
                      <a:ext uri="{FF2B5EF4-FFF2-40B4-BE49-F238E27FC236}">
                        <a16:creationId xmlns:a16="http://schemas.microsoft.com/office/drawing/2014/main" id="{30444CEF-8F38-1A5C-D0E4-C97CB415E6CD}"/>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nvGrpSpPr>
                <p:cNvPr id="21" name="Group 20">
                  <a:extLst>
                    <a:ext uri="{FF2B5EF4-FFF2-40B4-BE49-F238E27FC236}">
                      <a16:creationId xmlns:a16="http://schemas.microsoft.com/office/drawing/2014/main" id="{B8546D20-E82E-E437-BCC2-C21DAC39A16D}"/>
                    </a:ext>
                  </a:extLst>
                </p:cNvPr>
                <p:cNvGrpSpPr>
                  <a:grpSpLocks noChangeAspect="1"/>
                </p:cNvGrpSpPr>
                <p:nvPr/>
              </p:nvGrpSpPr>
              <p:grpSpPr>
                <a:xfrm>
                  <a:off x="7432791" y="5268745"/>
                  <a:ext cx="1444229" cy="404350"/>
                  <a:chOff x="7413184" y="3284882"/>
                  <a:chExt cx="3019425" cy="1126433"/>
                </a:xfrm>
              </p:grpSpPr>
              <p:pic>
                <p:nvPicPr>
                  <p:cNvPr id="22" name="Picture 21" descr="A grey rectangular object with black and white ports&#10;&#10;Description automatically generated">
                    <a:extLst>
                      <a:ext uri="{FF2B5EF4-FFF2-40B4-BE49-F238E27FC236}">
                        <a16:creationId xmlns:a16="http://schemas.microsoft.com/office/drawing/2014/main" id="{79030B9E-8EF1-B544-3DAE-70E63464E63B}"/>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7413184" y="3284882"/>
                    <a:ext cx="3019425" cy="1126433"/>
                  </a:xfrm>
                  <a:prstGeom prst="rect">
                    <a:avLst/>
                  </a:prstGeom>
                </p:spPr>
              </p:pic>
              <p:sp>
                <p:nvSpPr>
                  <p:cNvPr id="23" name="Rectangle 22">
                    <a:extLst>
                      <a:ext uri="{FF2B5EF4-FFF2-40B4-BE49-F238E27FC236}">
                        <a16:creationId xmlns:a16="http://schemas.microsoft.com/office/drawing/2014/main" id="{B9DFC731-31B4-DE4B-93B3-7ED37F104D28}"/>
                      </a:ext>
                    </a:extLst>
                  </p:cNvPr>
                  <p:cNvSpPr/>
                  <p:nvPr/>
                </p:nvSpPr>
                <p:spPr>
                  <a:xfrm>
                    <a:off x="7679531"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4" name="Rectangle 23">
                    <a:extLst>
                      <a:ext uri="{FF2B5EF4-FFF2-40B4-BE49-F238E27FC236}">
                        <a16:creationId xmlns:a16="http://schemas.microsoft.com/office/drawing/2014/main" id="{EF1DEC81-CF2A-DE76-815A-95577ED42022}"/>
                      </a:ext>
                    </a:extLst>
                  </p:cNvPr>
                  <p:cNvSpPr/>
                  <p:nvPr/>
                </p:nvSpPr>
                <p:spPr>
                  <a:xfrm>
                    <a:off x="8003381"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5" name="Rectangle 24">
                    <a:extLst>
                      <a:ext uri="{FF2B5EF4-FFF2-40B4-BE49-F238E27FC236}">
                        <a16:creationId xmlns:a16="http://schemas.microsoft.com/office/drawing/2014/main" id="{CF5EBFC1-3680-D462-B602-D5B53E8A8079}"/>
                      </a:ext>
                    </a:extLst>
                  </p:cNvPr>
                  <p:cNvSpPr/>
                  <p:nvPr/>
                </p:nvSpPr>
                <p:spPr>
                  <a:xfrm>
                    <a:off x="8324850"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6" name="Rectangle 25">
                    <a:extLst>
                      <a:ext uri="{FF2B5EF4-FFF2-40B4-BE49-F238E27FC236}">
                        <a16:creationId xmlns:a16="http://schemas.microsoft.com/office/drawing/2014/main" id="{BE86421B-CB99-7F45-418D-A46923127C1A}"/>
                      </a:ext>
                    </a:extLst>
                  </p:cNvPr>
                  <p:cNvSpPr/>
                  <p:nvPr/>
                </p:nvSpPr>
                <p:spPr>
                  <a:xfrm>
                    <a:off x="8646318"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27" name="Rectangle 26">
                    <a:extLst>
                      <a:ext uri="{FF2B5EF4-FFF2-40B4-BE49-F238E27FC236}">
                        <a16:creationId xmlns:a16="http://schemas.microsoft.com/office/drawing/2014/main" id="{82251970-FA38-37DF-8E75-DA668487E517}"/>
                      </a:ext>
                    </a:extLst>
                  </p:cNvPr>
                  <p:cNvSpPr/>
                  <p:nvPr/>
                </p:nvSpPr>
                <p:spPr>
                  <a:xfrm>
                    <a:off x="8970168" y="4007644"/>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8" name="Rectangle 27">
                    <a:extLst>
                      <a:ext uri="{FF2B5EF4-FFF2-40B4-BE49-F238E27FC236}">
                        <a16:creationId xmlns:a16="http://schemas.microsoft.com/office/drawing/2014/main" id="{42DCA8B3-01D4-B88B-2FE0-F534AA9D7720}"/>
                      </a:ext>
                    </a:extLst>
                  </p:cNvPr>
                  <p:cNvSpPr/>
                  <p:nvPr/>
                </p:nvSpPr>
                <p:spPr>
                  <a:xfrm>
                    <a:off x="9291637" y="4007644"/>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29" name="Rectangle 28">
                    <a:extLst>
                      <a:ext uri="{FF2B5EF4-FFF2-40B4-BE49-F238E27FC236}">
                        <a16:creationId xmlns:a16="http://schemas.microsoft.com/office/drawing/2014/main" id="{90EA078B-E0B8-8C8C-E6A6-8CF7F29C31CA}"/>
                      </a:ext>
                    </a:extLst>
                  </p:cNvPr>
                  <p:cNvSpPr/>
                  <p:nvPr/>
                </p:nvSpPr>
                <p:spPr>
                  <a:xfrm>
                    <a:off x="9617869"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0" name="Rectangle 29">
                    <a:extLst>
                      <a:ext uri="{FF2B5EF4-FFF2-40B4-BE49-F238E27FC236}">
                        <a16:creationId xmlns:a16="http://schemas.microsoft.com/office/drawing/2014/main" id="{6C366082-FF50-B05C-DEE9-DA033D385D07}"/>
                      </a:ext>
                    </a:extLst>
                  </p:cNvPr>
                  <p:cNvSpPr/>
                  <p:nvPr/>
                </p:nvSpPr>
                <p:spPr>
                  <a:xfrm>
                    <a:off x="9939338" y="4007644"/>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1" name="Rectangle 30">
                    <a:extLst>
                      <a:ext uri="{FF2B5EF4-FFF2-40B4-BE49-F238E27FC236}">
                        <a16:creationId xmlns:a16="http://schemas.microsoft.com/office/drawing/2014/main" id="{231E5EBB-3C65-E0FC-48D1-AE5EAD013641}"/>
                      </a:ext>
                    </a:extLst>
                  </p:cNvPr>
                  <p:cNvSpPr/>
                  <p:nvPr/>
                </p:nvSpPr>
                <p:spPr>
                  <a:xfrm>
                    <a:off x="7679531"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dirty="0"/>
                  </a:p>
                </p:txBody>
              </p:sp>
              <p:sp>
                <p:nvSpPr>
                  <p:cNvPr id="32" name="Rectangle 31">
                    <a:extLst>
                      <a:ext uri="{FF2B5EF4-FFF2-40B4-BE49-F238E27FC236}">
                        <a16:creationId xmlns:a16="http://schemas.microsoft.com/office/drawing/2014/main" id="{D6A61538-0B66-C612-800E-95119A006FF1}"/>
                      </a:ext>
                    </a:extLst>
                  </p:cNvPr>
                  <p:cNvSpPr/>
                  <p:nvPr/>
                </p:nvSpPr>
                <p:spPr>
                  <a:xfrm>
                    <a:off x="8003381"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3" name="Rectangle 32">
                    <a:extLst>
                      <a:ext uri="{FF2B5EF4-FFF2-40B4-BE49-F238E27FC236}">
                        <a16:creationId xmlns:a16="http://schemas.microsoft.com/office/drawing/2014/main" id="{1EB74987-5D0B-19BF-CFF7-B297C9ED0108}"/>
                      </a:ext>
                    </a:extLst>
                  </p:cNvPr>
                  <p:cNvSpPr/>
                  <p:nvPr/>
                </p:nvSpPr>
                <p:spPr>
                  <a:xfrm>
                    <a:off x="8324850"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4" name="Rectangle 33">
                    <a:extLst>
                      <a:ext uri="{FF2B5EF4-FFF2-40B4-BE49-F238E27FC236}">
                        <a16:creationId xmlns:a16="http://schemas.microsoft.com/office/drawing/2014/main" id="{B6CB3B34-FE92-2A61-BE62-B02AC510DB97}"/>
                      </a:ext>
                    </a:extLst>
                  </p:cNvPr>
                  <p:cNvSpPr/>
                  <p:nvPr/>
                </p:nvSpPr>
                <p:spPr>
                  <a:xfrm>
                    <a:off x="8646318"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5" name="Rectangle 34">
                    <a:extLst>
                      <a:ext uri="{FF2B5EF4-FFF2-40B4-BE49-F238E27FC236}">
                        <a16:creationId xmlns:a16="http://schemas.microsoft.com/office/drawing/2014/main" id="{41C21ACA-E4FC-C571-E8E0-01AF284C576C}"/>
                      </a:ext>
                    </a:extLst>
                  </p:cNvPr>
                  <p:cNvSpPr/>
                  <p:nvPr/>
                </p:nvSpPr>
                <p:spPr>
                  <a:xfrm>
                    <a:off x="8970168"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6" name="Rectangle 35">
                    <a:extLst>
                      <a:ext uri="{FF2B5EF4-FFF2-40B4-BE49-F238E27FC236}">
                        <a16:creationId xmlns:a16="http://schemas.microsoft.com/office/drawing/2014/main" id="{5D10EA2B-A8F4-18CC-5F95-80F40EC814A4}"/>
                      </a:ext>
                    </a:extLst>
                  </p:cNvPr>
                  <p:cNvSpPr/>
                  <p:nvPr/>
                </p:nvSpPr>
                <p:spPr>
                  <a:xfrm>
                    <a:off x="9291637" y="3611116"/>
                    <a:ext cx="221457" cy="173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37" name="Rectangle 36">
                    <a:extLst>
                      <a:ext uri="{FF2B5EF4-FFF2-40B4-BE49-F238E27FC236}">
                        <a16:creationId xmlns:a16="http://schemas.microsoft.com/office/drawing/2014/main" id="{880791D7-A254-6E2A-56F1-A26A478F74CF}"/>
                      </a:ext>
                    </a:extLst>
                  </p:cNvPr>
                  <p:cNvSpPr/>
                  <p:nvPr/>
                </p:nvSpPr>
                <p:spPr>
                  <a:xfrm>
                    <a:off x="9617869" y="3611116"/>
                    <a:ext cx="221457" cy="173831"/>
                  </a:xfrm>
                  <a:prstGeom prst="rect">
                    <a:avLst/>
                  </a:prstGeom>
                  <a:solidFill>
                    <a:schemeClr val="tx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sp>
                <p:nvSpPr>
                  <p:cNvPr id="97" name="Rectangle 96">
                    <a:extLst>
                      <a:ext uri="{FF2B5EF4-FFF2-40B4-BE49-F238E27FC236}">
                        <a16:creationId xmlns:a16="http://schemas.microsoft.com/office/drawing/2014/main" id="{21F1467F-54B6-C4C8-8C5B-4BE032395D05}"/>
                      </a:ext>
                    </a:extLst>
                  </p:cNvPr>
                  <p:cNvSpPr/>
                  <p:nvPr/>
                </p:nvSpPr>
                <p:spPr>
                  <a:xfrm>
                    <a:off x="9939338" y="3611116"/>
                    <a:ext cx="221457" cy="173831"/>
                  </a:xfrm>
                  <a:prstGeom prst="rect">
                    <a:avLst/>
                  </a:prstGeom>
                  <a:solidFill>
                    <a:srgbClr val="ABABA9"/>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GB"/>
                  </a:p>
                </p:txBody>
              </p:sp>
            </p:grpSp>
          </p:grpSp>
        </p:grpSp>
        <p:sp>
          <p:nvSpPr>
            <p:cNvPr id="494" name="TextBox 493">
              <a:extLst>
                <a:ext uri="{FF2B5EF4-FFF2-40B4-BE49-F238E27FC236}">
                  <a16:creationId xmlns:a16="http://schemas.microsoft.com/office/drawing/2014/main" id="{FD320129-94EF-B09A-3F2A-C1A88E4717C6}"/>
                </a:ext>
              </a:extLst>
            </p:cNvPr>
            <p:cNvSpPr txBox="1"/>
            <p:nvPr/>
          </p:nvSpPr>
          <p:spPr>
            <a:xfrm>
              <a:off x="12956929" y="10008228"/>
              <a:ext cx="3495784" cy="1200329"/>
            </a:xfrm>
            <a:prstGeom prst="rect">
              <a:avLst/>
            </a:prstGeom>
            <a:noFill/>
          </p:spPr>
          <p:txBody>
            <a:bodyPr wrap="square">
              <a:spAutoFit/>
            </a:bodyPr>
            <a:lstStyle/>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Town:          </a:t>
              </a:r>
              <a:r>
                <a:rPr kumimoji="0" lang="en-US" sz="1800" b="0" i="0" u="none" strike="noStrike" kern="1200" cap="none" spc="0" normalizeH="0" baseline="0" noProof="0" dirty="0" err="1">
                  <a:ln>
                    <a:noFill/>
                  </a:ln>
                  <a:solidFill>
                    <a:schemeClr val="bg1"/>
                  </a:solidFill>
                  <a:effectLst/>
                  <a:uLnTx/>
                  <a:uFillTx/>
                  <a:latin typeface="Calibri" panose="020F0502020204030204" pitchFamily="34" charset="0"/>
                  <a:ea typeface="+mn-ea"/>
                  <a:cs typeface="+mn-cs"/>
                </a:rPr>
                <a:t>Daroca</a:t>
              </a:r>
              <a:endPar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endParaRP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Site Id:         esp-zar-daro1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Rack Id:       esp-zar-f0-01</a:t>
              </a:r>
            </a:p>
            <a:p>
              <a:pPr marL="0" marR="0" lvl="0" indent="0" algn="l" defTabSz="914400" rtl="0" eaLnBrk="0" fontAlgn="base" latinLnBrk="0" hangingPunct="0">
                <a:lnSpc>
                  <a:spcPct val="100000"/>
                </a:lnSpc>
                <a:spcBef>
                  <a:spcPct val="0"/>
                </a:spcBef>
                <a:spcAft>
                  <a:spcPct val="0"/>
                </a:spcAft>
                <a:buClrTx/>
                <a:buSzTx/>
                <a:buFontTx/>
                <a:buNone/>
                <a:tabLst/>
                <a:defRPr/>
              </a:pPr>
              <a:r>
                <a:rPr kumimoji="0" lang="en-US" sz="1800" b="0" i="0" u="none" strike="noStrike" kern="1200" cap="none" spc="0" normalizeH="0" baseline="0" noProof="0" dirty="0">
                  <a:ln>
                    <a:noFill/>
                  </a:ln>
                  <a:solidFill>
                    <a:schemeClr val="bg1"/>
                  </a:solidFill>
                  <a:effectLst/>
                  <a:uLnTx/>
                  <a:uFillTx/>
                  <a:latin typeface="Calibri" panose="020F0502020204030204" pitchFamily="34" charset="0"/>
                  <a:ea typeface="+mn-ea"/>
                  <a:cs typeface="+mn-cs"/>
                </a:rPr>
                <a:t>Floor/Row: 1/2</a:t>
              </a:r>
            </a:p>
          </p:txBody>
        </p:sp>
      </p:grpSp>
      <p:sp>
        <p:nvSpPr>
          <p:cNvPr id="3" name="Google Shape;45;p9">
            <a:extLst>
              <a:ext uri="{FF2B5EF4-FFF2-40B4-BE49-F238E27FC236}">
                <a16:creationId xmlns:a16="http://schemas.microsoft.com/office/drawing/2014/main" id="{81CB50E1-5A94-9AB2-30F9-DF248B3D2DD2}"/>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3052001738"/>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E10B2C5-AA81-B8FC-3A53-88C44104D63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B9E8C4B1-D153-1343-D436-530EEB9B8C87}"/>
              </a:ext>
            </a:extLst>
          </p:cNvPr>
          <p:cNvSpPr>
            <a:spLocks noGrp="1"/>
          </p:cNvSpPr>
          <p:nvPr>
            <p:ph type="title"/>
          </p:nvPr>
        </p:nvSpPr>
        <p:spPr/>
        <p:txBody>
          <a:bodyPr vert="horz" lIns="91440" tIns="45720" rIns="91440" bIns="45720" rtlCol="0" anchor="ctr">
            <a:normAutofit/>
          </a:bodyPr>
          <a:lstStyle/>
          <a:p>
            <a:r>
              <a:rPr lang="en-GB" dirty="0"/>
              <a:t>PANEL: NETWORK EQUIPMENT INTERFACE UTILIZATION</a:t>
            </a:r>
          </a:p>
        </p:txBody>
      </p:sp>
      <p:sp>
        <p:nvSpPr>
          <p:cNvPr id="4" name="Content Placeholder 3">
            <a:extLst>
              <a:ext uri="{FF2B5EF4-FFF2-40B4-BE49-F238E27FC236}">
                <a16:creationId xmlns:a16="http://schemas.microsoft.com/office/drawing/2014/main" id="{51854018-11DF-0868-ADB8-ED3DA9FE3A6F}"/>
              </a:ext>
            </a:extLst>
          </p:cNvPr>
          <p:cNvSpPr>
            <a:spLocks noGrp="1"/>
          </p:cNvSpPr>
          <p:nvPr>
            <p:ph idx="1"/>
          </p:nvPr>
        </p:nvSpPr>
        <p:spPr>
          <a:xfrm>
            <a:off x="1658283" y="3641531"/>
            <a:ext cx="8104702" cy="9862198"/>
          </a:xfrm>
          <a:noFill/>
          <a:ln>
            <a:noFill/>
          </a:ln>
        </p:spPr>
        <p:txBody>
          <a:bodyPr spcFirstLastPara="1" wrap="square" lIns="91425" tIns="45700" rIns="91425" bIns="45700" anchor="t" anchorCtr="0">
            <a:normAutofit fontScale="92500" lnSpcReduction="10000"/>
          </a:bodyPr>
          <a:lstStyle/>
          <a:p>
            <a:r>
              <a:rPr lang="en-GB" sz="5400" dirty="0">
                <a:solidFill>
                  <a:srgbClr val="172B4D"/>
                </a:solidFill>
                <a:latin typeface="-apple-system"/>
              </a:rPr>
              <a:t>Select geographic region</a:t>
            </a:r>
          </a:p>
          <a:p>
            <a:r>
              <a:rPr lang="en-GB" sz="5400" dirty="0">
                <a:solidFill>
                  <a:srgbClr val="172B4D"/>
                </a:solidFill>
                <a:latin typeface="-apple-system"/>
              </a:rPr>
              <a:t>Zoom to desired scale</a:t>
            </a:r>
          </a:p>
          <a:p>
            <a:r>
              <a:rPr lang="en-GB" sz="5400" dirty="0">
                <a:solidFill>
                  <a:srgbClr val="172B4D"/>
                </a:solidFill>
                <a:latin typeface="-apple-system"/>
              </a:rPr>
              <a:t>Display equipment with simplified topology</a:t>
            </a:r>
          </a:p>
          <a:p>
            <a:pPr lvl="1"/>
            <a:r>
              <a:rPr lang="en-GB" dirty="0"/>
              <a:t>Available capacity is colour filled based on configured vs. unconfigured from interfaces regardless of type</a:t>
            </a:r>
          </a:p>
          <a:p>
            <a:pPr marL="1615500" lvl="2" indent="-571500">
              <a:buFont typeface="Arial" panose="020B0604020202020204" pitchFamily="34" charset="0"/>
              <a:buChar char="•"/>
            </a:pPr>
            <a:r>
              <a:rPr lang="en-GB" dirty="0"/>
              <a:t>0% (empty) - white </a:t>
            </a:r>
          </a:p>
          <a:p>
            <a:pPr marL="1615500" lvl="2" indent="-571500">
              <a:buFont typeface="Arial" panose="020B0604020202020204" pitchFamily="34" charset="0"/>
              <a:buChar char="•"/>
            </a:pPr>
            <a:r>
              <a:rPr lang="en-GB" dirty="0"/>
              <a:t>&lt;25% - green</a:t>
            </a:r>
          </a:p>
          <a:p>
            <a:pPr marL="1615500" lvl="2" indent="-571500">
              <a:buFont typeface="Arial" panose="020B0604020202020204" pitchFamily="34" charset="0"/>
              <a:buChar char="•"/>
            </a:pPr>
            <a:r>
              <a:rPr lang="en-GB" dirty="0"/>
              <a:t>&gt;25% .. &lt;99% - yellow</a:t>
            </a:r>
          </a:p>
          <a:p>
            <a:pPr marL="1615500" lvl="2" indent="-571500">
              <a:buFont typeface="Arial" panose="020B0604020202020204" pitchFamily="34" charset="0"/>
              <a:buChar char="•"/>
            </a:pPr>
            <a:r>
              <a:rPr lang="en-GB" dirty="0"/>
              <a:t>100% (full) - black</a:t>
            </a:r>
          </a:p>
          <a:p>
            <a:pPr marL="1615500" lvl="2" indent="-571500">
              <a:buFont typeface="Arial" panose="020B0604020202020204" pitchFamily="34" charset="0"/>
              <a:buChar char="•"/>
            </a:pPr>
            <a:r>
              <a:rPr lang="en-GB" dirty="0"/>
              <a:t>Reserved - </a:t>
            </a:r>
            <a:r>
              <a:rPr lang="en-GB" dirty="0" err="1"/>
              <a:t>gray</a:t>
            </a:r>
            <a:endParaRPr lang="en-GB" dirty="0"/>
          </a:p>
          <a:p>
            <a:pPr lvl="1">
              <a:lnSpc>
                <a:spcPct val="80000"/>
              </a:lnSpc>
            </a:pPr>
            <a:r>
              <a:rPr lang="en-GB" sz="4300" dirty="0"/>
              <a:t>Utilization mix (0%,25%-99%,100%) should be configurable</a:t>
            </a:r>
          </a:p>
        </p:txBody>
      </p:sp>
      <p:sp>
        <p:nvSpPr>
          <p:cNvPr id="92" name="Rounded Rectangle 91">
            <a:extLst>
              <a:ext uri="{FF2B5EF4-FFF2-40B4-BE49-F238E27FC236}">
                <a16:creationId xmlns:a16="http://schemas.microsoft.com/office/drawing/2014/main" id="{45241971-DD88-9B2E-64E1-C71BC2B999E4}"/>
              </a:ext>
            </a:extLst>
          </p:cNvPr>
          <p:cNvSpPr/>
          <p:nvPr/>
        </p:nvSpPr>
        <p:spPr>
          <a:xfrm>
            <a:off x="16405341"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94AA1EEC-84BC-64A6-89B5-63F2521C3FC1}"/>
              </a:ext>
            </a:extLst>
          </p:cNvPr>
          <p:cNvSpPr txBox="1"/>
          <p:nvPr/>
        </p:nvSpPr>
        <p:spPr>
          <a:xfrm>
            <a:off x="11214942"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94" name="TextBox 93">
            <a:extLst>
              <a:ext uri="{FF2B5EF4-FFF2-40B4-BE49-F238E27FC236}">
                <a16:creationId xmlns:a16="http://schemas.microsoft.com/office/drawing/2014/main" id="{9D739376-0758-FE70-04DE-A430AFEFDC12}"/>
              </a:ext>
            </a:extLst>
          </p:cNvPr>
          <p:cNvSpPr txBox="1"/>
          <p:nvPr/>
        </p:nvSpPr>
        <p:spPr>
          <a:xfrm>
            <a:off x="18220206"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grpSp>
        <p:nvGrpSpPr>
          <p:cNvPr id="712" name="Group 711">
            <a:extLst>
              <a:ext uri="{FF2B5EF4-FFF2-40B4-BE49-F238E27FC236}">
                <a16:creationId xmlns:a16="http://schemas.microsoft.com/office/drawing/2014/main" id="{CCE01310-D91C-DF27-423D-CBD138D6714A}"/>
              </a:ext>
            </a:extLst>
          </p:cNvPr>
          <p:cNvGrpSpPr/>
          <p:nvPr/>
        </p:nvGrpSpPr>
        <p:grpSpPr>
          <a:xfrm>
            <a:off x="9210953" y="5886774"/>
            <a:ext cx="7076346" cy="3959356"/>
            <a:chOff x="9512348" y="5886774"/>
            <a:chExt cx="7076346" cy="3959356"/>
          </a:xfrm>
        </p:grpSpPr>
        <p:sp>
          <p:nvSpPr>
            <p:cNvPr id="690" name="Rectangle 689">
              <a:extLst>
                <a:ext uri="{FF2B5EF4-FFF2-40B4-BE49-F238E27FC236}">
                  <a16:creationId xmlns:a16="http://schemas.microsoft.com/office/drawing/2014/main" id="{200BDF88-5180-88AE-1E53-665C4F387B5F}"/>
                </a:ext>
              </a:extLst>
            </p:cNvPr>
            <p:cNvSpPr/>
            <p:nvPr/>
          </p:nvSpPr>
          <p:spPr>
            <a:xfrm>
              <a:off x="9512348" y="5886774"/>
              <a:ext cx="7076346" cy="3959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1" name="Picture 690">
              <a:extLst>
                <a:ext uri="{FF2B5EF4-FFF2-40B4-BE49-F238E27FC236}">
                  <a16:creationId xmlns:a16="http://schemas.microsoft.com/office/drawing/2014/main" id="{A383DB80-8E44-726B-11F9-94859BC9A123}"/>
                </a:ext>
              </a:extLst>
            </p:cNvPr>
            <p:cNvPicPr>
              <a:picLocks noChangeAspect="1"/>
            </p:cNvPicPr>
            <p:nvPr/>
          </p:nvPicPr>
          <p:blipFill>
            <a:blip r:embed="rId3"/>
            <a:stretch>
              <a:fillRect/>
            </a:stretch>
          </p:blipFill>
          <p:spPr>
            <a:xfrm>
              <a:off x="16131494" y="5886774"/>
              <a:ext cx="457200" cy="647700"/>
            </a:xfrm>
            <a:prstGeom prst="rect">
              <a:avLst/>
            </a:prstGeom>
          </p:spPr>
        </p:pic>
        <p:sp>
          <p:nvSpPr>
            <p:cNvPr id="692" name="TextBox 691">
              <a:extLst>
                <a:ext uri="{FF2B5EF4-FFF2-40B4-BE49-F238E27FC236}">
                  <a16:creationId xmlns:a16="http://schemas.microsoft.com/office/drawing/2014/main" id="{980356D4-4300-7805-DE47-F814D1AB665A}"/>
                </a:ext>
              </a:extLst>
            </p:cNvPr>
            <p:cNvSpPr txBox="1"/>
            <p:nvPr/>
          </p:nvSpPr>
          <p:spPr>
            <a:xfrm>
              <a:off x="14332447" y="6288834"/>
              <a:ext cx="1538900" cy="707886"/>
            </a:xfrm>
            <a:prstGeom prst="rect">
              <a:avLst/>
            </a:prstGeom>
            <a:noFill/>
            <a:ln cap="rnd">
              <a:noFill/>
              <a:prstDash val="dash"/>
            </a:ln>
            <a:effectLst/>
          </p:spPr>
          <p:txBody>
            <a:bodyPr wrap="square">
              <a:spAutoFit/>
            </a:bodyPr>
            <a:lstStyle/>
            <a:p>
              <a:r>
                <a:rPr lang="en-US" sz="1000" dirty="0">
                  <a:solidFill>
                    <a:schemeClr val="bg1"/>
                  </a:solidFill>
                  <a:latin typeface="Lato" panose="020F0502020204030203" pitchFamily="34" charset="77"/>
                </a:rPr>
                <a:t>Country:   Spain</a:t>
              </a:r>
            </a:p>
            <a:p>
              <a:r>
                <a:rPr lang="en-US" sz="1000" dirty="0">
                  <a:solidFill>
                    <a:schemeClr val="bg1"/>
                  </a:solidFill>
                  <a:latin typeface="Lato" panose="020F0502020204030203" pitchFamily="34" charset="77"/>
                </a:rPr>
                <a:t>Region:      Zaragoza</a:t>
              </a:r>
            </a:p>
            <a:p>
              <a:r>
                <a:rPr lang="en-US" sz="1000" dirty="0">
                  <a:solidFill>
                    <a:schemeClr val="bg1"/>
                  </a:solidFill>
                  <a:latin typeface="Lato" panose="020F0502020204030203" pitchFamily="34" charset="77"/>
                </a:rPr>
                <a:t>Town:         </a:t>
              </a:r>
              <a:r>
                <a:rPr lang="en-US" sz="1000" dirty="0" err="1">
                  <a:solidFill>
                    <a:schemeClr val="bg1"/>
                  </a:solidFill>
                  <a:latin typeface="Lato" panose="020F0502020204030203" pitchFamily="34" charset="77"/>
                </a:rPr>
                <a:t>Daroca</a:t>
              </a:r>
              <a:endParaRPr lang="en-US" sz="1000" dirty="0">
                <a:solidFill>
                  <a:schemeClr val="bg1"/>
                </a:solidFill>
                <a:latin typeface="Lato" panose="020F0502020204030203" pitchFamily="34" charset="77"/>
              </a:endParaRPr>
            </a:p>
            <a:p>
              <a:r>
                <a:rPr lang="en-US" sz="1000" dirty="0">
                  <a:solidFill>
                    <a:schemeClr val="bg1"/>
                  </a:solidFill>
                  <a:latin typeface="Lato" panose="020F0502020204030203" pitchFamily="34" charset="77"/>
                </a:rPr>
                <a:t>Site Id:       esp-zar-daro1</a:t>
              </a:r>
            </a:p>
          </p:txBody>
        </p:sp>
        <p:grpSp>
          <p:nvGrpSpPr>
            <p:cNvPr id="498" name="Group 497">
              <a:extLst>
                <a:ext uri="{FF2B5EF4-FFF2-40B4-BE49-F238E27FC236}">
                  <a16:creationId xmlns:a16="http://schemas.microsoft.com/office/drawing/2014/main" id="{45E68781-176C-3A72-6B29-26091155ADCF}"/>
                </a:ext>
              </a:extLst>
            </p:cNvPr>
            <p:cNvGrpSpPr/>
            <p:nvPr/>
          </p:nvGrpSpPr>
          <p:grpSpPr>
            <a:xfrm>
              <a:off x="9809134" y="6410250"/>
              <a:ext cx="6482775" cy="3170168"/>
              <a:chOff x="5517038" y="1945884"/>
              <a:chExt cx="6482775" cy="3170168"/>
            </a:xfrm>
          </p:grpSpPr>
          <p:sp>
            <p:nvSpPr>
              <p:cNvPr id="499" name="Shape">
                <a:extLst>
                  <a:ext uri="{FF2B5EF4-FFF2-40B4-BE49-F238E27FC236}">
                    <a16:creationId xmlns:a16="http://schemas.microsoft.com/office/drawing/2014/main" id="{66D53471-E586-C0CE-036E-13E38412C6F1}"/>
                  </a:ext>
                </a:extLst>
              </p:cNvPr>
              <p:cNvSpPr/>
              <p:nvPr/>
            </p:nvSpPr>
            <p:spPr>
              <a:xfrm>
                <a:off x="10048668" y="2622530"/>
                <a:ext cx="1951145" cy="1953743"/>
              </a:xfrm>
              <a:custGeom>
                <a:avLst/>
                <a:gdLst/>
                <a:ahLst/>
                <a:cxnLst>
                  <a:cxn ang="0">
                    <a:pos x="wd2" y="hd2"/>
                  </a:cxn>
                  <a:cxn ang="5400000">
                    <a:pos x="wd2" y="hd2"/>
                  </a:cxn>
                  <a:cxn ang="10800000">
                    <a:pos x="wd2" y="hd2"/>
                  </a:cxn>
                  <a:cxn ang="16200000">
                    <a:pos x="wd2" y="hd2"/>
                  </a:cxn>
                </a:cxnLst>
                <a:rect l="0" t="0" r="r" b="b"/>
                <a:pathLst>
                  <a:path w="21553" h="21575" extrusionOk="0">
                    <a:moveTo>
                      <a:pt x="21454" y="4927"/>
                    </a:moveTo>
                    <a:cubicBezTo>
                      <a:pt x="21403" y="4898"/>
                      <a:pt x="21332" y="4939"/>
                      <a:pt x="21283" y="4916"/>
                    </a:cubicBezTo>
                    <a:cubicBezTo>
                      <a:pt x="21100" y="4825"/>
                      <a:pt x="21194" y="4604"/>
                      <a:pt x="20983" y="4916"/>
                    </a:cubicBezTo>
                    <a:cubicBezTo>
                      <a:pt x="20964" y="4839"/>
                      <a:pt x="20920" y="4717"/>
                      <a:pt x="20820" y="4717"/>
                    </a:cubicBezTo>
                    <a:cubicBezTo>
                      <a:pt x="20721" y="4717"/>
                      <a:pt x="20529" y="4914"/>
                      <a:pt x="20495" y="4691"/>
                    </a:cubicBezTo>
                    <a:cubicBezTo>
                      <a:pt x="20493" y="4698"/>
                      <a:pt x="20498" y="4736"/>
                      <a:pt x="20481" y="4734"/>
                    </a:cubicBezTo>
                    <a:cubicBezTo>
                      <a:pt x="20408" y="4728"/>
                      <a:pt x="20357" y="4411"/>
                      <a:pt x="20338" y="4335"/>
                    </a:cubicBezTo>
                    <a:cubicBezTo>
                      <a:pt x="20302" y="4190"/>
                      <a:pt x="20626" y="4171"/>
                      <a:pt x="20539" y="3969"/>
                    </a:cubicBezTo>
                    <a:cubicBezTo>
                      <a:pt x="20561" y="4020"/>
                      <a:pt x="20100" y="3919"/>
                      <a:pt x="20070" y="3922"/>
                    </a:cubicBezTo>
                    <a:cubicBezTo>
                      <a:pt x="20006" y="3926"/>
                      <a:pt x="20111" y="4059"/>
                      <a:pt x="19926" y="4004"/>
                    </a:cubicBezTo>
                    <a:cubicBezTo>
                      <a:pt x="19876" y="3989"/>
                      <a:pt x="19818" y="3954"/>
                      <a:pt x="19793" y="3905"/>
                    </a:cubicBezTo>
                    <a:cubicBezTo>
                      <a:pt x="19766" y="3849"/>
                      <a:pt x="19623" y="3609"/>
                      <a:pt x="19595" y="3603"/>
                    </a:cubicBezTo>
                    <a:cubicBezTo>
                      <a:pt x="19517" y="3585"/>
                      <a:pt x="19511" y="3693"/>
                      <a:pt x="19418" y="3671"/>
                    </a:cubicBezTo>
                    <a:cubicBezTo>
                      <a:pt x="19402" y="3667"/>
                      <a:pt x="19385" y="3661"/>
                      <a:pt x="19369" y="3658"/>
                    </a:cubicBezTo>
                    <a:cubicBezTo>
                      <a:pt x="19315" y="3644"/>
                      <a:pt x="19165" y="3584"/>
                      <a:pt x="19112" y="3629"/>
                    </a:cubicBezTo>
                    <a:cubicBezTo>
                      <a:pt x="19080" y="3658"/>
                      <a:pt x="19037" y="3699"/>
                      <a:pt x="18995" y="3640"/>
                    </a:cubicBezTo>
                    <a:cubicBezTo>
                      <a:pt x="18976" y="3613"/>
                      <a:pt x="18997" y="3472"/>
                      <a:pt x="18962" y="3474"/>
                    </a:cubicBezTo>
                    <a:cubicBezTo>
                      <a:pt x="18921" y="3475"/>
                      <a:pt x="18851" y="3521"/>
                      <a:pt x="18839" y="3561"/>
                    </a:cubicBezTo>
                    <a:cubicBezTo>
                      <a:pt x="18778" y="3772"/>
                      <a:pt x="18736" y="3849"/>
                      <a:pt x="18532" y="3719"/>
                    </a:cubicBezTo>
                    <a:cubicBezTo>
                      <a:pt x="18464" y="3676"/>
                      <a:pt x="18224" y="3547"/>
                      <a:pt x="18320" y="3752"/>
                    </a:cubicBezTo>
                    <a:cubicBezTo>
                      <a:pt x="18192" y="3676"/>
                      <a:pt x="18092" y="3851"/>
                      <a:pt x="17982" y="3939"/>
                    </a:cubicBezTo>
                    <a:cubicBezTo>
                      <a:pt x="17999" y="3942"/>
                      <a:pt x="18029" y="3942"/>
                      <a:pt x="18039" y="3960"/>
                    </a:cubicBezTo>
                    <a:cubicBezTo>
                      <a:pt x="18061" y="3998"/>
                      <a:pt x="17836" y="4085"/>
                      <a:pt x="17795" y="4089"/>
                    </a:cubicBezTo>
                    <a:cubicBezTo>
                      <a:pt x="17742" y="4094"/>
                      <a:pt x="17557" y="4011"/>
                      <a:pt x="17607" y="4007"/>
                    </a:cubicBezTo>
                    <a:cubicBezTo>
                      <a:pt x="17524" y="4014"/>
                      <a:pt x="17463" y="4089"/>
                      <a:pt x="17382" y="4089"/>
                    </a:cubicBezTo>
                    <a:cubicBezTo>
                      <a:pt x="17319" y="4089"/>
                      <a:pt x="17171" y="4087"/>
                      <a:pt x="17134" y="4153"/>
                    </a:cubicBezTo>
                    <a:cubicBezTo>
                      <a:pt x="17104" y="4206"/>
                      <a:pt x="17006" y="4236"/>
                      <a:pt x="16999" y="4284"/>
                    </a:cubicBezTo>
                    <a:cubicBezTo>
                      <a:pt x="16991" y="4337"/>
                      <a:pt x="17020" y="4378"/>
                      <a:pt x="16991" y="4427"/>
                    </a:cubicBezTo>
                    <a:cubicBezTo>
                      <a:pt x="16938" y="4517"/>
                      <a:pt x="17190" y="4656"/>
                      <a:pt x="17082" y="4727"/>
                    </a:cubicBezTo>
                    <a:cubicBezTo>
                      <a:pt x="16970" y="4802"/>
                      <a:pt x="16848" y="4834"/>
                      <a:pt x="16709" y="4816"/>
                    </a:cubicBezTo>
                    <a:cubicBezTo>
                      <a:pt x="16639" y="4806"/>
                      <a:pt x="16294" y="4714"/>
                      <a:pt x="16258" y="4775"/>
                    </a:cubicBezTo>
                    <a:cubicBezTo>
                      <a:pt x="16214" y="4849"/>
                      <a:pt x="15969" y="4800"/>
                      <a:pt x="15896" y="4790"/>
                    </a:cubicBezTo>
                    <a:cubicBezTo>
                      <a:pt x="15693" y="4764"/>
                      <a:pt x="15631" y="4771"/>
                      <a:pt x="15531" y="4581"/>
                    </a:cubicBezTo>
                    <a:cubicBezTo>
                      <a:pt x="15481" y="4486"/>
                      <a:pt x="15398" y="4455"/>
                      <a:pt x="15394" y="4315"/>
                    </a:cubicBezTo>
                    <a:cubicBezTo>
                      <a:pt x="15318" y="4342"/>
                      <a:pt x="15168" y="4419"/>
                      <a:pt x="15089" y="4387"/>
                    </a:cubicBezTo>
                    <a:cubicBezTo>
                      <a:pt x="14938" y="4324"/>
                      <a:pt x="14720" y="3971"/>
                      <a:pt x="14532" y="3940"/>
                    </a:cubicBezTo>
                    <a:cubicBezTo>
                      <a:pt x="14463" y="3928"/>
                      <a:pt x="14369" y="3924"/>
                      <a:pt x="14312" y="3973"/>
                    </a:cubicBezTo>
                    <a:cubicBezTo>
                      <a:pt x="14288" y="3993"/>
                      <a:pt x="14156" y="3918"/>
                      <a:pt x="14100" y="3941"/>
                    </a:cubicBezTo>
                    <a:cubicBezTo>
                      <a:pt x="14024" y="3972"/>
                      <a:pt x="14000" y="4077"/>
                      <a:pt x="13920" y="4091"/>
                    </a:cubicBezTo>
                    <a:cubicBezTo>
                      <a:pt x="13818" y="4109"/>
                      <a:pt x="13799" y="4037"/>
                      <a:pt x="13723" y="4018"/>
                    </a:cubicBezTo>
                    <a:cubicBezTo>
                      <a:pt x="13565" y="3977"/>
                      <a:pt x="13294" y="4071"/>
                      <a:pt x="13358" y="4255"/>
                    </a:cubicBezTo>
                    <a:cubicBezTo>
                      <a:pt x="13436" y="4478"/>
                      <a:pt x="13070" y="4377"/>
                      <a:pt x="13106" y="4545"/>
                    </a:cubicBezTo>
                    <a:cubicBezTo>
                      <a:pt x="13125" y="4639"/>
                      <a:pt x="13060" y="4623"/>
                      <a:pt x="12988" y="4591"/>
                    </a:cubicBezTo>
                    <a:cubicBezTo>
                      <a:pt x="12991" y="4592"/>
                      <a:pt x="12855" y="4642"/>
                      <a:pt x="12827" y="4641"/>
                    </a:cubicBezTo>
                    <a:cubicBezTo>
                      <a:pt x="12757" y="4638"/>
                      <a:pt x="12662" y="4629"/>
                      <a:pt x="12602" y="4676"/>
                    </a:cubicBezTo>
                    <a:cubicBezTo>
                      <a:pt x="12579" y="4695"/>
                      <a:pt x="12564" y="4749"/>
                      <a:pt x="12547" y="4759"/>
                    </a:cubicBezTo>
                    <a:cubicBezTo>
                      <a:pt x="12611" y="4721"/>
                      <a:pt x="12257" y="4423"/>
                      <a:pt x="12258" y="4424"/>
                    </a:cubicBezTo>
                    <a:cubicBezTo>
                      <a:pt x="12206" y="4333"/>
                      <a:pt x="12198" y="4326"/>
                      <a:pt x="12217" y="4209"/>
                    </a:cubicBezTo>
                    <a:cubicBezTo>
                      <a:pt x="12248" y="4021"/>
                      <a:pt x="12122" y="4059"/>
                      <a:pt x="12058" y="3917"/>
                    </a:cubicBezTo>
                    <a:cubicBezTo>
                      <a:pt x="12010" y="3811"/>
                      <a:pt x="12259" y="3784"/>
                      <a:pt x="12315" y="3762"/>
                    </a:cubicBezTo>
                    <a:cubicBezTo>
                      <a:pt x="12359" y="3746"/>
                      <a:pt x="12563" y="3575"/>
                      <a:pt x="12469" y="3528"/>
                    </a:cubicBezTo>
                    <a:cubicBezTo>
                      <a:pt x="12284" y="3436"/>
                      <a:pt x="12183" y="3696"/>
                      <a:pt x="12056" y="3678"/>
                    </a:cubicBezTo>
                    <a:cubicBezTo>
                      <a:pt x="11899" y="3656"/>
                      <a:pt x="11728" y="3675"/>
                      <a:pt x="11568" y="3603"/>
                    </a:cubicBezTo>
                    <a:cubicBezTo>
                      <a:pt x="11339" y="3499"/>
                      <a:pt x="11213" y="3399"/>
                      <a:pt x="10945" y="3433"/>
                    </a:cubicBezTo>
                    <a:cubicBezTo>
                      <a:pt x="10833" y="3447"/>
                      <a:pt x="10724" y="3332"/>
                      <a:pt x="10631" y="3340"/>
                    </a:cubicBezTo>
                    <a:cubicBezTo>
                      <a:pt x="10578" y="3345"/>
                      <a:pt x="10518" y="3404"/>
                      <a:pt x="10465" y="3417"/>
                    </a:cubicBezTo>
                    <a:cubicBezTo>
                      <a:pt x="10378" y="3438"/>
                      <a:pt x="10267" y="3304"/>
                      <a:pt x="10177" y="3398"/>
                    </a:cubicBezTo>
                    <a:cubicBezTo>
                      <a:pt x="10114" y="3463"/>
                      <a:pt x="10181" y="3609"/>
                      <a:pt x="10140" y="3650"/>
                    </a:cubicBezTo>
                    <a:cubicBezTo>
                      <a:pt x="10096" y="3694"/>
                      <a:pt x="9658" y="3653"/>
                      <a:pt x="9657" y="3646"/>
                    </a:cubicBezTo>
                    <a:cubicBezTo>
                      <a:pt x="9670" y="3711"/>
                      <a:pt x="9709" y="3699"/>
                      <a:pt x="9655" y="3753"/>
                    </a:cubicBezTo>
                    <a:cubicBezTo>
                      <a:pt x="9619" y="3790"/>
                      <a:pt x="9551" y="3732"/>
                      <a:pt x="9511" y="3758"/>
                    </a:cubicBezTo>
                    <a:cubicBezTo>
                      <a:pt x="9485" y="3783"/>
                      <a:pt x="9458" y="3806"/>
                      <a:pt x="9430" y="3828"/>
                    </a:cubicBezTo>
                    <a:cubicBezTo>
                      <a:pt x="9367" y="3872"/>
                      <a:pt x="9368" y="3920"/>
                      <a:pt x="9333" y="3986"/>
                    </a:cubicBezTo>
                    <a:cubicBezTo>
                      <a:pt x="9297" y="4054"/>
                      <a:pt x="9230" y="3982"/>
                      <a:pt x="9168" y="3977"/>
                    </a:cubicBezTo>
                    <a:cubicBezTo>
                      <a:pt x="9017" y="3967"/>
                      <a:pt x="8771" y="3947"/>
                      <a:pt x="8702" y="3842"/>
                    </a:cubicBezTo>
                    <a:cubicBezTo>
                      <a:pt x="8668" y="3792"/>
                      <a:pt x="8664" y="3700"/>
                      <a:pt x="8643" y="3640"/>
                    </a:cubicBezTo>
                    <a:cubicBezTo>
                      <a:pt x="8610" y="3551"/>
                      <a:pt x="8458" y="3609"/>
                      <a:pt x="8476" y="3509"/>
                    </a:cubicBezTo>
                    <a:cubicBezTo>
                      <a:pt x="8500" y="3387"/>
                      <a:pt x="8733" y="3395"/>
                      <a:pt x="8801" y="3270"/>
                    </a:cubicBezTo>
                    <a:cubicBezTo>
                      <a:pt x="8853" y="3175"/>
                      <a:pt x="8826" y="3213"/>
                      <a:pt x="8770" y="3121"/>
                    </a:cubicBezTo>
                    <a:cubicBezTo>
                      <a:pt x="8753" y="3092"/>
                      <a:pt x="8739" y="3031"/>
                      <a:pt x="8717" y="3003"/>
                    </a:cubicBezTo>
                    <a:cubicBezTo>
                      <a:pt x="8683" y="2957"/>
                      <a:pt x="8658" y="3012"/>
                      <a:pt x="8626" y="3012"/>
                    </a:cubicBezTo>
                    <a:cubicBezTo>
                      <a:pt x="8577" y="3011"/>
                      <a:pt x="8522" y="2958"/>
                      <a:pt x="8492" y="2928"/>
                    </a:cubicBezTo>
                    <a:cubicBezTo>
                      <a:pt x="8443" y="2878"/>
                      <a:pt x="8507" y="2809"/>
                      <a:pt x="8560" y="2784"/>
                    </a:cubicBezTo>
                    <a:cubicBezTo>
                      <a:pt x="8610" y="2761"/>
                      <a:pt x="8758" y="2746"/>
                      <a:pt x="8717" y="2665"/>
                    </a:cubicBezTo>
                    <a:cubicBezTo>
                      <a:pt x="8699" y="2629"/>
                      <a:pt x="8518" y="2583"/>
                      <a:pt x="8551" y="2515"/>
                    </a:cubicBezTo>
                    <a:cubicBezTo>
                      <a:pt x="8558" y="2515"/>
                      <a:pt x="8564" y="2515"/>
                      <a:pt x="8571" y="2516"/>
                    </a:cubicBezTo>
                    <a:cubicBezTo>
                      <a:pt x="8766" y="2559"/>
                      <a:pt x="8498" y="1952"/>
                      <a:pt x="8492" y="1916"/>
                    </a:cubicBezTo>
                    <a:cubicBezTo>
                      <a:pt x="8479" y="1837"/>
                      <a:pt x="8341" y="1782"/>
                      <a:pt x="8301" y="1708"/>
                    </a:cubicBezTo>
                    <a:cubicBezTo>
                      <a:pt x="8266" y="1644"/>
                      <a:pt x="8281" y="1529"/>
                      <a:pt x="8238" y="1477"/>
                    </a:cubicBezTo>
                    <a:cubicBezTo>
                      <a:pt x="8183" y="1410"/>
                      <a:pt x="7954" y="1420"/>
                      <a:pt x="7967" y="1315"/>
                    </a:cubicBezTo>
                    <a:cubicBezTo>
                      <a:pt x="7981" y="1206"/>
                      <a:pt x="7773" y="1191"/>
                      <a:pt x="7702" y="1192"/>
                    </a:cubicBezTo>
                    <a:cubicBezTo>
                      <a:pt x="7610" y="1194"/>
                      <a:pt x="7479" y="1179"/>
                      <a:pt x="7407" y="1244"/>
                    </a:cubicBezTo>
                    <a:cubicBezTo>
                      <a:pt x="7337" y="1307"/>
                      <a:pt x="7335" y="1254"/>
                      <a:pt x="7280" y="1246"/>
                    </a:cubicBezTo>
                    <a:cubicBezTo>
                      <a:pt x="7129" y="1224"/>
                      <a:pt x="6848" y="1392"/>
                      <a:pt x="6735" y="1278"/>
                    </a:cubicBezTo>
                    <a:cubicBezTo>
                      <a:pt x="6666" y="1209"/>
                      <a:pt x="6543" y="1151"/>
                      <a:pt x="6524" y="1044"/>
                    </a:cubicBezTo>
                    <a:cubicBezTo>
                      <a:pt x="6497" y="892"/>
                      <a:pt x="6400" y="872"/>
                      <a:pt x="6279" y="790"/>
                    </a:cubicBezTo>
                    <a:cubicBezTo>
                      <a:pt x="6166" y="715"/>
                      <a:pt x="6185" y="672"/>
                      <a:pt x="6004" y="680"/>
                    </a:cubicBezTo>
                    <a:cubicBezTo>
                      <a:pt x="5876" y="685"/>
                      <a:pt x="5728" y="715"/>
                      <a:pt x="5608" y="654"/>
                    </a:cubicBezTo>
                    <a:cubicBezTo>
                      <a:pt x="5492" y="594"/>
                      <a:pt x="5160" y="275"/>
                      <a:pt x="5181" y="603"/>
                    </a:cubicBezTo>
                    <a:cubicBezTo>
                      <a:pt x="5190" y="748"/>
                      <a:pt x="4700" y="346"/>
                      <a:pt x="4648" y="316"/>
                    </a:cubicBezTo>
                    <a:cubicBezTo>
                      <a:pt x="4489" y="223"/>
                      <a:pt x="4321" y="69"/>
                      <a:pt x="4136" y="211"/>
                    </a:cubicBezTo>
                    <a:cubicBezTo>
                      <a:pt x="4051" y="277"/>
                      <a:pt x="4034" y="145"/>
                      <a:pt x="3953" y="115"/>
                    </a:cubicBezTo>
                    <a:cubicBezTo>
                      <a:pt x="3827" y="69"/>
                      <a:pt x="3695" y="42"/>
                      <a:pt x="3566" y="4"/>
                    </a:cubicBezTo>
                    <a:cubicBezTo>
                      <a:pt x="3495" y="-17"/>
                      <a:pt x="3438" y="52"/>
                      <a:pt x="3405" y="108"/>
                    </a:cubicBezTo>
                    <a:cubicBezTo>
                      <a:pt x="3332" y="229"/>
                      <a:pt x="3500" y="310"/>
                      <a:pt x="3387" y="424"/>
                    </a:cubicBezTo>
                    <a:cubicBezTo>
                      <a:pt x="3283" y="527"/>
                      <a:pt x="3174" y="632"/>
                      <a:pt x="3330" y="732"/>
                    </a:cubicBezTo>
                    <a:cubicBezTo>
                      <a:pt x="3392" y="771"/>
                      <a:pt x="3200" y="864"/>
                      <a:pt x="3170" y="903"/>
                    </a:cubicBezTo>
                    <a:cubicBezTo>
                      <a:pt x="3056" y="1047"/>
                      <a:pt x="3272" y="1007"/>
                      <a:pt x="3354" y="1009"/>
                    </a:cubicBezTo>
                    <a:cubicBezTo>
                      <a:pt x="3507" y="1014"/>
                      <a:pt x="3464" y="1267"/>
                      <a:pt x="3446" y="1356"/>
                    </a:cubicBezTo>
                    <a:cubicBezTo>
                      <a:pt x="3437" y="1398"/>
                      <a:pt x="3460" y="1572"/>
                      <a:pt x="3452" y="1574"/>
                    </a:cubicBezTo>
                    <a:cubicBezTo>
                      <a:pt x="3343" y="1597"/>
                      <a:pt x="3259" y="1556"/>
                      <a:pt x="3165" y="1515"/>
                    </a:cubicBezTo>
                    <a:cubicBezTo>
                      <a:pt x="3143" y="1505"/>
                      <a:pt x="3119" y="1498"/>
                      <a:pt x="3094" y="1491"/>
                    </a:cubicBezTo>
                    <a:cubicBezTo>
                      <a:pt x="3119" y="1531"/>
                      <a:pt x="3157" y="1550"/>
                      <a:pt x="3192" y="1581"/>
                    </a:cubicBezTo>
                    <a:cubicBezTo>
                      <a:pt x="3244" y="1627"/>
                      <a:pt x="3263" y="1659"/>
                      <a:pt x="3299" y="1717"/>
                    </a:cubicBezTo>
                    <a:cubicBezTo>
                      <a:pt x="3340" y="1783"/>
                      <a:pt x="3416" y="1811"/>
                      <a:pt x="3463" y="1872"/>
                    </a:cubicBezTo>
                    <a:cubicBezTo>
                      <a:pt x="3531" y="1960"/>
                      <a:pt x="3534" y="2090"/>
                      <a:pt x="3597" y="2188"/>
                    </a:cubicBezTo>
                    <a:cubicBezTo>
                      <a:pt x="3645" y="2265"/>
                      <a:pt x="3694" y="2374"/>
                      <a:pt x="3776" y="2417"/>
                    </a:cubicBezTo>
                    <a:cubicBezTo>
                      <a:pt x="3887" y="2475"/>
                      <a:pt x="4024" y="2405"/>
                      <a:pt x="4021" y="2579"/>
                    </a:cubicBezTo>
                    <a:cubicBezTo>
                      <a:pt x="4020" y="2647"/>
                      <a:pt x="4023" y="2690"/>
                      <a:pt x="3994" y="2752"/>
                    </a:cubicBezTo>
                    <a:cubicBezTo>
                      <a:pt x="3972" y="2798"/>
                      <a:pt x="3951" y="2844"/>
                      <a:pt x="3933" y="2896"/>
                    </a:cubicBezTo>
                    <a:cubicBezTo>
                      <a:pt x="3919" y="2939"/>
                      <a:pt x="3900" y="2990"/>
                      <a:pt x="3879" y="3037"/>
                    </a:cubicBezTo>
                    <a:cubicBezTo>
                      <a:pt x="3853" y="3092"/>
                      <a:pt x="3859" y="3138"/>
                      <a:pt x="3859" y="3199"/>
                    </a:cubicBezTo>
                    <a:cubicBezTo>
                      <a:pt x="3859" y="3252"/>
                      <a:pt x="3859" y="3306"/>
                      <a:pt x="3859" y="3360"/>
                    </a:cubicBezTo>
                    <a:cubicBezTo>
                      <a:pt x="3859" y="3419"/>
                      <a:pt x="3871" y="3462"/>
                      <a:pt x="3832" y="3496"/>
                    </a:cubicBezTo>
                    <a:cubicBezTo>
                      <a:pt x="3765" y="3556"/>
                      <a:pt x="3656" y="3512"/>
                      <a:pt x="3642" y="3629"/>
                    </a:cubicBezTo>
                    <a:cubicBezTo>
                      <a:pt x="3632" y="3718"/>
                      <a:pt x="3625" y="3847"/>
                      <a:pt x="3682" y="3913"/>
                    </a:cubicBezTo>
                    <a:cubicBezTo>
                      <a:pt x="3740" y="3980"/>
                      <a:pt x="3780" y="3995"/>
                      <a:pt x="3778" y="4088"/>
                    </a:cubicBezTo>
                    <a:cubicBezTo>
                      <a:pt x="3776" y="4145"/>
                      <a:pt x="3784" y="4188"/>
                      <a:pt x="3798" y="4244"/>
                    </a:cubicBezTo>
                    <a:cubicBezTo>
                      <a:pt x="3824" y="4346"/>
                      <a:pt x="3832" y="4425"/>
                      <a:pt x="3832" y="4533"/>
                    </a:cubicBezTo>
                    <a:cubicBezTo>
                      <a:pt x="3832" y="4591"/>
                      <a:pt x="3829" y="4650"/>
                      <a:pt x="3832" y="4708"/>
                    </a:cubicBezTo>
                    <a:cubicBezTo>
                      <a:pt x="3835" y="4783"/>
                      <a:pt x="3850" y="4770"/>
                      <a:pt x="3915" y="4788"/>
                    </a:cubicBezTo>
                    <a:cubicBezTo>
                      <a:pt x="3938" y="4795"/>
                      <a:pt x="3941" y="4812"/>
                      <a:pt x="3965" y="4818"/>
                    </a:cubicBezTo>
                    <a:cubicBezTo>
                      <a:pt x="3978" y="4821"/>
                      <a:pt x="4010" y="4809"/>
                      <a:pt x="4023" y="4814"/>
                    </a:cubicBezTo>
                    <a:cubicBezTo>
                      <a:pt x="4066" y="4833"/>
                      <a:pt x="4052" y="4909"/>
                      <a:pt x="4041" y="4951"/>
                    </a:cubicBezTo>
                    <a:cubicBezTo>
                      <a:pt x="4026" y="5008"/>
                      <a:pt x="4028" y="5054"/>
                      <a:pt x="4021" y="5113"/>
                    </a:cubicBezTo>
                    <a:cubicBezTo>
                      <a:pt x="4016" y="5156"/>
                      <a:pt x="3997" y="5176"/>
                      <a:pt x="3993" y="5220"/>
                    </a:cubicBezTo>
                    <a:cubicBezTo>
                      <a:pt x="3988" y="5264"/>
                      <a:pt x="4005" y="5314"/>
                      <a:pt x="3995" y="5357"/>
                    </a:cubicBezTo>
                    <a:cubicBezTo>
                      <a:pt x="3986" y="5393"/>
                      <a:pt x="3957" y="5434"/>
                      <a:pt x="3946" y="5469"/>
                    </a:cubicBezTo>
                    <a:cubicBezTo>
                      <a:pt x="3929" y="5523"/>
                      <a:pt x="3910" y="5575"/>
                      <a:pt x="3885" y="5625"/>
                    </a:cubicBezTo>
                    <a:cubicBezTo>
                      <a:pt x="3873" y="5651"/>
                      <a:pt x="3845" y="5686"/>
                      <a:pt x="3838" y="5711"/>
                    </a:cubicBezTo>
                    <a:cubicBezTo>
                      <a:pt x="3824" y="5759"/>
                      <a:pt x="3842" y="5808"/>
                      <a:pt x="3819" y="5854"/>
                    </a:cubicBezTo>
                    <a:cubicBezTo>
                      <a:pt x="3794" y="5907"/>
                      <a:pt x="3773" y="5934"/>
                      <a:pt x="3758" y="5996"/>
                    </a:cubicBezTo>
                    <a:cubicBezTo>
                      <a:pt x="3730" y="6107"/>
                      <a:pt x="3696" y="6211"/>
                      <a:pt x="3697" y="6325"/>
                    </a:cubicBezTo>
                    <a:cubicBezTo>
                      <a:pt x="3698" y="6430"/>
                      <a:pt x="3695" y="6522"/>
                      <a:pt x="3671" y="6621"/>
                    </a:cubicBezTo>
                    <a:cubicBezTo>
                      <a:pt x="3660" y="6669"/>
                      <a:pt x="3633" y="6721"/>
                      <a:pt x="3622" y="6762"/>
                    </a:cubicBezTo>
                    <a:cubicBezTo>
                      <a:pt x="3613" y="6799"/>
                      <a:pt x="3596" y="6828"/>
                      <a:pt x="3588" y="6862"/>
                    </a:cubicBezTo>
                    <a:cubicBezTo>
                      <a:pt x="3577" y="6912"/>
                      <a:pt x="3594" y="6969"/>
                      <a:pt x="3583" y="7019"/>
                    </a:cubicBezTo>
                    <a:cubicBezTo>
                      <a:pt x="3582" y="7028"/>
                      <a:pt x="3564" y="7037"/>
                      <a:pt x="3561" y="7050"/>
                    </a:cubicBezTo>
                    <a:cubicBezTo>
                      <a:pt x="3553" y="7082"/>
                      <a:pt x="3564" y="7119"/>
                      <a:pt x="3557" y="7153"/>
                    </a:cubicBezTo>
                    <a:cubicBezTo>
                      <a:pt x="3540" y="7230"/>
                      <a:pt x="3507" y="7268"/>
                      <a:pt x="3509" y="7349"/>
                    </a:cubicBezTo>
                    <a:cubicBezTo>
                      <a:pt x="3509" y="7393"/>
                      <a:pt x="3516" y="7441"/>
                      <a:pt x="3503" y="7483"/>
                    </a:cubicBezTo>
                    <a:cubicBezTo>
                      <a:pt x="3476" y="7577"/>
                      <a:pt x="3381" y="7634"/>
                      <a:pt x="3340" y="7720"/>
                    </a:cubicBezTo>
                    <a:cubicBezTo>
                      <a:pt x="3297" y="7809"/>
                      <a:pt x="3325" y="7915"/>
                      <a:pt x="3345" y="8009"/>
                    </a:cubicBezTo>
                    <a:cubicBezTo>
                      <a:pt x="3367" y="8115"/>
                      <a:pt x="3296" y="8186"/>
                      <a:pt x="3220" y="8245"/>
                    </a:cubicBezTo>
                    <a:cubicBezTo>
                      <a:pt x="3180" y="8275"/>
                      <a:pt x="3138" y="8288"/>
                      <a:pt x="3097" y="8311"/>
                    </a:cubicBezTo>
                    <a:cubicBezTo>
                      <a:pt x="3064" y="8331"/>
                      <a:pt x="3034" y="8363"/>
                      <a:pt x="2998" y="8380"/>
                    </a:cubicBezTo>
                    <a:cubicBezTo>
                      <a:pt x="2940" y="8408"/>
                      <a:pt x="2855" y="8435"/>
                      <a:pt x="2833" y="8506"/>
                    </a:cubicBezTo>
                    <a:cubicBezTo>
                      <a:pt x="2821" y="8547"/>
                      <a:pt x="2830" y="8628"/>
                      <a:pt x="2841" y="8669"/>
                    </a:cubicBezTo>
                    <a:cubicBezTo>
                      <a:pt x="2849" y="8701"/>
                      <a:pt x="2861" y="8715"/>
                      <a:pt x="2863" y="8750"/>
                    </a:cubicBezTo>
                    <a:cubicBezTo>
                      <a:pt x="2864" y="8774"/>
                      <a:pt x="2854" y="8810"/>
                      <a:pt x="2861" y="8832"/>
                    </a:cubicBezTo>
                    <a:cubicBezTo>
                      <a:pt x="2871" y="8866"/>
                      <a:pt x="2907" y="8875"/>
                      <a:pt x="2918" y="8910"/>
                    </a:cubicBezTo>
                    <a:cubicBezTo>
                      <a:pt x="2925" y="8934"/>
                      <a:pt x="2915" y="8966"/>
                      <a:pt x="2922" y="8992"/>
                    </a:cubicBezTo>
                    <a:cubicBezTo>
                      <a:pt x="2927" y="9012"/>
                      <a:pt x="2941" y="9023"/>
                      <a:pt x="2945" y="9046"/>
                    </a:cubicBezTo>
                    <a:cubicBezTo>
                      <a:pt x="2960" y="9134"/>
                      <a:pt x="2952" y="9303"/>
                      <a:pt x="2891" y="9370"/>
                    </a:cubicBezTo>
                    <a:cubicBezTo>
                      <a:pt x="2836" y="9432"/>
                      <a:pt x="2739" y="9442"/>
                      <a:pt x="2674" y="9476"/>
                    </a:cubicBezTo>
                    <a:cubicBezTo>
                      <a:pt x="2653" y="9488"/>
                      <a:pt x="2602" y="9505"/>
                      <a:pt x="2596" y="9537"/>
                    </a:cubicBezTo>
                    <a:cubicBezTo>
                      <a:pt x="2592" y="9562"/>
                      <a:pt x="2613" y="9575"/>
                      <a:pt x="2617" y="9598"/>
                    </a:cubicBezTo>
                    <a:cubicBezTo>
                      <a:pt x="2623" y="9629"/>
                      <a:pt x="2634" y="9719"/>
                      <a:pt x="2621" y="9748"/>
                    </a:cubicBezTo>
                    <a:cubicBezTo>
                      <a:pt x="2597" y="9803"/>
                      <a:pt x="2406" y="9774"/>
                      <a:pt x="2348" y="9773"/>
                    </a:cubicBezTo>
                    <a:cubicBezTo>
                      <a:pt x="2277" y="9773"/>
                      <a:pt x="2066" y="9808"/>
                      <a:pt x="2078" y="9909"/>
                    </a:cubicBezTo>
                    <a:cubicBezTo>
                      <a:pt x="2081" y="9932"/>
                      <a:pt x="2101" y="9931"/>
                      <a:pt x="2105" y="9951"/>
                    </a:cubicBezTo>
                    <a:cubicBezTo>
                      <a:pt x="2109" y="9972"/>
                      <a:pt x="2107" y="9993"/>
                      <a:pt x="2107" y="10016"/>
                    </a:cubicBezTo>
                    <a:cubicBezTo>
                      <a:pt x="2107" y="10056"/>
                      <a:pt x="2121" y="10126"/>
                      <a:pt x="2105" y="10162"/>
                    </a:cubicBezTo>
                    <a:cubicBezTo>
                      <a:pt x="2088" y="10199"/>
                      <a:pt x="2034" y="10218"/>
                      <a:pt x="2000" y="10238"/>
                    </a:cubicBezTo>
                    <a:cubicBezTo>
                      <a:pt x="1960" y="10262"/>
                      <a:pt x="1937" y="10281"/>
                      <a:pt x="1892" y="10286"/>
                    </a:cubicBezTo>
                    <a:cubicBezTo>
                      <a:pt x="1796" y="10298"/>
                      <a:pt x="1698" y="10266"/>
                      <a:pt x="1608" y="10314"/>
                    </a:cubicBezTo>
                    <a:cubicBezTo>
                      <a:pt x="1574" y="10333"/>
                      <a:pt x="1553" y="10351"/>
                      <a:pt x="1533" y="10387"/>
                    </a:cubicBezTo>
                    <a:cubicBezTo>
                      <a:pt x="1526" y="10399"/>
                      <a:pt x="1517" y="10431"/>
                      <a:pt x="1509" y="10441"/>
                    </a:cubicBezTo>
                    <a:cubicBezTo>
                      <a:pt x="1489" y="10465"/>
                      <a:pt x="1461" y="10485"/>
                      <a:pt x="1433" y="10505"/>
                    </a:cubicBezTo>
                    <a:cubicBezTo>
                      <a:pt x="1413" y="10521"/>
                      <a:pt x="1393" y="10536"/>
                      <a:pt x="1377" y="10556"/>
                    </a:cubicBezTo>
                    <a:cubicBezTo>
                      <a:pt x="1339" y="10601"/>
                      <a:pt x="1334" y="10623"/>
                      <a:pt x="1318" y="10677"/>
                    </a:cubicBezTo>
                    <a:cubicBezTo>
                      <a:pt x="1300" y="10739"/>
                      <a:pt x="1236" y="10806"/>
                      <a:pt x="1190" y="10852"/>
                    </a:cubicBezTo>
                    <a:cubicBezTo>
                      <a:pt x="1096" y="10870"/>
                      <a:pt x="1017" y="11053"/>
                      <a:pt x="1039" y="11121"/>
                    </a:cubicBezTo>
                    <a:cubicBezTo>
                      <a:pt x="1053" y="11163"/>
                      <a:pt x="1122" y="11226"/>
                      <a:pt x="1155" y="11262"/>
                    </a:cubicBezTo>
                    <a:cubicBezTo>
                      <a:pt x="1205" y="11314"/>
                      <a:pt x="1218" y="11351"/>
                      <a:pt x="1244" y="11418"/>
                    </a:cubicBezTo>
                    <a:cubicBezTo>
                      <a:pt x="1260" y="11460"/>
                      <a:pt x="1263" y="11527"/>
                      <a:pt x="1270" y="11591"/>
                    </a:cubicBezTo>
                    <a:cubicBezTo>
                      <a:pt x="1281" y="11677"/>
                      <a:pt x="1301" y="11758"/>
                      <a:pt x="1378" y="11769"/>
                    </a:cubicBezTo>
                    <a:cubicBezTo>
                      <a:pt x="1449" y="11778"/>
                      <a:pt x="1502" y="11752"/>
                      <a:pt x="1567" y="11740"/>
                    </a:cubicBezTo>
                    <a:cubicBezTo>
                      <a:pt x="1602" y="11733"/>
                      <a:pt x="1729" y="11742"/>
                      <a:pt x="1752" y="11773"/>
                    </a:cubicBezTo>
                    <a:cubicBezTo>
                      <a:pt x="1769" y="11796"/>
                      <a:pt x="1763" y="11924"/>
                      <a:pt x="1757" y="11957"/>
                    </a:cubicBezTo>
                    <a:cubicBezTo>
                      <a:pt x="1750" y="11996"/>
                      <a:pt x="1731" y="12023"/>
                      <a:pt x="1728" y="12064"/>
                    </a:cubicBezTo>
                    <a:cubicBezTo>
                      <a:pt x="1726" y="12090"/>
                      <a:pt x="1729" y="12118"/>
                      <a:pt x="1729" y="12144"/>
                    </a:cubicBezTo>
                    <a:cubicBezTo>
                      <a:pt x="1729" y="12222"/>
                      <a:pt x="1739" y="12311"/>
                      <a:pt x="1729" y="12388"/>
                    </a:cubicBezTo>
                    <a:cubicBezTo>
                      <a:pt x="1726" y="12414"/>
                      <a:pt x="1713" y="12428"/>
                      <a:pt x="1707" y="12448"/>
                    </a:cubicBezTo>
                    <a:cubicBezTo>
                      <a:pt x="1697" y="12483"/>
                      <a:pt x="1708" y="12514"/>
                      <a:pt x="1702" y="12549"/>
                    </a:cubicBezTo>
                    <a:cubicBezTo>
                      <a:pt x="1691" y="12616"/>
                      <a:pt x="1667" y="12649"/>
                      <a:pt x="1614" y="12676"/>
                    </a:cubicBezTo>
                    <a:cubicBezTo>
                      <a:pt x="1562" y="12703"/>
                      <a:pt x="1518" y="12757"/>
                      <a:pt x="1458" y="12766"/>
                    </a:cubicBezTo>
                    <a:cubicBezTo>
                      <a:pt x="1394" y="12776"/>
                      <a:pt x="1351" y="12785"/>
                      <a:pt x="1288" y="12812"/>
                    </a:cubicBezTo>
                    <a:cubicBezTo>
                      <a:pt x="1249" y="12829"/>
                      <a:pt x="1174" y="12846"/>
                      <a:pt x="1166" y="12892"/>
                    </a:cubicBezTo>
                    <a:cubicBezTo>
                      <a:pt x="1201" y="12918"/>
                      <a:pt x="1217" y="12969"/>
                      <a:pt x="1236" y="13007"/>
                    </a:cubicBezTo>
                    <a:cubicBezTo>
                      <a:pt x="1253" y="13042"/>
                      <a:pt x="1288" y="13079"/>
                      <a:pt x="1298" y="13113"/>
                    </a:cubicBezTo>
                    <a:cubicBezTo>
                      <a:pt x="1319" y="13187"/>
                      <a:pt x="1265" y="13249"/>
                      <a:pt x="1230" y="13304"/>
                    </a:cubicBezTo>
                    <a:cubicBezTo>
                      <a:pt x="1215" y="13327"/>
                      <a:pt x="1198" y="13358"/>
                      <a:pt x="1183" y="13378"/>
                    </a:cubicBezTo>
                    <a:cubicBezTo>
                      <a:pt x="1166" y="13402"/>
                      <a:pt x="1127" y="13418"/>
                      <a:pt x="1113" y="13444"/>
                    </a:cubicBezTo>
                    <a:cubicBezTo>
                      <a:pt x="1099" y="13470"/>
                      <a:pt x="1099" y="13545"/>
                      <a:pt x="1106" y="13574"/>
                    </a:cubicBezTo>
                    <a:cubicBezTo>
                      <a:pt x="1111" y="13593"/>
                      <a:pt x="1129" y="13599"/>
                      <a:pt x="1132" y="13616"/>
                    </a:cubicBezTo>
                    <a:cubicBezTo>
                      <a:pt x="1135" y="13632"/>
                      <a:pt x="1129" y="13652"/>
                      <a:pt x="1134" y="13668"/>
                    </a:cubicBezTo>
                    <a:cubicBezTo>
                      <a:pt x="1154" y="13743"/>
                      <a:pt x="1184" y="13771"/>
                      <a:pt x="1248" y="13808"/>
                    </a:cubicBezTo>
                    <a:cubicBezTo>
                      <a:pt x="1346" y="13864"/>
                      <a:pt x="1322" y="13947"/>
                      <a:pt x="1323" y="14045"/>
                    </a:cubicBezTo>
                    <a:cubicBezTo>
                      <a:pt x="1324" y="14099"/>
                      <a:pt x="1326" y="14113"/>
                      <a:pt x="1297" y="14153"/>
                    </a:cubicBezTo>
                    <a:cubicBezTo>
                      <a:pt x="1278" y="14179"/>
                      <a:pt x="1252" y="14188"/>
                      <a:pt x="1241" y="14219"/>
                    </a:cubicBezTo>
                    <a:cubicBezTo>
                      <a:pt x="1212" y="14307"/>
                      <a:pt x="1330" y="14355"/>
                      <a:pt x="1377" y="14403"/>
                    </a:cubicBezTo>
                    <a:cubicBezTo>
                      <a:pt x="1406" y="14433"/>
                      <a:pt x="1424" y="14430"/>
                      <a:pt x="1432" y="14475"/>
                    </a:cubicBezTo>
                    <a:cubicBezTo>
                      <a:pt x="1440" y="14521"/>
                      <a:pt x="1414" y="14554"/>
                      <a:pt x="1406" y="14597"/>
                    </a:cubicBezTo>
                    <a:cubicBezTo>
                      <a:pt x="1399" y="14636"/>
                      <a:pt x="1400" y="14670"/>
                      <a:pt x="1390" y="14705"/>
                    </a:cubicBezTo>
                    <a:cubicBezTo>
                      <a:pt x="1381" y="14741"/>
                      <a:pt x="1377" y="14771"/>
                      <a:pt x="1377" y="14813"/>
                    </a:cubicBezTo>
                    <a:cubicBezTo>
                      <a:pt x="1377" y="14892"/>
                      <a:pt x="1388" y="14942"/>
                      <a:pt x="1336" y="15001"/>
                    </a:cubicBezTo>
                    <a:cubicBezTo>
                      <a:pt x="1298" y="15044"/>
                      <a:pt x="1253" y="15069"/>
                      <a:pt x="1210" y="15103"/>
                    </a:cubicBezTo>
                    <a:cubicBezTo>
                      <a:pt x="1152" y="15147"/>
                      <a:pt x="1083" y="15166"/>
                      <a:pt x="1025" y="15203"/>
                    </a:cubicBezTo>
                    <a:cubicBezTo>
                      <a:pt x="957" y="15245"/>
                      <a:pt x="944" y="15305"/>
                      <a:pt x="945" y="15379"/>
                    </a:cubicBezTo>
                    <a:cubicBezTo>
                      <a:pt x="946" y="15460"/>
                      <a:pt x="914" y="15532"/>
                      <a:pt x="894" y="15608"/>
                    </a:cubicBezTo>
                    <a:cubicBezTo>
                      <a:pt x="874" y="15682"/>
                      <a:pt x="869" y="15728"/>
                      <a:pt x="789" y="15764"/>
                    </a:cubicBezTo>
                    <a:cubicBezTo>
                      <a:pt x="757" y="15778"/>
                      <a:pt x="727" y="15787"/>
                      <a:pt x="689" y="15796"/>
                    </a:cubicBezTo>
                    <a:cubicBezTo>
                      <a:pt x="674" y="15800"/>
                      <a:pt x="655" y="15801"/>
                      <a:pt x="636" y="15802"/>
                    </a:cubicBezTo>
                    <a:cubicBezTo>
                      <a:pt x="615" y="15804"/>
                      <a:pt x="595" y="15805"/>
                      <a:pt x="580" y="15811"/>
                    </a:cubicBezTo>
                    <a:cubicBezTo>
                      <a:pt x="501" y="15842"/>
                      <a:pt x="547" y="15967"/>
                      <a:pt x="460" y="16000"/>
                    </a:cubicBezTo>
                    <a:cubicBezTo>
                      <a:pt x="393" y="16024"/>
                      <a:pt x="332" y="16015"/>
                      <a:pt x="258" y="16024"/>
                    </a:cubicBezTo>
                    <a:cubicBezTo>
                      <a:pt x="167" y="16035"/>
                      <a:pt x="181" y="16138"/>
                      <a:pt x="190" y="16214"/>
                    </a:cubicBezTo>
                    <a:cubicBezTo>
                      <a:pt x="197" y="16282"/>
                      <a:pt x="238" y="16351"/>
                      <a:pt x="272" y="16414"/>
                    </a:cubicBezTo>
                    <a:cubicBezTo>
                      <a:pt x="306" y="16479"/>
                      <a:pt x="334" y="16547"/>
                      <a:pt x="358" y="16618"/>
                    </a:cubicBezTo>
                    <a:cubicBezTo>
                      <a:pt x="384" y="16692"/>
                      <a:pt x="448" y="16719"/>
                      <a:pt x="492" y="16769"/>
                    </a:cubicBezTo>
                    <a:cubicBezTo>
                      <a:pt x="499" y="16777"/>
                      <a:pt x="505" y="16786"/>
                      <a:pt x="511" y="16796"/>
                    </a:cubicBezTo>
                    <a:cubicBezTo>
                      <a:pt x="554" y="16869"/>
                      <a:pt x="538" y="16937"/>
                      <a:pt x="595" y="17002"/>
                    </a:cubicBezTo>
                    <a:cubicBezTo>
                      <a:pt x="640" y="17053"/>
                      <a:pt x="712" y="17078"/>
                      <a:pt x="728" y="17146"/>
                    </a:cubicBezTo>
                    <a:cubicBezTo>
                      <a:pt x="747" y="17226"/>
                      <a:pt x="703" y="17294"/>
                      <a:pt x="703" y="17373"/>
                    </a:cubicBezTo>
                    <a:cubicBezTo>
                      <a:pt x="704" y="17455"/>
                      <a:pt x="730" y="17521"/>
                      <a:pt x="730" y="17602"/>
                    </a:cubicBezTo>
                    <a:cubicBezTo>
                      <a:pt x="730" y="17687"/>
                      <a:pt x="699" y="17713"/>
                      <a:pt x="656" y="17783"/>
                    </a:cubicBezTo>
                    <a:cubicBezTo>
                      <a:pt x="614" y="17851"/>
                      <a:pt x="549" y="17928"/>
                      <a:pt x="541" y="18008"/>
                    </a:cubicBezTo>
                    <a:cubicBezTo>
                      <a:pt x="536" y="18056"/>
                      <a:pt x="549" y="18107"/>
                      <a:pt x="542" y="18155"/>
                    </a:cubicBezTo>
                    <a:cubicBezTo>
                      <a:pt x="538" y="18190"/>
                      <a:pt x="526" y="18203"/>
                      <a:pt x="514" y="18234"/>
                    </a:cubicBezTo>
                    <a:cubicBezTo>
                      <a:pt x="487" y="18309"/>
                      <a:pt x="528" y="18351"/>
                      <a:pt x="585" y="18396"/>
                    </a:cubicBezTo>
                    <a:cubicBezTo>
                      <a:pt x="662" y="18456"/>
                      <a:pt x="677" y="18492"/>
                      <a:pt x="677" y="18585"/>
                    </a:cubicBezTo>
                    <a:cubicBezTo>
                      <a:pt x="676" y="18626"/>
                      <a:pt x="679" y="18666"/>
                      <a:pt x="677" y="18707"/>
                    </a:cubicBezTo>
                    <a:cubicBezTo>
                      <a:pt x="675" y="18749"/>
                      <a:pt x="658" y="18758"/>
                      <a:pt x="652" y="18790"/>
                    </a:cubicBezTo>
                    <a:cubicBezTo>
                      <a:pt x="646" y="18825"/>
                      <a:pt x="664" y="18877"/>
                      <a:pt x="645" y="18910"/>
                    </a:cubicBezTo>
                    <a:cubicBezTo>
                      <a:pt x="633" y="18933"/>
                      <a:pt x="596" y="18949"/>
                      <a:pt x="577" y="18969"/>
                    </a:cubicBezTo>
                    <a:cubicBezTo>
                      <a:pt x="548" y="18997"/>
                      <a:pt x="522" y="19019"/>
                      <a:pt x="514" y="19056"/>
                    </a:cubicBezTo>
                    <a:cubicBezTo>
                      <a:pt x="507" y="19087"/>
                      <a:pt x="517" y="19133"/>
                      <a:pt x="516" y="19165"/>
                    </a:cubicBezTo>
                    <a:cubicBezTo>
                      <a:pt x="513" y="19234"/>
                      <a:pt x="474" y="19286"/>
                      <a:pt x="408" y="19314"/>
                    </a:cubicBezTo>
                    <a:cubicBezTo>
                      <a:pt x="343" y="19341"/>
                      <a:pt x="278" y="19330"/>
                      <a:pt x="205" y="19342"/>
                    </a:cubicBezTo>
                    <a:cubicBezTo>
                      <a:pt x="174" y="19348"/>
                      <a:pt x="137" y="19359"/>
                      <a:pt x="102" y="19371"/>
                    </a:cubicBezTo>
                    <a:cubicBezTo>
                      <a:pt x="86" y="19376"/>
                      <a:pt x="70" y="19382"/>
                      <a:pt x="55" y="19387"/>
                    </a:cubicBezTo>
                    <a:cubicBezTo>
                      <a:pt x="4" y="19405"/>
                      <a:pt x="10" y="19393"/>
                      <a:pt x="3" y="19447"/>
                    </a:cubicBezTo>
                    <a:cubicBezTo>
                      <a:pt x="-6" y="19507"/>
                      <a:pt x="7" y="19558"/>
                      <a:pt x="22" y="19610"/>
                    </a:cubicBezTo>
                    <a:cubicBezTo>
                      <a:pt x="37" y="19607"/>
                      <a:pt x="52" y="19604"/>
                      <a:pt x="67" y="19602"/>
                    </a:cubicBezTo>
                    <a:cubicBezTo>
                      <a:pt x="103" y="19598"/>
                      <a:pt x="139" y="19596"/>
                      <a:pt x="176" y="19596"/>
                    </a:cubicBezTo>
                    <a:cubicBezTo>
                      <a:pt x="293" y="19596"/>
                      <a:pt x="367" y="19555"/>
                      <a:pt x="381" y="19676"/>
                    </a:cubicBezTo>
                    <a:cubicBezTo>
                      <a:pt x="385" y="19705"/>
                      <a:pt x="362" y="19767"/>
                      <a:pt x="387" y="19792"/>
                    </a:cubicBezTo>
                    <a:cubicBezTo>
                      <a:pt x="412" y="19817"/>
                      <a:pt x="509" y="19798"/>
                      <a:pt x="542" y="19798"/>
                    </a:cubicBezTo>
                    <a:cubicBezTo>
                      <a:pt x="580" y="19797"/>
                      <a:pt x="626" y="19792"/>
                      <a:pt x="664" y="19797"/>
                    </a:cubicBezTo>
                    <a:cubicBezTo>
                      <a:pt x="747" y="19808"/>
                      <a:pt x="733" y="19794"/>
                      <a:pt x="745" y="19878"/>
                    </a:cubicBezTo>
                    <a:cubicBezTo>
                      <a:pt x="756" y="19955"/>
                      <a:pt x="744" y="20042"/>
                      <a:pt x="744" y="20121"/>
                    </a:cubicBezTo>
                    <a:cubicBezTo>
                      <a:pt x="744" y="20319"/>
                      <a:pt x="688" y="20573"/>
                      <a:pt x="937" y="20639"/>
                    </a:cubicBezTo>
                    <a:cubicBezTo>
                      <a:pt x="1016" y="20660"/>
                      <a:pt x="1095" y="20653"/>
                      <a:pt x="1160" y="20617"/>
                    </a:cubicBezTo>
                    <a:cubicBezTo>
                      <a:pt x="1191" y="20600"/>
                      <a:pt x="1188" y="20576"/>
                      <a:pt x="1228" y="20564"/>
                    </a:cubicBezTo>
                    <a:cubicBezTo>
                      <a:pt x="1270" y="20551"/>
                      <a:pt x="1346" y="20565"/>
                      <a:pt x="1391" y="20566"/>
                    </a:cubicBezTo>
                    <a:cubicBezTo>
                      <a:pt x="1469" y="20566"/>
                      <a:pt x="1600" y="20535"/>
                      <a:pt x="1636" y="20603"/>
                    </a:cubicBezTo>
                    <a:cubicBezTo>
                      <a:pt x="1669" y="20665"/>
                      <a:pt x="1665" y="20777"/>
                      <a:pt x="1683" y="20849"/>
                    </a:cubicBezTo>
                    <a:cubicBezTo>
                      <a:pt x="1706" y="20941"/>
                      <a:pt x="1718" y="21012"/>
                      <a:pt x="1766" y="21090"/>
                    </a:cubicBezTo>
                    <a:cubicBezTo>
                      <a:pt x="1788" y="21128"/>
                      <a:pt x="1815" y="21150"/>
                      <a:pt x="1837" y="21181"/>
                    </a:cubicBezTo>
                    <a:cubicBezTo>
                      <a:pt x="1882" y="21246"/>
                      <a:pt x="1864" y="21258"/>
                      <a:pt x="1875" y="21334"/>
                    </a:cubicBezTo>
                    <a:cubicBezTo>
                      <a:pt x="1885" y="21410"/>
                      <a:pt x="1960" y="21492"/>
                      <a:pt x="2018" y="21537"/>
                    </a:cubicBezTo>
                    <a:cubicBezTo>
                      <a:pt x="2077" y="21583"/>
                      <a:pt x="2127" y="21570"/>
                      <a:pt x="2189" y="21575"/>
                    </a:cubicBezTo>
                    <a:cubicBezTo>
                      <a:pt x="2206" y="21555"/>
                      <a:pt x="2224" y="21533"/>
                      <a:pt x="2248" y="21511"/>
                    </a:cubicBezTo>
                    <a:cubicBezTo>
                      <a:pt x="2353" y="21414"/>
                      <a:pt x="2422" y="21268"/>
                      <a:pt x="2473" y="21136"/>
                    </a:cubicBezTo>
                    <a:cubicBezTo>
                      <a:pt x="2554" y="20922"/>
                      <a:pt x="2713" y="20804"/>
                      <a:pt x="2817" y="20617"/>
                    </a:cubicBezTo>
                    <a:cubicBezTo>
                      <a:pt x="2907" y="20456"/>
                      <a:pt x="3384" y="20307"/>
                      <a:pt x="3561" y="20336"/>
                    </a:cubicBezTo>
                    <a:cubicBezTo>
                      <a:pt x="3685" y="20357"/>
                      <a:pt x="3742" y="20238"/>
                      <a:pt x="3839" y="20250"/>
                    </a:cubicBezTo>
                    <a:cubicBezTo>
                      <a:pt x="3936" y="20262"/>
                      <a:pt x="4002" y="20268"/>
                      <a:pt x="4090" y="20234"/>
                    </a:cubicBezTo>
                    <a:cubicBezTo>
                      <a:pt x="4291" y="20154"/>
                      <a:pt x="4521" y="20134"/>
                      <a:pt x="4652" y="19948"/>
                    </a:cubicBezTo>
                    <a:cubicBezTo>
                      <a:pt x="4722" y="19849"/>
                      <a:pt x="4799" y="19809"/>
                      <a:pt x="4843" y="19691"/>
                    </a:cubicBezTo>
                    <a:cubicBezTo>
                      <a:pt x="4875" y="19608"/>
                      <a:pt x="4934" y="19584"/>
                      <a:pt x="4966" y="19521"/>
                    </a:cubicBezTo>
                    <a:cubicBezTo>
                      <a:pt x="4973" y="19508"/>
                      <a:pt x="4716" y="19490"/>
                      <a:pt x="4676" y="19494"/>
                    </a:cubicBezTo>
                    <a:cubicBezTo>
                      <a:pt x="4610" y="19501"/>
                      <a:pt x="4538" y="19595"/>
                      <a:pt x="4492" y="19593"/>
                    </a:cubicBezTo>
                    <a:cubicBezTo>
                      <a:pt x="4403" y="19591"/>
                      <a:pt x="4547" y="19220"/>
                      <a:pt x="4544" y="19218"/>
                    </a:cubicBezTo>
                    <a:cubicBezTo>
                      <a:pt x="4412" y="19153"/>
                      <a:pt x="4322" y="19204"/>
                      <a:pt x="4230" y="19089"/>
                    </a:cubicBezTo>
                    <a:cubicBezTo>
                      <a:pt x="4147" y="18985"/>
                      <a:pt x="4084" y="18951"/>
                      <a:pt x="3968" y="18887"/>
                    </a:cubicBezTo>
                    <a:cubicBezTo>
                      <a:pt x="3900" y="18849"/>
                      <a:pt x="3784" y="18976"/>
                      <a:pt x="3839" y="19013"/>
                    </a:cubicBezTo>
                    <a:cubicBezTo>
                      <a:pt x="3857" y="19024"/>
                      <a:pt x="3960" y="19093"/>
                      <a:pt x="3944" y="19121"/>
                    </a:cubicBezTo>
                    <a:cubicBezTo>
                      <a:pt x="3900" y="19197"/>
                      <a:pt x="3721" y="19084"/>
                      <a:pt x="3695" y="19043"/>
                    </a:cubicBezTo>
                    <a:cubicBezTo>
                      <a:pt x="3636" y="18949"/>
                      <a:pt x="3640" y="18903"/>
                      <a:pt x="3663" y="18806"/>
                    </a:cubicBezTo>
                    <a:cubicBezTo>
                      <a:pt x="3689" y="18698"/>
                      <a:pt x="3938" y="18633"/>
                      <a:pt x="4046" y="18565"/>
                    </a:cubicBezTo>
                    <a:cubicBezTo>
                      <a:pt x="4267" y="18425"/>
                      <a:pt x="4301" y="18259"/>
                      <a:pt x="4407" y="18048"/>
                    </a:cubicBezTo>
                    <a:cubicBezTo>
                      <a:pt x="4484" y="17893"/>
                      <a:pt x="4682" y="17790"/>
                      <a:pt x="4782" y="17645"/>
                    </a:cubicBezTo>
                    <a:cubicBezTo>
                      <a:pt x="4903" y="17471"/>
                      <a:pt x="5120" y="17391"/>
                      <a:pt x="5227" y="17213"/>
                    </a:cubicBezTo>
                    <a:cubicBezTo>
                      <a:pt x="5315" y="17067"/>
                      <a:pt x="5435" y="16845"/>
                      <a:pt x="5570" y="16745"/>
                    </a:cubicBezTo>
                    <a:cubicBezTo>
                      <a:pt x="5765" y="16602"/>
                      <a:pt x="5989" y="16492"/>
                      <a:pt x="6240" y="16426"/>
                    </a:cubicBezTo>
                    <a:cubicBezTo>
                      <a:pt x="6316" y="16287"/>
                      <a:pt x="6622" y="16421"/>
                      <a:pt x="6734" y="16485"/>
                    </a:cubicBezTo>
                    <a:cubicBezTo>
                      <a:pt x="6856" y="16556"/>
                      <a:pt x="6897" y="16318"/>
                      <a:pt x="7011" y="16280"/>
                    </a:cubicBezTo>
                    <a:cubicBezTo>
                      <a:pt x="7190" y="16220"/>
                      <a:pt x="7312" y="16154"/>
                      <a:pt x="7429" y="16026"/>
                    </a:cubicBezTo>
                    <a:cubicBezTo>
                      <a:pt x="7508" y="15939"/>
                      <a:pt x="7638" y="16100"/>
                      <a:pt x="7703" y="16126"/>
                    </a:cubicBezTo>
                    <a:cubicBezTo>
                      <a:pt x="7767" y="16151"/>
                      <a:pt x="7858" y="16147"/>
                      <a:pt x="7925" y="16157"/>
                    </a:cubicBezTo>
                    <a:cubicBezTo>
                      <a:pt x="8000" y="16168"/>
                      <a:pt x="8015" y="16057"/>
                      <a:pt x="8060" y="16000"/>
                    </a:cubicBezTo>
                    <a:cubicBezTo>
                      <a:pt x="8139" y="15899"/>
                      <a:pt x="8231" y="15902"/>
                      <a:pt x="8344" y="15868"/>
                    </a:cubicBezTo>
                    <a:cubicBezTo>
                      <a:pt x="8432" y="15842"/>
                      <a:pt x="8506" y="15748"/>
                      <a:pt x="8584" y="15701"/>
                    </a:cubicBezTo>
                    <a:cubicBezTo>
                      <a:pt x="8701" y="15629"/>
                      <a:pt x="8833" y="15588"/>
                      <a:pt x="8958" y="15533"/>
                    </a:cubicBezTo>
                    <a:cubicBezTo>
                      <a:pt x="9186" y="15432"/>
                      <a:pt x="9393" y="15416"/>
                      <a:pt x="9641" y="15420"/>
                    </a:cubicBezTo>
                    <a:cubicBezTo>
                      <a:pt x="9857" y="15422"/>
                      <a:pt x="10009" y="15305"/>
                      <a:pt x="10218" y="15279"/>
                    </a:cubicBezTo>
                    <a:cubicBezTo>
                      <a:pt x="10489" y="15247"/>
                      <a:pt x="10750" y="15160"/>
                      <a:pt x="11013" y="15090"/>
                    </a:cubicBezTo>
                    <a:cubicBezTo>
                      <a:pt x="11066" y="15076"/>
                      <a:pt x="11198" y="15071"/>
                      <a:pt x="11238" y="15029"/>
                    </a:cubicBezTo>
                    <a:cubicBezTo>
                      <a:pt x="11286" y="14980"/>
                      <a:pt x="11377" y="14875"/>
                      <a:pt x="11455" y="14888"/>
                    </a:cubicBezTo>
                    <a:cubicBezTo>
                      <a:pt x="11678" y="14925"/>
                      <a:pt x="11919" y="14849"/>
                      <a:pt x="12140" y="14814"/>
                    </a:cubicBezTo>
                    <a:cubicBezTo>
                      <a:pt x="12353" y="14780"/>
                      <a:pt x="12465" y="14744"/>
                      <a:pt x="12647" y="14627"/>
                    </a:cubicBezTo>
                    <a:cubicBezTo>
                      <a:pt x="12728" y="14575"/>
                      <a:pt x="12801" y="14607"/>
                      <a:pt x="12885" y="14591"/>
                    </a:cubicBezTo>
                    <a:cubicBezTo>
                      <a:pt x="13001" y="14569"/>
                      <a:pt x="13111" y="14491"/>
                      <a:pt x="13196" y="14412"/>
                    </a:cubicBezTo>
                    <a:cubicBezTo>
                      <a:pt x="13327" y="14290"/>
                      <a:pt x="13468" y="14228"/>
                      <a:pt x="13533" y="14054"/>
                    </a:cubicBezTo>
                    <a:cubicBezTo>
                      <a:pt x="13566" y="13969"/>
                      <a:pt x="13493" y="13883"/>
                      <a:pt x="13533" y="13818"/>
                    </a:cubicBezTo>
                    <a:cubicBezTo>
                      <a:pt x="13610" y="13690"/>
                      <a:pt x="13799" y="13600"/>
                      <a:pt x="13908" y="13496"/>
                    </a:cubicBezTo>
                    <a:cubicBezTo>
                      <a:pt x="14054" y="13356"/>
                      <a:pt x="14174" y="13182"/>
                      <a:pt x="14329" y="13057"/>
                    </a:cubicBezTo>
                    <a:cubicBezTo>
                      <a:pt x="14460" y="12951"/>
                      <a:pt x="14641" y="12707"/>
                      <a:pt x="14800" y="12659"/>
                    </a:cubicBezTo>
                    <a:cubicBezTo>
                      <a:pt x="14893" y="12631"/>
                      <a:pt x="14971" y="12611"/>
                      <a:pt x="15059" y="12558"/>
                    </a:cubicBezTo>
                    <a:cubicBezTo>
                      <a:pt x="15138" y="12511"/>
                      <a:pt x="15223" y="12413"/>
                      <a:pt x="15320" y="12405"/>
                    </a:cubicBezTo>
                    <a:cubicBezTo>
                      <a:pt x="15464" y="12395"/>
                      <a:pt x="15506" y="12275"/>
                      <a:pt x="15590" y="12174"/>
                    </a:cubicBezTo>
                    <a:cubicBezTo>
                      <a:pt x="15674" y="12073"/>
                      <a:pt x="15872" y="12089"/>
                      <a:pt x="15989" y="12047"/>
                    </a:cubicBezTo>
                    <a:cubicBezTo>
                      <a:pt x="16133" y="11994"/>
                      <a:pt x="16229" y="11877"/>
                      <a:pt x="16361" y="11805"/>
                    </a:cubicBezTo>
                    <a:cubicBezTo>
                      <a:pt x="16460" y="11751"/>
                      <a:pt x="16615" y="11784"/>
                      <a:pt x="16688" y="11683"/>
                    </a:cubicBezTo>
                    <a:cubicBezTo>
                      <a:pt x="16730" y="11626"/>
                      <a:pt x="16851" y="11594"/>
                      <a:pt x="16920" y="11558"/>
                    </a:cubicBezTo>
                    <a:cubicBezTo>
                      <a:pt x="17036" y="11495"/>
                      <a:pt x="17144" y="11419"/>
                      <a:pt x="17256" y="11349"/>
                    </a:cubicBezTo>
                    <a:cubicBezTo>
                      <a:pt x="17413" y="11250"/>
                      <a:pt x="17623" y="11235"/>
                      <a:pt x="17758" y="11101"/>
                    </a:cubicBezTo>
                    <a:cubicBezTo>
                      <a:pt x="17820" y="11039"/>
                      <a:pt x="17878" y="10914"/>
                      <a:pt x="17958" y="10879"/>
                    </a:cubicBezTo>
                    <a:cubicBezTo>
                      <a:pt x="18050" y="10840"/>
                      <a:pt x="18154" y="10827"/>
                      <a:pt x="18252" y="10814"/>
                    </a:cubicBezTo>
                    <a:cubicBezTo>
                      <a:pt x="18328" y="10803"/>
                      <a:pt x="18442" y="10758"/>
                      <a:pt x="18472" y="10743"/>
                    </a:cubicBezTo>
                    <a:cubicBezTo>
                      <a:pt x="18546" y="10705"/>
                      <a:pt x="18585" y="10657"/>
                      <a:pt x="18613" y="10589"/>
                    </a:cubicBezTo>
                    <a:cubicBezTo>
                      <a:pt x="18645" y="10510"/>
                      <a:pt x="18854" y="10467"/>
                      <a:pt x="18923" y="10441"/>
                    </a:cubicBezTo>
                    <a:cubicBezTo>
                      <a:pt x="19116" y="10367"/>
                      <a:pt x="19337" y="10268"/>
                      <a:pt x="19457" y="10097"/>
                    </a:cubicBezTo>
                    <a:cubicBezTo>
                      <a:pt x="19490" y="10050"/>
                      <a:pt x="19580" y="9966"/>
                      <a:pt x="19535" y="9920"/>
                    </a:cubicBezTo>
                    <a:cubicBezTo>
                      <a:pt x="19440" y="9823"/>
                      <a:pt x="19602" y="9708"/>
                      <a:pt x="19665" y="9654"/>
                    </a:cubicBezTo>
                    <a:cubicBezTo>
                      <a:pt x="19832" y="9511"/>
                      <a:pt x="19951" y="9444"/>
                      <a:pt x="20158" y="9364"/>
                    </a:cubicBezTo>
                    <a:cubicBezTo>
                      <a:pt x="20347" y="9292"/>
                      <a:pt x="20424" y="9152"/>
                      <a:pt x="20572" y="9010"/>
                    </a:cubicBezTo>
                    <a:cubicBezTo>
                      <a:pt x="20656" y="8930"/>
                      <a:pt x="20725" y="8861"/>
                      <a:pt x="20725" y="8743"/>
                    </a:cubicBezTo>
                    <a:cubicBezTo>
                      <a:pt x="20725" y="8603"/>
                      <a:pt x="20834" y="8555"/>
                      <a:pt x="20925" y="8475"/>
                    </a:cubicBezTo>
                    <a:cubicBezTo>
                      <a:pt x="21056" y="8360"/>
                      <a:pt x="20894" y="8249"/>
                      <a:pt x="20785" y="8169"/>
                    </a:cubicBezTo>
                    <a:cubicBezTo>
                      <a:pt x="20710" y="8115"/>
                      <a:pt x="20780" y="7904"/>
                      <a:pt x="20752" y="7809"/>
                    </a:cubicBezTo>
                    <a:cubicBezTo>
                      <a:pt x="20727" y="7727"/>
                      <a:pt x="20712" y="7643"/>
                      <a:pt x="20697" y="7558"/>
                    </a:cubicBezTo>
                    <a:cubicBezTo>
                      <a:pt x="20675" y="7440"/>
                      <a:pt x="20692" y="7330"/>
                      <a:pt x="20699" y="7212"/>
                    </a:cubicBezTo>
                    <a:cubicBezTo>
                      <a:pt x="20708" y="7076"/>
                      <a:pt x="20561" y="7039"/>
                      <a:pt x="20505" y="6936"/>
                    </a:cubicBezTo>
                    <a:cubicBezTo>
                      <a:pt x="20439" y="6812"/>
                      <a:pt x="20305" y="6803"/>
                      <a:pt x="20177" y="6767"/>
                    </a:cubicBezTo>
                    <a:cubicBezTo>
                      <a:pt x="20076" y="6739"/>
                      <a:pt x="20133" y="6624"/>
                      <a:pt x="20105" y="6525"/>
                    </a:cubicBezTo>
                    <a:cubicBezTo>
                      <a:pt x="20077" y="6428"/>
                      <a:pt x="20046" y="6287"/>
                      <a:pt x="20083" y="6189"/>
                    </a:cubicBezTo>
                    <a:cubicBezTo>
                      <a:pt x="20102" y="6138"/>
                      <a:pt x="20143" y="6094"/>
                      <a:pt x="20157" y="6043"/>
                    </a:cubicBezTo>
                    <a:cubicBezTo>
                      <a:pt x="20171" y="5990"/>
                      <a:pt x="20123" y="5954"/>
                      <a:pt x="20127" y="5904"/>
                    </a:cubicBezTo>
                    <a:cubicBezTo>
                      <a:pt x="20140" y="5764"/>
                      <a:pt x="20437" y="5328"/>
                      <a:pt x="20550" y="5629"/>
                    </a:cubicBezTo>
                    <a:cubicBezTo>
                      <a:pt x="20595" y="5751"/>
                      <a:pt x="20706" y="5709"/>
                      <a:pt x="20788" y="5657"/>
                    </a:cubicBezTo>
                    <a:cubicBezTo>
                      <a:pt x="20873" y="5603"/>
                      <a:pt x="20908" y="5682"/>
                      <a:pt x="21002" y="5697"/>
                    </a:cubicBezTo>
                    <a:cubicBezTo>
                      <a:pt x="21091" y="5710"/>
                      <a:pt x="21099" y="5620"/>
                      <a:pt x="21135" y="5547"/>
                    </a:cubicBezTo>
                    <a:cubicBezTo>
                      <a:pt x="21183" y="5451"/>
                      <a:pt x="21160" y="5509"/>
                      <a:pt x="21246" y="5482"/>
                    </a:cubicBezTo>
                    <a:cubicBezTo>
                      <a:pt x="21314" y="5460"/>
                      <a:pt x="21381" y="5320"/>
                      <a:pt x="21358" y="5251"/>
                    </a:cubicBezTo>
                    <a:cubicBezTo>
                      <a:pt x="21353" y="5236"/>
                      <a:pt x="21308" y="5231"/>
                      <a:pt x="21319" y="5214"/>
                    </a:cubicBezTo>
                    <a:cubicBezTo>
                      <a:pt x="21355" y="5161"/>
                      <a:pt x="21429" y="5121"/>
                      <a:pt x="21485" y="5092"/>
                    </a:cubicBezTo>
                    <a:cubicBezTo>
                      <a:pt x="21594" y="5037"/>
                      <a:pt x="21563" y="4987"/>
                      <a:pt x="21454" y="4927"/>
                    </a:cubicBez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500" name="Group 499">
                <a:extLst>
                  <a:ext uri="{FF2B5EF4-FFF2-40B4-BE49-F238E27FC236}">
                    <a16:creationId xmlns:a16="http://schemas.microsoft.com/office/drawing/2014/main" id="{6485C985-8BDE-EB06-A842-43E56C2F7F02}"/>
                  </a:ext>
                </a:extLst>
              </p:cNvPr>
              <p:cNvGrpSpPr/>
              <p:nvPr/>
            </p:nvGrpSpPr>
            <p:grpSpPr>
              <a:xfrm>
                <a:off x="7121669" y="4049300"/>
                <a:ext cx="926507" cy="1031074"/>
                <a:chOff x="7289822" y="2789142"/>
                <a:chExt cx="708888" cy="788894"/>
              </a:xfrm>
            </p:grpSpPr>
            <p:sp>
              <p:nvSpPr>
                <p:cNvPr id="85" name="Shape">
                  <a:extLst>
                    <a:ext uri="{FF2B5EF4-FFF2-40B4-BE49-F238E27FC236}">
                      <a16:creationId xmlns:a16="http://schemas.microsoft.com/office/drawing/2014/main" id="{FB934B73-196E-94A3-7359-8059052C678C}"/>
                    </a:ext>
                  </a:extLst>
                </p:cNvPr>
                <p:cNvSpPr/>
                <p:nvPr/>
              </p:nvSpPr>
              <p:spPr>
                <a:xfrm>
                  <a:off x="7414074" y="3084981"/>
                  <a:ext cx="26474" cy="24863"/>
                </a:xfrm>
                <a:custGeom>
                  <a:avLst/>
                  <a:gdLst/>
                  <a:ahLst/>
                  <a:cxnLst>
                    <a:cxn ang="0">
                      <a:pos x="wd2" y="hd2"/>
                    </a:cxn>
                    <a:cxn ang="5400000">
                      <a:pos x="wd2" y="hd2"/>
                    </a:cxn>
                    <a:cxn ang="10800000">
                      <a:pos x="wd2" y="hd2"/>
                    </a:cxn>
                    <a:cxn ang="16200000">
                      <a:pos x="wd2" y="hd2"/>
                    </a:cxn>
                  </a:cxnLst>
                  <a:rect l="0" t="0" r="r" b="b"/>
                  <a:pathLst>
                    <a:path w="21033" h="18772" extrusionOk="0">
                      <a:moveTo>
                        <a:pt x="6155" y="16181"/>
                      </a:moveTo>
                      <a:cubicBezTo>
                        <a:pt x="8646" y="16426"/>
                        <a:pt x="10174" y="14684"/>
                        <a:pt x="12877" y="14640"/>
                      </a:cubicBezTo>
                      <a:cubicBezTo>
                        <a:pt x="14593" y="14617"/>
                        <a:pt x="15392" y="14505"/>
                        <a:pt x="16638" y="15444"/>
                      </a:cubicBezTo>
                      <a:cubicBezTo>
                        <a:pt x="18049" y="16494"/>
                        <a:pt x="17249" y="18370"/>
                        <a:pt x="19224" y="18772"/>
                      </a:cubicBezTo>
                      <a:cubicBezTo>
                        <a:pt x="19341" y="18348"/>
                        <a:pt x="19435" y="17923"/>
                        <a:pt x="19553" y="17499"/>
                      </a:cubicBezTo>
                      <a:lnTo>
                        <a:pt x="21033" y="16092"/>
                      </a:lnTo>
                      <a:cubicBezTo>
                        <a:pt x="19482" y="15957"/>
                        <a:pt x="16943" y="11959"/>
                        <a:pt x="16520" y="10530"/>
                      </a:cubicBezTo>
                      <a:cubicBezTo>
                        <a:pt x="15580" y="7425"/>
                        <a:pt x="19435" y="5035"/>
                        <a:pt x="17813" y="2243"/>
                      </a:cubicBezTo>
                      <a:cubicBezTo>
                        <a:pt x="14875" y="-2828"/>
                        <a:pt x="6014" y="1930"/>
                        <a:pt x="3170" y="4476"/>
                      </a:cubicBezTo>
                      <a:cubicBezTo>
                        <a:pt x="1079" y="6353"/>
                        <a:pt x="-567" y="8877"/>
                        <a:pt x="185" y="11892"/>
                      </a:cubicBezTo>
                      <a:cubicBezTo>
                        <a:pt x="631" y="13701"/>
                        <a:pt x="4040" y="15980"/>
                        <a:pt x="6155" y="16181"/>
                      </a:cubicBezTo>
                      <a:close/>
                    </a:path>
                  </a:pathLst>
                </a:custGeom>
                <a:solidFill>
                  <a:srgbClr val="D5D2D3"/>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86" name="Shape">
                  <a:extLst>
                    <a:ext uri="{FF2B5EF4-FFF2-40B4-BE49-F238E27FC236}">
                      <a16:creationId xmlns:a16="http://schemas.microsoft.com/office/drawing/2014/main" id="{BFE2B1F9-C785-A3EB-059C-29295E1E094C}"/>
                    </a:ext>
                  </a:extLst>
                </p:cNvPr>
                <p:cNvSpPr/>
                <p:nvPr/>
              </p:nvSpPr>
              <p:spPr>
                <a:xfrm>
                  <a:off x="7289822" y="2789142"/>
                  <a:ext cx="708888" cy="788894"/>
                </a:xfrm>
                <a:custGeom>
                  <a:avLst/>
                  <a:gdLst/>
                  <a:ahLst/>
                  <a:cxnLst>
                    <a:cxn ang="0">
                      <a:pos x="wd2" y="hd2"/>
                    </a:cxn>
                    <a:cxn ang="5400000">
                      <a:pos x="wd2" y="hd2"/>
                    </a:cxn>
                    <a:cxn ang="10800000">
                      <a:pos x="wd2" y="hd2"/>
                    </a:cxn>
                    <a:cxn ang="16200000">
                      <a:pos x="wd2" y="hd2"/>
                    </a:cxn>
                  </a:cxnLst>
                  <a:rect l="0" t="0" r="r" b="b"/>
                  <a:pathLst>
                    <a:path w="21589" h="21548" extrusionOk="0">
                      <a:moveTo>
                        <a:pt x="21377" y="17397"/>
                      </a:moveTo>
                      <a:cubicBezTo>
                        <a:pt x="21483" y="17244"/>
                        <a:pt x="21570" y="17102"/>
                        <a:pt x="21587" y="16917"/>
                      </a:cubicBezTo>
                      <a:cubicBezTo>
                        <a:pt x="21600" y="16779"/>
                        <a:pt x="21538" y="16719"/>
                        <a:pt x="21464" y="16619"/>
                      </a:cubicBezTo>
                      <a:cubicBezTo>
                        <a:pt x="21454" y="16606"/>
                        <a:pt x="21443" y="16591"/>
                        <a:pt x="21432" y="16576"/>
                      </a:cubicBezTo>
                      <a:cubicBezTo>
                        <a:pt x="21305" y="16386"/>
                        <a:pt x="21396" y="16151"/>
                        <a:pt x="21359" y="15937"/>
                      </a:cubicBezTo>
                      <a:cubicBezTo>
                        <a:pt x="21344" y="15850"/>
                        <a:pt x="21310" y="15775"/>
                        <a:pt x="21305" y="15686"/>
                      </a:cubicBezTo>
                      <a:cubicBezTo>
                        <a:pt x="21303" y="15629"/>
                        <a:pt x="21325" y="15558"/>
                        <a:pt x="21311" y="15503"/>
                      </a:cubicBezTo>
                      <a:cubicBezTo>
                        <a:pt x="21286" y="15408"/>
                        <a:pt x="21219" y="15296"/>
                        <a:pt x="21178" y="15197"/>
                      </a:cubicBezTo>
                      <a:cubicBezTo>
                        <a:pt x="21129" y="15078"/>
                        <a:pt x="21064" y="14946"/>
                        <a:pt x="20967" y="14849"/>
                      </a:cubicBezTo>
                      <a:cubicBezTo>
                        <a:pt x="20886" y="14769"/>
                        <a:pt x="20689" y="14771"/>
                        <a:pt x="20574" y="14802"/>
                      </a:cubicBezTo>
                      <a:cubicBezTo>
                        <a:pt x="20573" y="14829"/>
                        <a:pt x="20588" y="14847"/>
                        <a:pt x="20619" y="14857"/>
                      </a:cubicBezTo>
                      <a:cubicBezTo>
                        <a:pt x="20567" y="14906"/>
                        <a:pt x="20471" y="14896"/>
                        <a:pt x="20395" y="14930"/>
                      </a:cubicBezTo>
                      <a:cubicBezTo>
                        <a:pt x="20296" y="14974"/>
                        <a:pt x="20327" y="14998"/>
                        <a:pt x="20277" y="15068"/>
                      </a:cubicBezTo>
                      <a:cubicBezTo>
                        <a:pt x="20203" y="15174"/>
                        <a:pt x="20117" y="15284"/>
                        <a:pt x="20044" y="15398"/>
                      </a:cubicBezTo>
                      <a:cubicBezTo>
                        <a:pt x="19812" y="15385"/>
                        <a:pt x="19881" y="15188"/>
                        <a:pt x="19943" y="15072"/>
                      </a:cubicBezTo>
                      <a:cubicBezTo>
                        <a:pt x="19984" y="14994"/>
                        <a:pt x="19982" y="14984"/>
                        <a:pt x="19997" y="14893"/>
                      </a:cubicBezTo>
                      <a:cubicBezTo>
                        <a:pt x="20012" y="14805"/>
                        <a:pt x="20094" y="14767"/>
                        <a:pt x="20117" y="14692"/>
                      </a:cubicBezTo>
                      <a:cubicBezTo>
                        <a:pt x="20139" y="14616"/>
                        <a:pt x="20111" y="14539"/>
                        <a:pt x="20140" y="14460"/>
                      </a:cubicBezTo>
                      <a:cubicBezTo>
                        <a:pt x="20164" y="14400"/>
                        <a:pt x="20202" y="14291"/>
                        <a:pt x="20240" y="14241"/>
                      </a:cubicBezTo>
                      <a:cubicBezTo>
                        <a:pt x="20288" y="14180"/>
                        <a:pt x="20327" y="14182"/>
                        <a:pt x="20343" y="14106"/>
                      </a:cubicBezTo>
                      <a:cubicBezTo>
                        <a:pt x="20358" y="14037"/>
                        <a:pt x="20341" y="13946"/>
                        <a:pt x="20341" y="13874"/>
                      </a:cubicBezTo>
                      <a:cubicBezTo>
                        <a:pt x="20341" y="13706"/>
                        <a:pt x="20356" y="13572"/>
                        <a:pt x="20403" y="13420"/>
                      </a:cubicBezTo>
                      <a:cubicBezTo>
                        <a:pt x="20443" y="13293"/>
                        <a:pt x="20614" y="13188"/>
                        <a:pt x="20690" y="13090"/>
                      </a:cubicBezTo>
                      <a:cubicBezTo>
                        <a:pt x="20734" y="13032"/>
                        <a:pt x="20785" y="12979"/>
                        <a:pt x="20799" y="12905"/>
                      </a:cubicBezTo>
                      <a:cubicBezTo>
                        <a:pt x="20824" y="12780"/>
                        <a:pt x="20769" y="12783"/>
                        <a:pt x="20695" y="12704"/>
                      </a:cubicBezTo>
                      <a:cubicBezTo>
                        <a:pt x="20623" y="12627"/>
                        <a:pt x="20639" y="12557"/>
                        <a:pt x="20538" y="12497"/>
                      </a:cubicBezTo>
                      <a:cubicBezTo>
                        <a:pt x="20458" y="12449"/>
                        <a:pt x="20332" y="12395"/>
                        <a:pt x="20237" y="12386"/>
                      </a:cubicBezTo>
                      <a:cubicBezTo>
                        <a:pt x="20201" y="12290"/>
                        <a:pt x="20228" y="12150"/>
                        <a:pt x="20228" y="12049"/>
                      </a:cubicBezTo>
                      <a:cubicBezTo>
                        <a:pt x="20228" y="11973"/>
                        <a:pt x="20267" y="11807"/>
                        <a:pt x="20221" y="11743"/>
                      </a:cubicBezTo>
                      <a:cubicBezTo>
                        <a:pt x="20164" y="11665"/>
                        <a:pt x="20009" y="11641"/>
                        <a:pt x="19949" y="11549"/>
                      </a:cubicBezTo>
                      <a:cubicBezTo>
                        <a:pt x="19893" y="11462"/>
                        <a:pt x="19859" y="11325"/>
                        <a:pt x="19814" y="11231"/>
                      </a:cubicBezTo>
                      <a:cubicBezTo>
                        <a:pt x="19773" y="11145"/>
                        <a:pt x="19782" y="11058"/>
                        <a:pt x="19717" y="10979"/>
                      </a:cubicBezTo>
                      <a:cubicBezTo>
                        <a:pt x="19649" y="10897"/>
                        <a:pt x="19576" y="10796"/>
                        <a:pt x="19504" y="10710"/>
                      </a:cubicBezTo>
                      <a:cubicBezTo>
                        <a:pt x="19450" y="10645"/>
                        <a:pt x="19317" y="10532"/>
                        <a:pt x="19235" y="10510"/>
                      </a:cubicBezTo>
                      <a:cubicBezTo>
                        <a:pt x="19129" y="10480"/>
                        <a:pt x="18965" y="10507"/>
                        <a:pt x="18854" y="10507"/>
                      </a:cubicBezTo>
                      <a:cubicBezTo>
                        <a:pt x="18773" y="10507"/>
                        <a:pt x="18653" y="10525"/>
                        <a:pt x="18574" y="10498"/>
                      </a:cubicBezTo>
                      <a:cubicBezTo>
                        <a:pt x="18471" y="10464"/>
                        <a:pt x="18503" y="10443"/>
                        <a:pt x="18465" y="10366"/>
                      </a:cubicBezTo>
                      <a:cubicBezTo>
                        <a:pt x="18420" y="10279"/>
                        <a:pt x="18406" y="10227"/>
                        <a:pt x="18409" y="10125"/>
                      </a:cubicBezTo>
                      <a:cubicBezTo>
                        <a:pt x="18410" y="10077"/>
                        <a:pt x="18422" y="10018"/>
                        <a:pt x="18406" y="9972"/>
                      </a:cubicBezTo>
                      <a:cubicBezTo>
                        <a:pt x="18387" y="9920"/>
                        <a:pt x="18324" y="9893"/>
                        <a:pt x="18304" y="9845"/>
                      </a:cubicBezTo>
                      <a:cubicBezTo>
                        <a:pt x="18257" y="9731"/>
                        <a:pt x="18310" y="9702"/>
                        <a:pt x="18168" y="9653"/>
                      </a:cubicBezTo>
                      <a:cubicBezTo>
                        <a:pt x="18118" y="9636"/>
                        <a:pt x="18049" y="9635"/>
                        <a:pt x="18006" y="9605"/>
                      </a:cubicBezTo>
                      <a:cubicBezTo>
                        <a:pt x="17947" y="9563"/>
                        <a:pt x="17976" y="9545"/>
                        <a:pt x="17942" y="9488"/>
                      </a:cubicBezTo>
                      <a:cubicBezTo>
                        <a:pt x="17884" y="9391"/>
                        <a:pt x="17754" y="9389"/>
                        <a:pt x="17699" y="9305"/>
                      </a:cubicBezTo>
                      <a:cubicBezTo>
                        <a:pt x="17643" y="9218"/>
                        <a:pt x="17751" y="9117"/>
                        <a:pt x="17795" y="9031"/>
                      </a:cubicBezTo>
                      <a:cubicBezTo>
                        <a:pt x="17837" y="8949"/>
                        <a:pt x="17864" y="8894"/>
                        <a:pt x="17926" y="8819"/>
                      </a:cubicBezTo>
                      <a:cubicBezTo>
                        <a:pt x="17964" y="8772"/>
                        <a:pt x="17994" y="8785"/>
                        <a:pt x="18003" y="8733"/>
                      </a:cubicBezTo>
                      <a:cubicBezTo>
                        <a:pt x="17881" y="8699"/>
                        <a:pt x="17746" y="8743"/>
                        <a:pt x="17624" y="8711"/>
                      </a:cubicBezTo>
                      <a:cubicBezTo>
                        <a:pt x="17550" y="8692"/>
                        <a:pt x="17448" y="8620"/>
                        <a:pt x="17398" y="8560"/>
                      </a:cubicBezTo>
                      <a:cubicBezTo>
                        <a:pt x="17270" y="8407"/>
                        <a:pt x="17103" y="8258"/>
                        <a:pt x="17092" y="8065"/>
                      </a:cubicBezTo>
                      <a:cubicBezTo>
                        <a:pt x="16871" y="8074"/>
                        <a:pt x="16643" y="8292"/>
                        <a:pt x="16414" y="8217"/>
                      </a:cubicBezTo>
                      <a:cubicBezTo>
                        <a:pt x="16328" y="8189"/>
                        <a:pt x="16342" y="8109"/>
                        <a:pt x="16305" y="8039"/>
                      </a:cubicBezTo>
                      <a:cubicBezTo>
                        <a:pt x="16275" y="7982"/>
                        <a:pt x="16211" y="7940"/>
                        <a:pt x="16192" y="7881"/>
                      </a:cubicBezTo>
                      <a:cubicBezTo>
                        <a:pt x="16176" y="7831"/>
                        <a:pt x="16198" y="7779"/>
                        <a:pt x="16191" y="7728"/>
                      </a:cubicBezTo>
                      <a:cubicBezTo>
                        <a:pt x="16185" y="7670"/>
                        <a:pt x="16151" y="7631"/>
                        <a:pt x="16137" y="7576"/>
                      </a:cubicBezTo>
                      <a:cubicBezTo>
                        <a:pt x="16089" y="7374"/>
                        <a:pt x="16133" y="7120"/>
                        <a:pt x="16133" y="6913"/>
                      </a:cubicBezTo>
                      <a:cubicBezTo>
                        <a:pt x="16133" y="6788"/>
                        <a:pt x="16151" y="6653"/>
                        <a:pt x="16134" y="6529"/>
                      </a:cubicBezTo>
                      <a:cubicBezTo>
                        <a:pt x="16118" y="6414"/>
                        <a:pt x="16088" y="6411"/>
                        <a:pt x="15975" y="6364"/>
                      </a:cubicBezTo>
                      <a:cubicBezTo>
                        <a:pt x="15850" y="6313"/>
                        <a:pt x="15700" y="6263"/>
                        <a:pt x="15562" y="6223"/>
                      </a:cubicBezTo>
                      <a:cubicBezTo>
                        <a:pt x="15496" y="6204"/>
                        <a:pt x="15476" y="6247"/>
                        <a:pt x="15444" y="6177"/>
                      </a:cubicBezTo>
                      <a:cubicBezTo>
                        <a:pt x="15420" y="6121"/>
                        <a:pt x="15481" y="6068"/>
                        <a:pt x="15494" y="6020"/>
                      </a:cubicBezTo>
                      <a:cubicBezTo>
                        <a:pt x="15548" y="5825"/>
                        <a:pt x="15610" y="5617"/>
                        <a:pt x="15677" y="5435"/>
                      </a:cubicBezTo>
                      <a:cubicBezTo>
                        <a:pt x="15722" y="5313"/>
                        <a:pt x="15734" y="5177"/>
                        <a:pt x="15847" y="5080"/>
                      </a:cubicBezTo>
                      <a:cubicBezTo>
                        <a:pt x="15919" y="5019"/>
                        <a:pt x="16019" y="4992"/>
                        <a:pt x="16098" y="4943"/>
                      </a:cubicBezTo>
                      <a:cubicBezTo>
                        <a:pt x="16244" y="4851"/>
                        <a:pt x="16418" y="4717"/>
                        <a:pt x="16349" y="4540"/>
                      </a:cubicBezTo>
                      <a:cubicBezTo>
                        <a:pt x="16314" y="4450"/>
                        <a:pt x="16210" y="4381"/>
                        <a:pt x="16187" y="4289"/>
                      </a:cubicBezTo>
                      <a:cubicBezTo>
                        <a:pt x="16169" y="4217"/>
                        <a:pt x="16169" y="4048"/>
                        <a:pt x="16187" y="3977"/>
                      </a:cubicBezTo>
                      <a:cubicBezTo>
                        <a:pt x="16233" y="3802"/>
                        <a:pt x="16393" y="3695"/>
                        <a:pt x="16474" y="3527"/>
                      </a:cubicBezTo>
                      <a:cubicBezTo>
                        <a:pt x="16527" y="3417"/>
                        <a:pt x="16567" y="3255"/>
                        <a:pt x="16590" y="3138"/>
                      </a:cubicBezTo>
                      <a:cubicBezTo>
                        <a:pt x="16608" y="3043"/>
                        <a:pt x="16636" y="2998"/>
                        <a:pt x="16674" y="2909"/>
                      </a:cubicBezTo>
                      <a:cubicBezTo>
                        <a:pt x="16714" y="2815"/>
                        <a:pt x="16704" y="2709"/>
                        <a:pt x="16702" y="2603"/>
                      </a:cubicBezTo>
                      <a:cubicBezTo>
                        <a:pt x="16700" y="2467"/>
                        <a:pt x="16765" y="2362"/>
                        <a:pt x="16760" y="2224"/>
                      </a:cubicBezTo>
                      <a:cubicBezTo>
                        <a:pt x="16756" y="2122"/>
                        <a:pt x="16729" y="2066"/>
                        <a:pt x="16634" y="2003"/>
                      </a:cubicBezTo>
                      <a:cubicBezTo>
                        <a:pt x="16506" y="1918"/>
                        <a:pt x="16472" y="1942"/>
                        <a:pt x="16474" y="1787"/>
                      </a:cubicBezTo>
                      <a:cubicBezTo>
                        <a:pt x="16476" y="1655"/>
                        <a:pt x="16509" y="1600"/>
                        <a:pt x="16546" y="1481"/>
                      </a:cubicBezTo>
                      <a:cubicBezTo>
                        <a:pt x="16581" y="1372"/>
                        <a:pt x="16545" y="1322"/>
                        <a:pt x="16418" y="1262"/>
                      </a:cubicBezTo>
                      <a:cubicBezTo>
                        <a:pt x="16304" y="1208"/>
                        <a:pt x="16201" y="1235"/>
                        <a:pt x="16104" y="1146"/>
                      </a:cubicBezTo>
                      <a:cubicBezTo>
                        <a:pt x="16001" y="1052"/>
                        <a:pt x="16007" y="955"/>
                        <a:pt x="15882" y="867"/>
                      </a:cubicBezTo>
                      <a:cubicBezTo>
                        <a:pt x="15773" y="791"/>
                        <a:pt x="15596" y="684"/>
                        <a:pt x="15472" y="563"/>
                      </a:cubicBezTo>
                      <a:cubicBezTo>
                        <a:pt x="15399" y="491"/>
                        <a:pt x="15344" y="413"/>
                        <a:pt x="15334" y="334"/>
                      </a:cubicBezTo>
                      <a:cubicBezTo>
                        <a:pt x="15318" y="212"/>
                        <a:pt x="15353" y="135"/>
                        <a:pt x="15209" y="65"/>
                      </a:cubicBezTo>
                      <a:cubicBezTo>
                        <a:pt x="15152" y="37"/>
                        <a:pt x="15089" y="27"/>
                        <a:pt x="15033" y="3"/>
                      </a:cubicBezTo>
                      <a:cubicBezTo>
                        <a:pt x="15001" y="3"/>
                        <a:pt x="14969" y="3"/>
                        <a:pt x="14937" y="3"/>
                      </a:cubicBezTo>
                      <a:cubicBezTo>
                        <a:pt x="14757" y="3"/>
                        <a:pt x="14577" y="3"/>
                        <a:pt x="14397" y="3"/>
                      </a:cubicBezTo>
                      <a:cubicBezTo>
                        <a:pt x="14200" y="3"/>
                        <a:pt x="14082" y="-24"/>
                        <a:pt x="13942" y="104"/>
                      </a:cubicBezTo>
                      <a:cubicBezTo>
                        <a:pt x="13830" y="207"/>
                        <a:pt x="13767" y="298"/>
                        <a:pt x="13700" y="423"/>
                      </a:cubicBezTo>
                      <a:cubicBezTo>
                        <a:pt x="13675" y="470"/>
                        <a:pt x="13656" y="568"/>
                        <a:pt x="13619" y="603"/>
                      </a:cubicBezTo>
                      <a:cubicBezTo>
                        <a:pt x="13552" y="665"/>
                        <a:pt x="13426" y="684"/>
                        <a:pt x="13342" y="716"/>
                      </a:cubicBezTo>
                      <a:cubicBezTo>
                        <a:pt x="13236" y="757"/>
                        <a:pt x="12997" y="824"/>
                        <a:pt x="12930" y="907"/>
                      </a:cubicBezTo>
                      <a:cubicBezTo>
                        <a:pt x="12888" y="957"/>
                        <a:pt x="12881" y="1017"/>
                        <a:pt x="12862" y="1074"/>
                      </a:cubicBezTo>
                      <a:cubicBezTo>
                        <a:pt x="12834" y="1154"/>
                        <a:pt x="12782" y="1233"/>
                        <a:pt x="12767" y="1321"/>
                      </a:cubicBezTo>
                      <a:cubicBezTo>
                        <a:pt x="12643" y="1342"/>
                        <a:pt x="12528" y="1357"/>
                        <a:pt x="12405" y="1378"/>
                      </a:cubicBezTo>
                      <a:cubicBezTo>
                        <a:pt x="12242" y="1405"/>
                        <a:pt x="12267" y="1515"/>
                        <a:pt x="12194" y="1636"/>
                      </a:cubicBezTo>
                      <a:cubicBezTo>
                        <a:pt x="12134" y="1734"/>
                        <a:pt x="12050" y="1786"/>
                        <a:pt x="11979" y="1869"/>
                      </a:cubicBezTo>
                      <a:cubicBezTo>
                        <a:pt x="11914" y="1946"/>
                        <a:pt x="11860" y="2036"/>
                        <a:pt x="11804" y="2113"/>
                      </a:cubicBezTo>
                      <a:cubicBezTo>
                        <a:pt x="11685" y="2277"/>
                        <a:pt x="11557" y="2445"/>
                        <a:pt x="11442" y="2604"/>
                      </a:cubicBezTo>
                      <a:cubicBezTo>
                        <a:pt x="11377" y="2694"/>
                        <a:pt x="11299" y="2749"/>
                        <a:pt x="11186" y="2758"/>
                      </a:cubicBezTo>
                      <a:cubicBezTo>
                        <a:pt x="11047" y="2769"/>
                        <a:pt x="10923" y="2794"/>
                        <a:pt x="10785" y="2807"/>
                      </a:cubicBezTo>
                      <a:cubicBezTo>
                        <a:pt x="10599" y="2823"/>
                        <a:pt x="10327" y="2929"/>
                        <a:pt x="10160" y="3012"/>
                      </a:cubicBezTo>
                      <a:cubicBezTo>
                        <a:pt x="9969" y="3108"/>
                        <a:pt x="9936" y="3284"/>
                        <a:pt x="9764" y="3396"/>
                      </a:cubicBezTo>
                      <a:cubicBezTo>
                        <a:pt x="9674" y="3454"/>
                        <a:pt x="9636" y="3463"/>
                        <a:pt x="9564" y="3548"/>
                      </a:cubicBezTo>
                      <a:cubicBezTo>
                        <a:pt x="9481" y="3645"/>
                        <a:pt x="9382" y="3729"/>
                        <a:pt x="9333" y="3854"/>
                      </a:cubicBezTo>
                      <a:cubicBezTo>
                        <a:pt x="9285" y="3976"/>
                        <a:pt x="9383" y="4056"/>
                        <a:pt x="9366" y="4187"/>
                      </a:cubicBezTo>
                      <a:cubicBezTo>
                        <a:pt x="9352" y="4289"/>
                        <a:pt x="9285" y="4351"/>
                        <a:pt x="9222" y="4440"/>
                      </a:cubicBezTo>
                      <a:cubicBezTo>
                        <a:pt x="9079" y="4647"/>
                        <a:pt x="9074" y="4844"/>
                        <a:pt x="8966" y="5055"/>
                      </a:cubicBezTo>
                      <a:cubicBezTo>
                        <a:pt x="8880" y="5227"/>
                        <a:pt x="8807" y="5415"/>
                        <a:pt x="8797" y="5614"/>
                      </a:cubicBezTo>
                      <a:cubicBezTo>
                        <a:pt x="8786" y="5838"/>
                        <a:pt x="8603" y="6045"/>
                        <a:pt x="8426" y="6196"/>
                      </a:cubicBezTo>
                      <a:cubicBezTo>
                        <a:pt x="8355" y="6257"/>
                        <a:pt x="8243" y="6331"/>
                        <a:pt x="8141" y="6331"/>
                      </a:cubicBezTo>
                      <a:cubicBezTo>
                        <a:pt x="8068" y="6331"/>
                        <a:pt x="8017" y="6288"/>
                        <a:pt x="7948" y="6274"/>
                      </a:cubicBezTo>
                      <a:cubicBezTo>
                        <a:pt x="7846" y="6253"/>
                        <a:pt x="7721" y="6277"/>
                        <a:pt x="7626" y="6301"/>
                      </a:cubicBezTo>
                      <a:cubicBezTo>
                        <a:pt x="7573" y="6315"/>
                        <a:pt x="7506" y="6329"/>
                        <a:pt x="7464" y="6357"/>
                      </a:cubicBezTo>
                      <a:cubicBezTo>
                        <a:pt x="7421" y="6385"/>
                        <a:pt x="7408" y="6440"/>
                        <a:pt x="7363" y="6469"/>
                      </a:cubicBezTo>
                      <a:cubicBezTo>
                        <a:pt x="7273" y="6525"/>
                        <a:pt x="7139" y="6503"/>
                        <a:pt x="7059" y="6580"/>
                      </a:cubicBezTo>
                      <a:cubicBezTo>
                        <a:pt x="7010" y="6628"/>
                        <a:pt x="6970" y="6739"/>
                        <a:pt x="6935" y="6798"/>
                      </a:cubicBezTo>
                      <a:cubicBezTo>
                        <a:pt x="6865" y="6911"/>
                        <a:pt x="6760" y="7028"/>
                        <a:pt x="6703" y="7143"/>
                      </a:cubicBezTo>
                      <a:cubicBezTo>
                        <a:pt x="6655" y="7239"/>
                        <a:pt x="6630" y="7308"/>
                        <a:pt x="6564" y="7397"/>
                      </a:cubicBezTo>
                      <a:cubicBezTo>
                        <a:pt x="6483" y="7505"/>
                        <a:pt x="6445" y="7518"/>
                        <a:pt x="6336" y="7589"/>
                      </a:cubicBezTo>
                      <a:cubicBezTo>
                        <a:pt x="6188" y="7685"/>
                        <a:pt x="6076" y="7835"/>
                        <a:pt x="5983" y="7961"/>
                      </a:cubicBezTo>
                      <a:cubicBezTo>
                        <a:pt x="5927" y="8039"/>
                        <a:pt x="5856" y="8091"/>
                        <a:pt x="5837" y="8187"/>
                      </a:cubicBezTo>
                      <a:cubicBezTo>
                        <a:pt x="5815" y="8305"/>
                        <a:pt x="5839" y="8451"/>
                        <a:pt x="5839" y="8572"/>
                      </a:cubicBezTo>
                      <a:cubicBezTo>
                        <a:pt x="5839" y="8696"/>
                        <a:pt x="5857" y="8831"/>
                        <a:pt x="5841" y="8954"/>
                      </a:cubicBezTo>
                      <a:cubicBezTo>
                        <a:pt x="5835" y="9003"/>
                        <a:pt x="5816" y="9097"/>
                        <a:pt x="5783" y="9137"/>
                      </a:cubicBezTo>
                      <a:cubicBezTo>
                        <a:pt x="5750" y="9176"/>
                        <a:pt x="5710" y="9196"/>
                        <a:pt x="5655" y="9221"/>
                      </a:cubicBezTo>
                      <a:cubicBezTo>
                        <a:pt x="5555" y="9267"/>
                        <a:pt x="5455" y="9359"/>
                        <a:pt x="5351" y="9383"/>
                      </a:cubicBezTo>
                      <a:cubicBezTo>
                        <a:pt x="5217" y="9415"/>
                        <a:pt x="5041" y="9387"/>
                        <a:pt x="4900" y="9387"/>
                      </a:cubicBezTo>
                      <a:cubicBezTo>
                        <a:pt x="4732" y="9388"/>
                        <a:pt x="4632" y="9391"/>
                        <a:pt x="4503" y="9286"/>
                      </a:cubicBezTo>
                      <a:cubicBezTo>
                        <a:pt x="4389" y="9193"/>
                        <a:pt x="4277" y="9087"/>
                        <a:pt x="4174" y="8987"/>
                      </a:cubicBezTo>
                      <a:cubicBezTo>
                        <a:pt x="4104" y="9026"/>
                        <a:pt x="3981" y="9016"/>
                        <a:pt x="3924" y="9077"/>
                      </a:cubicBezTo>
                      <a:cubicBezTo>
                        <a:pt x="3973" y="9216"/>
                        <a:pt x="4005" y="9357"/>
                        <a:pt x="4063" y="9490"/>
                      </a:cubicBezTo>
                      <a:cubicBezTo>
                        <a:pt x="4115" y="9612"/>
                        <a:pt x="4152" y="9706"/>
                        <a:pt x="4135" y="9847"/>
                      </a:cubicBezTo>
                      <a:cubicBezTo>
                        <a:pt x="4120" y="9968"/>
                        <a:pt x="4024" y="10048"/>
                        <a:pt x="3949" y="10150"/>
                      </a:cubicBezTo>
                      <a:cubicBezTo>
                        <a:pt x="3915" y="10197"/>
                        <a:pt x="3895" y="10245"/>
                        <a:pt x="3852" y="10286"/>
                      </a:cubicBezTo>
                      <a:cubicBezTo>
                        <a:pt x="3789" y="10347"/>
                        <a:pt x="3676" y="10340"/>
                        <a:pt x="3631" y="10403"/>
                      </a:cubicBezTo>
                      <a:cubicBezTo>
                        <a:pt x="3565" y="10494"/>
                        <a:pt x="3636" y="10704"/>
                        <a:pt x="3609" y="10812"/>
                      </a:cubicBezTo>
                      <a:cubicBezTo>
                        <a:pt x="3565" y="10990"/>
                        <a:pt x="3562" y="11100"/>
                        <a:pt x="3609" y="11273"/>
                      </a:cubicBezTo>
                      <a:cubicBezTo>
                        <a:pt x="3630" y="11349"/>
                        <a:pt x="3625" y="11407"/>
                        <a:pt x="3662" y="11480"/>
                      </a:cubicBezTo>
                      <a:cubicBezTo>
                        <a:pt x="3699" y="11549"/>
                        <a:pt x="3725" y="11526"/>
                        <a:pt x="3711" y="11603"/>
                      </a:cubicBezTo>
                      <a:cubicBezTo>
                        <a:pt x="3685" y="11744"/>
                        <a:pt x="3533" y="11849"/>
                        <a:pt x="3505" y="11988"/>
                      </a:cubicBezTo>
                      <a:cubicBezTo>
                        <a:pt x="3485" y="12087"/>
                        <a:pt x="3490" y="12269"/>
                        <a:pt x="3541" y="12345"/>
                      </a:cubicBezTo>
                      <a:cubicBezTo>
                        <a:pt x="3599" y="12432"/>
                        <a:pt x="3622" y="12405"/>
                        <a:pt x="3622" y="12523"/>
                      </a:cubicBezTo>
                      <a:cubicBezTo>
                        <a:pt x="3622" y="12539"/>
                        <a:pt x="3622" y="12553"/>
                        <a:pt x="3622" y="12565"/>
                      </a:cubicBezTo>
                      <a:cubicBezTo>
                        <a:pt x="3621" y="12647"/>
                        <a:pt x="3608" y="12664"/>
                        <a:pt x="3508" y="12704"/>
                      </a:cubicBezTo>
                      <a:cubicBezTo>
                        <a:pt x="3497" y="12708"/>
                        <a:pt x="3486" y="12712"/>
                        <a:pt x="3474" y="12715"/>
                      </a:cubicBezTo>
                      <a:cubicBezTo>
                        <a:pt x="3339" y="12759"/>
                        <a:pt x="3225" y="12736"/>
                        <a:pt x="3080" y="12751"/>
                      </a:cubicBezTo>
                      <a:cubicBezTo>
                        <a:pt x="2989" y="12761"/>
                        <a:pt x="2919" y="12801"/>
                        <a:pt x="2825" y="12806"/>
                      </a:cubicBezTo>
                      <a:cubicBezTo>
                        <a:pt x="2731" y="12810"/>
                        <a:pt x="2634" y="12805"/>
                        <a:pt x="2540" y="12805"/>
                      </a:cubicBezTo>
                      <a:cubicBezTo>
                        <a:pt x="2439" y="12805"/>
                        <a:pt x="2209" y="12769"/>
                        <a:pt x="2146" y="12832"/>
                      </a:cubicBezTo>
                      <a:cubicBezTo>
                        <a:pt x="2052" y="12926"/>
                        <a:pt x="2083" y="13146"/>
                        <a:pt x="2085" y="13264"/>
                      </a:cubicBezTo>
                      <a:cubicBezTo>
                        <a:pt x="2087" y="13382"/>
                        <a:pt x="2041" y="13487"/>
                        <a:pt x="1972" y="13591"/>
                      </a:cubicBezTo>
                      <a:cubicBezTo>
                        <a:pt x="1886" y="13722"/>
                        <a:pt x="1733" y="13766"/>
                        <a:pt x="1627" y="13873"/>
                      </a:cubicBezTo>
                      <a:cubicBezTo>
                        <a:pt x="1533" y="13968"/>
                        <a:pt x="1564" y="14156"/>
                        <a:pt x="1448" y="14222"/>
                      </a:cubicBezTo>
                      <a:cubicBezTo>
                        <a:pt x="1318" y="14295"/>
                        <a:pt x="1127" y="14206"/>
                        <a:pt x="1033" y="14131"/>
                      </a:cubicBezTo>
                      <a:cubicBezTo>
                        <a:pt x="950" y="14064"/>
                        <a:pt x="455" y="13505"/>
                        <a:pt x="389" y="13811"/>
                      </a:cubicBezTo>
                      <a:cubicBezTo>
                        <a:pt x="458" y="13851"/>
                        <a:pt x="489" y="14033"/>
                        <a:pt x="494" y="14105"/>
                      </a:cubicBezTo>
                      <a:cubicBezTo>
                        <a:pt x="501" y="14232"/>
                        <a:pt x="493" y="14361"/>
                        <a:pt x="493" y="14488"/>
                      </a:cubicBezTo>
                      <a:cubicBezTo>
                        <a:pt x="493" y="14592"/>
                        <a:pt x="525" y="14739"/>
                        <a:pt x="481" y="14834"/>
                      </a:cubicBezTo>
                      <a:cubicBezTo>
                        <a:pt x="440" y="14924"/>
                        <a:pt x="314" y="15019"/>
                        <a:pt x="277" y="15112"/>
                      </a:cubicBezTo>
                      <a:cubicBezTo>
                        <a:pt x="239" y="15207"/>
                        <a:pt x="265" y="15356"/>
                        <a:pt x="265" y="15457"/>
                      </a:cubicBezTo>
                      <a:cubicBezTo>
                        <a:pt x="265" y="15474"/>
                        <a:pt x="265" y="15488"/>
                        <a:pt x="264" y="15503"/>
                      </a:cubicBezTo>
                      <a:cubicBezTo>
                        <a:pt x="259" y="15620"/>
                        <a:pt x="231" y="15665"/>
                        <a:pt x="164" y="15775"/>
                      </a:cubicBezTo>
                      <a:cubicBezTo>
                        <a:pt x="127" y="15836"/>
                        <a:pt x="99" y="15902"/>
                        <a:pt x="70" y="15968"/>
                      </a:cubicBezTo>
                      <a:cubicBezTo>
                        <a:pt x="56" y="16002"/>
                        <a:pt x="41" y="16037"/>
                        <a:pt x="24" y="16069"/>
                      </a:cubicBezTo>
                      <a:cubicBezTo>
                        <a:pt x="18" y="16081"/>
                        <a:pt x="10" y="16093"/>
                        <a:pt x="0" y="16107"/>
                      </a:cubicBezTo>
                      <a:cubicBezTo>
                        <a:pt x="23" y="16126"/>
                        <a:pt x="46" y="16145"/>
                        <a:pt x="74" y="16160"/>
                      </a:cubicBezTo>
                      <a:cubicBezTo>
                        <a:pt x="114" y="16181"/>
                        <a:pt x="158" y="16200"/>
                        <a:pt x="208" y="16213"/>
                      </a:cubicBezTo>
                      <a:cubicBezTo>
                        <a:pt x="242" y="16222"/>
                        <a:pt x="275" y="16228"/>
                        <a:pt x="306" y="16231"/>
                      </a:cubicBezTo>
                      <a:cubicBezTo>
                        <a:pt x="506" y="16252"/>
                        <a:pt x="655" y="16167"/>
                        <a:pt x="833" y="16083"/>
                      </a:cubicBezTo>
                      <a:cubicBezTo>
                        <a:pt x="1028" y="15991"/>
                        <a:pt x="1246" y="15906"/>
                        <a:pt x="1406" y="15765"/>
                      </a:cubicBezTo>
                      <a:cubicBezTo>
                        <a:pt x="1515" y="15669"/>
                        <a:pt x="1529" y="15638"/>
                        <a:pt x="1688" y="15611"/>
                      </a:cubicBezTo>
                      <a:cubicBezTo>
                        <a:pt x="1733" y="15604"/>
                        <a:pt x="1761" y="15596"/>
                        <a:pt x="1787" y="15584"/>
                      </a:cubicBezTo>
                      <a:cubicBezTo>
                        <a:pt x="1819" y="15568"/>
                        <a:pt x="1846" y="15546"/>
                        <a:pt x="1887" y="15509"/>
                      </a:cubicBezTo>
                      <a:cubicBezTo>
                        <a:pt x="2021" y="15385"/>
                        <a:pt x="2181" y="15286"/>
                        <a:pt x="2201" y="15103"/>
                      </a:cubicBezTo>
                      <a:cubicBezTo>
                        <a:pt x="2214" y="14986"/>
                        <a:pt x="2203" y="14969"/>
                        <a:pt x="2299" y="14885"/>
                      </a:cubicBezTo>
                      <a:cubicBezTo>
                        <a:pt x="2364" y="14828"/>
                        <a:pt x="2416" y="14815"/>
                        <a:pt x="2486" y="14771"/>
                      </a:cubicBezTo>
                      <a:cubicBezTo>
                        <a:pt x="2554" y="14726"/>
                        <a:pt x="2589" y="14666"/>
                        <a:pt x="2666" y="14629"/>
                      </a:cubicBezTo>
                      <a:cubicBezTo>
                        <a:pt x="2686" y="14620"/>
                        <a:pt x="2814" y="14561"/>
                        <a:pt x="2842" y="14552"/>
                      </a:cubicBezTo>
                      <a:cubicBezTo>
                        <a:pt x="2872" y="14544"/>
                        <a:pt x="2888" y="14504"/>
                        <a:pt x="2923" y="14493"/>
                      </a:cubicBezTo>
                      <a:cubicBezTo>
                        <a:pt x="2975" y="14577"/>
                        <a:pt x="3071" y="14667"/>
                        <a:pt x="3096" y="14754"/>
                      </a:cubicBezTo>
                      <a:cubicBezTo>
                        <a:pt x="3122" y="14847"/>
                        <a:pt x="3099" y="14944"/>
                        <a:pt x="3121" y="15038"/>
                      </a:cubicBezTo>
                      <a:cubicBezTo>
                        <a:pt x="3149" y="15050"/>
                        <a:pt x="3164" y="15070"/>
                        <a:pt x="3169" y="15098"/>
                      </a:cubicBezTo>
                      <a:cubicBezTo>
                        <a:pt x="3167" y="15133"/>
                        <a:pt x="3164" y="15170"/>
                        <a:pt x="3162" y="15205"/>
                      </a:cubicBezTo>
                      <a:cubicBezTo>
                        <a:pt x="3170" y="15234"/>
                        <a:pt x="3200" y="15243"/>
                        <a:pt x="3208" y="15265"/>
                      </a:cubicBezTo>
                      <a:cubicBezTo>
                        <a:pt x="3245" y="15365"/>
                        <a:pt x="3255" y="15466"/>
                        <a:pt x="3290" y="15561"/>
                      </a:cubicBezTo>
                      <a:cubicBezTo>
                        <a:pt x="3304" y="15596"/>
                        <a:pt x="3329" y="15632"/>
                        <a:pt x="3356" y="15666"/>
                      </a:cubicBezTo>
                      <a:cubicBezTo>
                        <a:pt x="3386" y="15703"/>
                        <a:pt x="3417" y="15740"/>
                        <a:pt x="3436" y="15777"/>
                      </a:cubicBezTo>
                      <a:cubicBezTo>
                        <a:pt x="3471" y="15840"/>
                        <a:pt x="3497" y="15920"/>
                        <a:pt x="3576" y="15958"/>
                      </a:cubicBezTo>
                      <a:cubicBezTo>
                        <a:pt x="3773" y="16050"/>
                        <a:pt x="3951" y="15870"/>
                        <a:pt x="4054" y="15740"/>
                      </a:cubicBezTo>
                      <a:cubicBezTo>
                        <a:pt x="4064" y="15728"/>
                        <a:pt x="4073" y="15717"/>
                        <a:pt x="4082" y="15705"/>
                      </a:cubicBezTo>
                      <a:cubicBezTo>
                        <a:pt x="4148" y="15622"/>
                        <a:pt x="4212" y="15540"/>
                        <a:pt x="4278" y="15457"/>
                      </a:cubicBezTo>
                      <a:cubicBezTo>
                        <a:pt x="4299" y="15431"/>
                        <a:pt x="4295" y="15394"/>
                        <a:pt x="4316" y="15369"/>
                      </a:cubicBezTo>
                      <a:cubicBezTo>
                        <a:pt x="4342" y="15336"/>
                        <a:pt x="4392" y="15318"/>
                        <a:pt x="4420" y="15281"/>
                      </a:cubicBezTo>
                      <a:cubicBezTo>
                        <a:pt x="4471" y="15215"/>
                        <a:pt x="4470" y="15130"/>
                        <a:pt x="4522" y="15069"/>
                      </a:cubicBezTo>
                      <a:cubicBezTo>
                        <a:pt x="4602" y="14974"/>
                        <a:pt x="4681" y="14998"/>
                        <a:pt x="4817" y="14999"/>
                      </a:cubicBezTo>
                      <a:cubicBezTo>
                        <a:pt x="5025" y="15000"/>
                        <a:pt x="5263" y="14971"/>
                        <a:pt x="5470" y="14998"/>
                      </a:cubicBezTo>
                      <a:cubicBezTo>
                        <a:pt x="5570" y="15011"/>
                        <a:pt x="5651" y="15042"/>
                        <a:pt x="5754" y="15050"/>
                      </a:cubicBezTo>
                      <a:cubicBezTo>
                        <a:pt x="5859" y="15058"/>
                        <a:pt x="5970" y="15071"/>
                        <a:pt x="6067" y="15112"/>
                      </a:cubicBezTo>
                      <a:cubicBezTo>
                        <a:pt x="6269" y="15194"/>
                        <a:pt x="6379" y="15307"/>
                        <a:pt x="6608" y="15306"/>
                      </a:cubicBezTo>
                      <a:cubicBezTo>
                        <a:pt x="6807" y="15304"/>
                        <a:pt x="7006" y="15306"/>
                        <a:pt x="7205" y="15306"/>
                      </a:cubicBezTo>
                      <a:cubicBezTo>
                        <a:pt x="7433" y="15306"/>
                        <a:pt x="7529" y="15303"/>
                        <a:pt x="7695" y="15427"/>
                      </a:cubicBezTo>
                      <a:cubicBezTo>
                        <a:pt x="7872" y="15557"/>
                        <a:pt x="7880" y="15850"/>
                        <a:pt x="8115" y="15907"/>
                      </a:cubicBezTo>
                      <a:cubicBezTo>
                        <a:pt x="8139" y="15912"/>
                        <a:pt x="8162" y="15917"/>
                        <a:pt x="8184" y="15921"/>
                      </a:cubicBezTo>
                      <a:cubicBezTo>
                        <a:pt x="8344" y="15950"/>
                        <a:pt x="8467" y="15946"/>
                        <a:pt x="8598" y="16070"/>
                      </a:cubicBezTo>
                      <a:cubicBezTo>
                        <a:pt x="8740" y="16205"/>
                        <a:pt x="8881" y="16172"/>
                        <a:pt x="9081" y="16172"/>
                      </a:cubicBezTo>
                      <a:cubicBezTo>
                        <a:pt x="9182" y="16172"/>
                        <a:pt x="9294" y="16157"/>
                        <a:pt x="9394" y="16170"/>
                      </a:cubicBezTo>
                      <a:cubicBezTo>
                        <a:pt x="9485" y="16181"/>
                        <a:pt x="9566" y="16226"/>
                        <a:pt x="9649" y="16249"/>
                      </a:cubicBezTo>
                      <a:cubicBezTo>
                        <a:pt x="9813" y="16295"/>
                        <a:pt x="10020" y="16313"/>
                        <a:pt x="10147" y="16440"/>
                      </a:cubicBezTo>
                      <a:cubicBezTo>
                        <a:pt x="10213" y="16506"/>
                        <a:pt x="10217" y="16603"/>
                        <a:pt x="10301" y="16655"/>
                      </a:cubicBezTo>
                      <a:cubicBezTo>
                        <a:pt x="10382" y="16704"/>
                        <a:pt x="10494" y="16682"/>
                        <a:pt x="10588" y="16682"/>
                      </a:cubicBezTo>
                      <a:cubicBezTo>
                        <a:pt x="10693" y="16682"/>
                        <a:pt x="10811" y="16668"/>
                        <a:pt x="10913" y="16679"/>
                      </a:cubicBezTo>
                      <a:cubicBezTo>
                        <a:pt x="11081" y="16697"/>
                        <a:pt x="11106" y="16785"/>
                        <a:pt x="11199" y="16889"/>
                      </a:cubicBezTo>
                      <a:cubicBezTo>
                        <a:pt x="11270" y="16970"/>
                        <a:pt x="11403" y="16994"/>
                        <a:pt x="11474" y="17065"/>
                      </a:cubicBezTo>
                      <a:cubicBezTo>
                        <a:pt x="11541" y="17132"/>
                        <a:pt x="11513" y="17170"/>
                        <a:pt x="11609" y="17196"/>
                      </a:cubicBezTo>
                      <a:cubicBezTo>
                        <a:pt x="11721" y="17225"/>
                        <a:pt x="12119" y="17202"/>
                        <a:pt x="12152" y="17346"/>
                      </a:cubicBezTo>
                      <a:cubicBezTo>
                        <a:pt x="12296" y="17348"/>
                        <a:pt x="12531" y="17311"/>
                        <a:pt x="12623" y="17200"/>
                      </a:cubicBezTo>
                      <a:cubicBezTo>
                        <a:pt x="12752" y="17267"/>
                        <a:pt x="12929" y="17296"/>
                        <a:pt x="13071" y="17373"/>
                      </a:cubicBezTo>
                      <a:cubicBezTo>
                        <a:pt x="13182" y="17432"/>
                        <a:pt x="13261" y="17469"/>
                        <a:pt x="13379" y="17503"/>
                      </a:cubicBezTo>
                      <a:cubicBezTo>
                        <a:pt x="13580" y="17562"/>
                        <a:pt x="13884" y="17709"/>
                        <a:pt x="13920" y="17918"/>
                      </a:cubicBezTo>
                      <a:cubicBezTo>
                        <a:pt x="13937" y="18016"/>
                        <a:pt x="13871" y="18096"/>
                        <a:pt x="13855" y="18186"/>
                      </a:cubicBezTo>
                      <a:cubicBezTo>
                        <a:pt x="13840" y="18275"/>
                        <a:pt x="13890" y="18387"/>
                        <a:pt x="13860" y="18472"/>
                      </a:cubicBezTo>
                      <a:cubicBezTo>
                        <a:pt x="13833" y="18551"/>
                        <a:pt x="13760" y="18560"/>
                        <a:pt x="13688" y="18598"/>
                      </a:cubicBezTo>
                      <a:cubicBezTo>
                        <a:pt x="13561" y="18665"/>
                        <a:pt x="13440" y="18769"/>
                        <a:pt x="13354" y="18878"/>
                      </a:cubicBezTo>
                      <a:cubicBezTo>
                        <a:pt x="13279" y="18973"/>
                        <a:pt x="13251" y="19036"/>
                        <a:pt x="13124" y="19078"/>
                      </a:cubicBezTo>
                      <a:cubicBezTo>
                        <a:pt x="12985" y="19124"/>
                        <a:pt x="12809" y="19160"/>
                        <a:pt x="12686" y="19240"/>
                      </a:cubicBezTo>
                      <a:cubicBezTo>
                        <a:pt x="12546" y="19330"/>
                        <a:pt x="12407" y="19456"/>
                        <a:pt x="12243" y="19535"/>
                      </a:cubicBezTo>
                      <a:cubicBezTo>
                        <a:pt x="12089" y="19610"/>
                        <a:pt x="11787" y="19621"/>
                        <a:pt x="11679" y="19739"/>
                      </a:cubicBezTo>
                      <a:cubicBezTo>
                        <a:pt x="11594" y="19831"/>
                        <a:pt x="11642" y="19999"/>
                        <a:pt x="11667" y="20097"/>
                      </a:cubicBezTo>
                      <a:cubicBezTo>
                        <a:pt x="11687" y="20184"/>
                        <a:pt x="11797" y="20328"/>
                        <a:pt x="11763" y="20401"/>
                      </a:cubicBezTo>
                      <a:cubicBezTo>
                        <a:pt x="11628" y="20436"/>
                        <a:pt x="11595" y="20381"/>
                        <a:pt x="11493" y="20360"/>
                      </a:cubicBezTo>
                      <a:cubicBezTo>
                        <a:pt x="11418" y="20344"/>
                        <a:pt x="11326" y="20353"/>
                        <a:pt x="11247" y="20354"/>
                      </a:cubicBezTo>
                      <a:cubicBezTo>
                        <a:pt x="11094" y="20358"/>
                        <a:pt x="10909" y="20370"/>
                        <a:pt x="10795" y="20471"/>
                      </a:cubicBezTo>
                      <a:cubicBezTo>
                        <a:pt x="10725" y="20535"/>
                        <a:pt x="10738" y="20568"/>
                        <a:pt x="10721" y="20652"/>
                      </a:cubicBezTo>
                      <a:cubicBezTo>
                        <a:pt x="10599" y="20661"/>
                        <a:pt x="10513" y="20745"/>
                        <a:pt x="10393" y="20760"/>
                      </a:cubicBezTo>
                      <a:cubicBezTo>
                        <a:pt x="10276" y="20775"/>
                        <a:pt x="10213" y="20772"/>
                        <a:pt x="10107" y="20822"/>
                      </a:cubicBezTo>
                      <a:cubicBezTo>
                        <a:pt x="10084" y="20928"/>
                        <a:pt x="10316" y="21085"/>
                        <a:pt x="10378" y="21174"/>
                      </a:cubicBezTo>
                      <a:cubicBezTo>
                        <a:pt x="10430" y="21247"/>
                        <a:pt x="10455" y="21334"/>
                        <a:pt x="10488" y="21414"/>
                      </a:cubicBezTo>
                      <a:cubicBezTo>
                        <a:pt x="10537" y="21533"/>
                        <a:pt x="10552" y="21576"/>
                        <a:pt x="10695" y="21530"/>
                      </a:cubicBezTo>
                      <a:cubicBezTo>
                        <a:pt x="10822" y="21489"/>
                        <a:pt x="10859" y="21469"/>
                        <a:pt x="10944" y="21386"/>
                      </a:cubicBezTo>
                      <a:cubicBezTo>
                        <a:pt x="11058" y="21276"/>
                        <a:pt x="11253" y="21187"/>
                        <a:pt x="11405" y="21088"/>
                      </a:cubicBezTo>
                      <a:cubicBezTo>
                        <a:pt x="11496" y="21029"/>
                        <a:pt x="11585" y="20966"/>
                        <a:pt x="11678" y="20907"/>
                      </a:cubicBezTo>
                      <a:cubicBezTo>
                        <a:pt x="11759" y="20855"/>
                        <a:pt x="11870" y="20742"/>
                        <a:pt x="11959" y="20716"/>
                      </a:cubicBezTo>
                      <a:cubicBezTo>
                        <a:pt x="11997" y="20705"/>
                        <a:pt x="12031" y="20722"/>
                        <a:pt x="12068" y="20713"/>
                      </a:cubicBezTo>
                      <a:cubicBezTo>
                        <a:pt x="12235" y="20672"/>
                        <a:pt x="12407" y="20657"/>
                        <a:pt x="12583" y="20612"/>
                      </a:cubicBezTo>
                      <a:cubicBezTo>
                        <a:pt x="12734" y="20573"/>
                        <a:pt x="12780" y="20534"/>
                        <a:pt x="12892" y="20454"/>
                      </a:cubicBezTo>
                      <a:cubicBezTo>
                        <a:pt x="12969" y="20399"/>
                        <a:pt x="13063" y="20384"/>
                        <a:pt x="13135" y="20322"/>
                      </a:cubicBezTo>
                      <a:cubicBezTo>
                        <a:pt x="13239" y="20232"/>
                        <a:pt x="13208" y="20155"/>
                        <a:pt x="13228" y="20051"/>
                      </a:cubicBezTo>
                      <a:cubicBezTo>
                        <a:pt x="13252" y="19923"/>
                        <a:pt x="13344" y="19847"/>
                        <a:pt x="13436" y="19750"/>
                      </a:cubicBezTo>
                      <a:cubicBezTo>
                        <a:pt x="13537" y="19643"/>
                        <a:pt x="13630" y="19586"/>
                        <a:pt x="13770" y="19533"/>
                      </a:cubicBezTo>
                      <a:cubicBezTo>
                        <a:pt x="13951" y="19466"/>
                        <a:pt x="14072" y="19351"/>
                        <a:pt x="14244" y="19281"/>
                      </a:cubicBezTo>
                      <a:cubicBezTo>
                        <a:pt x="14432" y="19205"/>
                        <a:pt x="14598" y="19204"/>
                        <a:pt x="14798" y="19184"/>
                      </a:cubicBezTo>
                      <a:cubicBezTo>
                        <a:pt x="15031" y="19161"/>
                        <a:pt x="15154" y="18979"/>
                        <a:pt x="15381" y="18977"/>
                      </a:cubicBezTo>
                      <a:cubicBezTo>
                        <a:pt x="15546" y="18975"/>
                        <a:pt x="15711" y="18977"/>
                        <a:pt x="15875" y="18977"/>
                      </a:cubicBezTo>
                      <a:cubicBezTo>
                        <a:pt x="16077" y="18977"/>
                        <a:pt x="16280" y="18977"/>
                        <a:pt x="16482" y="18977"/>
                      </a:cubicBezTo>
                      <a:cubicBezTo>
                        <a:pt x="16628" y="18977"/>
                        <a:pt x="16775" y="18977"/>
                        <a:pt x="16923" y="18978"/>
                      </a:cubicBezTo>
                      <a:cubicBezTo>
                        <a:pt x="17014" y="18979"/>
                        <a:pt x="17051" y="18950"/>
                        <a:pt x="17112" y="18938"/>
                      </a:cubicBezTo>
                      <a:cubicBezTo>
                        <a:pt x="17269" y="18908"/>
                        <a:pt x="17374" y="18940"/>
                        <a:pt x="17385" y="18763"/>
                      </a:cubicBezTo>
                      <a:cubicBezTo>
                        <a:pt x="17391" y="18672"/>
                        <a:pt x="17395" y="18568"/>
                        <a:pt x="17371" y="18479"/>
                      </a:cubicBezTo>
                      <a:cubicBezTo>
                        <a:pt x="17353" y="18412"/>
                        <a:pt x="17283" y="18332"/>
                        <a:pt x="17336" y="18260"/>
                      </a:cubicBezTo>
                      <a:cubicBezTo>
                        <a:pt x="17390" y="18184"/>
                        <a:pt x="17743" y="18178"/>
                        <a:pt x="17841" y="18209"/>
                      </a:cubicBezTo>
                      <a:cubicBezTo>
                        <a:pt x="18002" y="18260"/>
                        <a:pt x="17923" y="18434"/>
                        <a:pt x="17955" y="18544"/>
                      </a:cubicBezTo>
                      <a:cubicBezTo>
                        <a:pt x="17996" y="18686"/>
                        <a:pt x="18236" y="18857"/>
                        <a:pt x="18379" y="18905"/>
                      </a:cubicBezTo>
                      <a:cubicBezTo>
                        <a:pt x="18546" y="18960"/>
                        <a:pt x="18765" y="18796"/>
                        <a:pt x="18754" y="18629"/>
                      </a:cubicBezTo>
                      <a:cubicBezTo>
                        <a:pt x="18946" y="18573"/>
                        <a:pt x="19184" y="18641"/>
                        <a:pt x="19384" y="18610"/>
                      </a:cubicBezTo>
                      <a:cubicBezTo>
                        <a:pt x="19539" y="18585"/>
                        <a:pt x="19671" y="18570"/>
                        <a:pt x="19829" y="18570"/>
                      </a:cubicBezTo>
                      <a:cubicBezTo>
                        <a:pt x="19971" y="18570"/>
                        <a:pt x="20113" y="18569"/>
                        <a:pt x="20256" y="18571"/>
                      </a:cubicBezTo>
                      <a:cubicBezTo>
                        <a:pt x="20408" y="18572"/>
                        <a:pt x="20495" y="18525"/>
                        <a:pt x="20638" y="18482"/>
                      </a:cubicBezTo>
                      <a:cubicBezTo>
                        <a:pt x="20739" y="18452"/>
                        <a:pt x="20930" y="18413"/>
                        <a:pt x="21012" y="18354"/>
                      </a:cubicBezTo>
                      <a:cubicBezTo>
                        <a:pt x="21130" y="18269"/>
                        <a:pt x="21058" y="18153"/>
                        <a:pt x="21078" y="18034"/>
                      </a:cubicBezTo>
                      <a:cubicBezTo>
                        <a:pt x="21114" y="17802"/>
                        <a:pt x="21246" y="17587"/>
                        <a:pt x="21377" y="17397"/>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501" name="Shape">
                <a:extLst>
                  <a:ext uri="{FF2B5EF4-FFF2-40B4-BE49-F238E27FC236}">
                    <a16:creationId xmlns:a16="http://schemas.microsoft.com/office/drawing/2014/main" id="{122CDB0F-321A-A26E-9EAA-B36CE1290F82}"/>
                  </a:ext>
                </a:extLst>
              </p:cNvPr>
              <p:cNvSpPr/>
              <p:nvPr/>
            </p:nvSpPr>
            <p:spPr>
              <a:xfrm>
                <a:off x="8606434" y="2587734"/>
                <a:ext cx="1806663" cy="2528318"/>
              </a:xfrm>
              <a:custGeom>
                <a:avLst/>
                <a:gdLst/>
                <a:ahLst/>
                <a:cxnLst>
                  <a:cxn ang="0">
                    <a:pos x="wd2" y="hd2"/>
                  </a:cxn>
                  <a:cxn ang="5400000">
                    <a:pos x="wd2" y="hd2"/>
                  </a:cxn>
                  <a:cxn ang="10800000">
                    <a:pos x="wd2" y="hd2"/>
                  </a:cxn>
                  <a:cxn ang="16200000">
                    <a:pos x="wd2" y="hd2"/>
                  </a:cxn>
                </a:cxnLst>
                <a:rect l="0" t="0" r="r" b="b"/>
                <a:pathLst>
                  <a:path w="21581" h="21600" extrusionOk="0">
                    <a:moveTo>
                      <a:pt x="21549" y="4011"/>
                    </a:moveTo>
                    <a:cubicBezTo>
                      <a:pt x="21535" y="4006"/>
                      <a:pt x="21500" y="4015"/>
                      <a:pt x="21487" y="4013"/>
                    </a:cubicBezTo>
                    <a:cubicBezTo>
                      <a:pt x="21461" y="4009"/>
                      <a:pt x="21457" y="3996"/>
                      <a:pt x="21432" y="3990"/>
                    </a:cubicBezTo>
                    <a:cubicBezTo>
                      <a:pt x="21362" y="3976"/>
                      <a:pt x="21346" y="3987"/>
                      <a:pt x="21342" y="3928"/>
                    </a:cubicBezTo>
                    <a:cubicBezTo>
                      <a:pt x="21340" y="3883"/>
                      <a:pt x="21343" y="3838"/>
                      <a:pt x="21343" y="3793"/>
                    </a:cubicBezTo>
                    <a:cubicBezTo>
                      <a:pt x="21343" y="3710"/>
                      <a:pt x="21335" y="3648"/>
                      <a:pt x="21306" y="3569"/>
                    </a:cubicBezTo>
                    <a:cubicBezTo>
                      <a:pt x="21291" y="3526"/>
                      <a:pt x="21283" y="3493"/>
                      <a:pt x="21284" y="3449"/>
                    </a:cubicBezTo>
                    <a:cubicBezTo>
                      <a:pt x="21287" y="3376"/>
                      <a:pt x="21244" y="3365"/>
                      <a:pt x="21181" y="3313"/>
                    </a:cubicBezTo>
                    <a:cubicBezTo>
                      <a:pt x="21119" y="3262"/>
                      <a:pt x="21127" y="3162"/>
                      <a:pt x="21138" y="3094"/>
                    </a:cubicBezTo>
                    <a:cubicBezTo>
                      <a:pt x="21153" y="3003"/>
                      <a:pt x="21270" y="3037"/>
                      <a:pt x="21343" y="2990"/>
                    </a:cubicBezTo>
                    <a:cubicBezTo>
                      <a:pt x="21384" y="2964"/>
                      <a:pt x="21372" y="2931"/>
                      <a:pt x="21372" y="2886"/>
                    </a:cubicBezTo>
                    <a:cubicBezTo>
                      <a:pt x="21372" y="2844"/>
                      <a:pt x="21372" y="2803"/>
                      <a:pt x="21372" y="2761"/>
                    </a:cubicBezTo>
                    <a:cubicBezTo>
                      <a:pt x="21372" y="2714"/>
                      <a:pt x="21366" y="2678"/>
                      <a:pt x="21393" y="2635"/>
                    </a:cubicBezTo>
                    <a:cubicBezTo>
                      <a:pt x="21417" y="2599"/>
                      <a:pt x="21437" y="2560"/>
                      <a:pt x="21452" y="2526"/>
                    </a:cubicBezTo>
                    <a:cubicBezTo>
                      <a:pt x="21471" y="2486"/>
                      <a:pt x="21494" y="2451"/>
                      <a:pt x="21518" y="2415"/>
                    </a:cubicBezTo>
                    <a:cubicBezTo>
                      <a:pt x="21549" y="2367"/>
                      <a:pt x="21546" y="2333"/>
                      <a:pt x="21547" y="2281"/>
                    </a:cubicBezTo>
                    <a:cubicBezTo>
                      <a:pt x="21551" y="2146"/>
                      <a:pt x="21402" y="2201"/>
                      <a:pt x="21282" y="2156"/>
                    </a:cubicBezTo>
                    <a:cubicBezTo>
                      <a:pt x="21193" y="2122"/>
                      <a:pt x="21141" y="2038"/>
                      <a:pt x="21088" y="1979"/>
                    </a:cubicBezTo>
                    <a:cubicBezTo>
                      <a:pt x="21021" y="1903"/>
                      <a:pt x="21017" y="1802"/>
                      <a:pt x="20944" y="1734"/>
                    </a:cubicBezTo>
                    <a:cubicBezTo>
                      <a:pt x="20893" y="1687"/>
                      <a:pt x="20811" y="1665"/>
                      <a:pt x="20766" y="1614"/>
                    </a:cubicBezTo>
                    <a:cubicBezTo>
                      <a:pt x="20727" y="1569"/>
                      <a:pt x="20706" y="1545"/>
                      <a:pt x="20650" y="1509"/>
                    </a:cubicBezTo>
                    <a:cubicBezTo>
                      <a:pt x="20612" y="1485"/>
                      <a:pt x="20571" y="1470"/>
                      <a:pt x="20545" y="1439"/>
                    </a:cubicBezTo>
                    <a:cubicBezTo>
                      <a:pt x="20481" y="1426"/>
                      <a:pt x="20414" y="1416"/>
                      <a:pt x="20360" y="1389"/>
                    </a:cubicBezTo>
                    <a:cubicBezTo>
                      <a:pt x="20238" y="1328"/>
                      <a:pt x="20344" y="1478"/>
                      <a:pt x="20350" y="1477"/>
                    </a:cubicBezTo>
                    <a:cubicBezTo>
                      <a:pt x="20311" y="1488"/>
                      <a:pt x="20261" y="1482"/>
                      <a:pt x="20207" y="1469"/>
                    </a:cubicBezTo>
                    <a:cubicBezTo>
                      <a:pt x="20110" y="1447"/>
                      <a:pt x="20001" y="1405"/>
                      <a:pt x="19917" y="1410"/>
                    </a:cubicBezTo>
                    <a:cubicBezTo>
                      <a:pt x="19764" y="1421"/>
                      <a:pt x="19821" y="1453"/>
                      <a:pt x="19720" y="1502"/>
                    </a:cubicBezTo>
                    <a:cubicBezTo>
                      <a:pt x="19582" y="1570"/>
                      <a:pt x="19440" y="1378"/>
                      <a:pt x="19294" y="1394"/>
                    </a:cubicBezTo>
                    <a:cubicBezTo>
                      <a:pt x="19234" y="1400"/>
                      <a:pt x="19216" y="1456"/>
                      <a:pt x="19198" y="1488"/>
                    </a:cubicBezTo>
                    <a:cubicBezTo>
                      <a:pt x="19175" y="1527"/>
                      <a:pt x="19117" y="1498"/>
                      <a:pt x="19076" y="1504"/>
                    </a:cubicBezTo>
                    <a:cubicBezTo>
                      <a:pt x="19001" y="1516"/>
                      <a:pt x="18863" y="1395"/>
                      <a:pt x="18797" y="1362"/>
                    </a:cubicBezTo>
                    <a:cubicBezTo>
                      <a:pt x="18716" y="1320"/>
                      <a:pt x="18866" y="1298"/>
                      <a:pt x="18676" y="1304"/>
                    </a:cubicBezTo>
                    <a:cubicBezTo>
                      <a:pt x="18601" y="1306"/>
                      <a:pt x="18469" y="1286"/>
                      <a:pt x="18416" y="1336"/>
                    </a:cubicBezTo>
                    <a:cubicBezTo>
                      <a:pt x="18379" y="1371"/>
                      <a:pt x="18357" y="1412"/>
                      <a:pt x="18327" y="1450"/>
                    </a:cubicBezTo>
                    <a:cubicBezTo>
                      <a:pt x="18290" y="1496"/>
                      <a:pt x="18260" y="1452"/>
                      <a:pt x="18220" y="1482"/>
                    </a:cubicBezTo>
                    <a:cubicBezTo>
                      <a:pt x="18193" y="1500"/>
                      <a:pt x="18332" y="1581"/>
                      <a:pt x="18198" y="1562"/>
                    </a:cubicBezTo>
                    <a:cubicBezTo>
                      <a:pt x="18123" y="1552"/>
                      <a:pt x="18048" y="1534"/>
                      <a:pt x="17979" y="1511"/>
                    </a:cubicBezTo>
                    <a:cubicBezTo>
                      <a:pt x="17861" y="1473"/>
                      <a:pt x="17891" y="1414"/>
                      <a:pt x="17835" y="1346"/>
                    </a:cubicBezTo>
                    <a:cubicBezTo>
                      <a:pt x="17766" y="1260"/>
                      <a:pt x="17160" y="1280"/>
                      <a:pt x="17183" y="1199"/>
                    </a:cubicBezTo>
                    <a:cubicBezTo>
                      <a:pt x="17210" y="1102"/>
                      <a:pt x="16949" y="1240"/>
                      <a:pt x="16909" y="1253"/>
                    </a:cubicBezTo>
                    <a:cubicBezTo>
                      <a:pt x="16756" y="1300"/>
                      <a:pt x="16604" y="1287"/>
                      <a:pt x="16448" y="1314"/>
                    </a:cubicBezTo>
                    <a:cubicBezTo>
                      <a:pt x="16289" y="1343"/>
                      <a:pt x="16252" y="1456"/>
                      <a:pt x="16113" y="1431"/>
                    </a:cubicBezTo>
                    <a:cubicBezTo>
                      <a:pt x="16068" y="1423"/>
                      <a:pt x="15926" y="1390"/>
                      <a:pt x="15884" y="1419"/>
                    </a:cubicBezTo>
                    <a:cubicBezTo>
                      <a:pt x="15839" y="1450"/>
                      <a:pt x="15955" y="1516"/>
                      <a:pt x="15927" y="1531"/>
                    </a:cubicBezTo>
                    <a:cubicBezTo>
                      <a:pt x="15833" y="1581"/>
                      <a:pt x="15452" y="1509"/>
                      <a:pt x="15431" y="1420"/>
                    </a:cubicBezTo>
                    <a:cubicBezTo>
                      <a:pt x="15421" y="1378"/>
                      <a:pt x="15468" y="1343"/>
                      <a:pt x="15402" y="1315"/>
                    </a:cubicBezTo>
                    <a:cubicBezTo>
                      <a:pt x="15336" y="1286"/>
                      <a:pt x="15235" y="1271"/>
                      <a:pt x="15160" y="1266"/>
                    </a:cubicBezTo>
                    <a:cubicBezTo>
                      <a:pt x="15039" y="1257"/>
                      <a:pt x="15065" y="1180"/>
                      <a:pt x="15052" y="1111"/>
                    </a:cubicBezTo>
                    <a:cubicBezTo>
                      <a:pt x="15043" y="1064"/>
                      <a:pt x="14950" y="1013"/>
                      <a:pt x="14904" y="985"/>
                    </a:cubicBezTo>
                    <a:cubicBezTo>
                      <a:pt x="14796" y="919"/>
                      <a:pt x="14742" y="866"/>
                      <a:pt x="14742" y="756"/>
                    </a:cubicBezTo>
                    <a:cubicBezTo>
                      <a:pt x="14742" y="722"/>
                      <a:pt x="14509" y="839"/>
                      <a:pt x="14465" y="833"/>
                    </a:cubicBezTo>
                    <a:cubicBezTo>
                      <a:pt x="14344" y="814"/>
                      <a:pt x="14240" y="666"/>
                      <a:pt x="14110" y="628"/>
                    </a:cubicBezTo>
                    <a:cubicBezTo>
                      <a:pt x="13984" y="590"/>
                      <a:pt x="14123" y="538"/>
                      <a:pt x="14097" y="509"/>
                    </a:cubicBezTo>
                    <a:cubicBezTo>
                      <a:pt x="14056" y="463"/>
                      <a:pt x="13922" y="486"/>
                      <a:pt x="13861" y="478"/>
                    </a:cubicBezTo>
                    <a:cubicBezTo>
                      <a:pt x="13781" y="468"/>
                      <a:pt x="13756" y="376"/>
                      <a:pt x="13687" y="376"/>
                    </a:cubicBezTo>
                    <a:cubicBezTo>
                      <a:pt x="13636" y="376"/>
                      <a:pt x="13582" y="427"/>
                      <a:pt x="13525" y="434"/>
                    </a:cubicBezTo>
                    <a:cubicBezTo>
                      <a:pt x="13430" y="445"/>
                      <a:pt x="13299" y="380"/>
                      <a:pt x="13241" y="463"/>
                    </a:cubicBezTo>
                    <a:cubicBezTo>
                      <a:pt x="13212" y="504"/>
                      <a:pt x="13225" y="575"/>
                      <a:pt x="13200" y="608"/>
                    </a:cubicBezTo>
                    <a:cubicBezTo>
                      <a:pt x="13157" y="663"/>
                      <a:pt x="13031" y="760"/>
                      <a:pt x="12964" y="669"/>
                    </a:cubicBezTo>
                    <a:cubicBezTo>
                      <a:pt x="12902" y="584"/>
                      <a:pt x="12634" y="694"/>
                      <a:pt x="12526" y="703"/>
                    </a:cubicBezTo>
                    <a:cubicBezTo>
                      <a:pt x="12427" y="712"/>
                      <a:pt x="12444" y="610"/>
                      <a:pt x="12405" y="571"/>
                    </a:cubicBezTo>
                    <a:cubicBezTo>
                      <a:pt x="12371" y="537"/>
                      <a:pt x="12226" y="537"/>
                      <a:pt x="12168" y="515"/>
                    </a:cubicBezTo>
                    <a:cubicBezTo>
                      <a:pt x="12111" y="492"/>
                      <a:pt x="12087" y="583"/>
                      <a:pt x="12084" y="602"/>
                    </a:cubicBezTo>
                    <a:cubicBezTo>
                      <a:pt x="12069" y="698"/>
                      <a:pt x="11993" y="745"/>
                      <a:pt x="11881" y="799"/>
                    </a:cubicBezTo>
                    <a:cubicBezTo>
                      <a:pt x="11721" y="877"/>
                      <a:pt x="11764" y="818"/>
                      <a:pt x="11710" y="714"/>
                    </a:cubicBezTo>
                    <a:cubicBezTo>
                      <a:pt x="11671" y="640"/>
                      <a:pt x="11503" y="653"/>
                      <a:pt x="11510" y="663"/>
                    </a:cubicBezTo>
                    <a:cubicBezTo>
                      <a:pt x="11455" y="595"/>
                      <a:pt x="11490" y="528"/>
                      <a:pt x="11420" y="461"/>
                    </a:cubicBezTo>
                    <a:cubicBezTo>
                      <a:pt x="11373" y="416"/>
                      <a:pt x="11297" y="461"/>
                      <a:pt x="11263" y="437"/>
                    </a:cubicBezTo>
                    <a:cubicBezTo>
                      <a:pt x="11188" y="385"/>
                      <a:pt x="11183" y="292"/>
                      <a:pt x="11096" y="246"/>
                    </a:cubicBezTo>
                    <a:cubicBezTo>
                      <a:pt x="11062" y="228"/>
                      <a:pt x="10968" y="228"/>
                      <a:pt x="10971" y="192"/>
                    </a:cubicBezTo>
                    <a:cubicBezTo>
                      <a:pt x="10977" y="109"/>
                      <a:pt x="10846" y="115"/>
                      <a:pt x="10726" y="126"/>
                    </a:cubicBezTo>
                    <a:cubicBezTo>
                      <a:pt x="10670" y="131"/>
                      <a:pt x="10616" y="136"/>
                      <a:pt x="10580" y="134"/>
                    </a:cubicBezTo>
                    <a:cubicBezTo>
                      <a:pt x="10509" y="129"/>
                      <a:pt x="10498" y="68"/>
                      <a:pt x="10510" y="0"/>
                    </a:cubicBezTo>
                    <a:cubicBezTo>
                      <a:pt x="10463" y="7"/>
                      <a:pt x="10415" y="10"/>
                      <a:pt x="10355" y="10"/>
                    </a:cubicBezTo>
                    <a:cubicBezTo>
                      <a:pt x="10302" y="9"/>
                      <a:pt x="10282" y="17"/>
                      <a:pt x="10239" y="31"/>
                    </a:cubicBezTo>
                    <a:cubicBezTo>
                      <a:pt x="10204" y="42"/>
                      <a:pt x="10155" y="40"/>
                      <a:pt x="10121" y="51"/>
                    </a:cubicBezTo>
                    <a:cubicBezTo>
                      <a:pt x="10079" y="63"/>
                      <a:pt x="9999" y="80"/>
                      <a:pt x="9980" y="114"/>
                    </a:cubicBezTo>
                    <a:cubicBezTo>
                      <a:pt x="9970" y="132"/>
                      <a:pt x="9976" y="153"/>
                      <a:pt x="9970" y="172"/>
                    </a:cubicBezTo>
                    <a:cubicBezTo>
                      <a:pt x="9968" y="178"/>
                      <a:pt x="9949" y="188"/>
                      <a:pt x="9946" y="197"/>
                    </a:cubicBezTo>
                    <a:cubicBezTo>
                      <a:pt x="9931" y="234"/>
                      <a:pt x="9923" y="265"/>
                      <a:pt x="9896" y="302"/>
                    </a:cubicBezTo>
                    <a:cubicBezTo>
                      <a:pt x="9874" y="331"/>
                      <a:pt x="9856" y="362"/>
                      <a:pt x="9837" y="390"/>
                    </a:cubicBezTo>
                    <a:cubicBezTo>
                      <a:pt x="9799" y="445"/>
                      <a:pt x="9756" y="498"/>
                      <a:pt x="9707" y="550"/>
                    </a:cubicBezTo>
                    <a:cubicBezTo>
                      <a:pt x="9646" y="613"/>
                      <a:pt x="9636" y="707"/>
                      <a:pt x="9662" y="782"/>
                    </a:cubicBezTo>
                    <a:cubicBezTo>
                      <a:pt x="9681" y="839"/>
                      <a:pt x="9738" y="883"/>
                      <a:pt x="9716" y="949"/>
                    </a:cubicBezTo>
                    <a:cubicBezTo>
                      <a:pt x="9704" y="984"/>
                      <a:pt x="9688" y="972"/>
                      <a:pt x="9661" y="995"/>
                    </a:cubicBezTo>
                    <a:cubicBezTo>
                      <a:pt x="9651" y="1003"/>
                      <a:pt x="9657" y="1019"/>
                      <a:pt x="9649" y="1027"/>
                    </a:cubicBezTo>
                    <a:cubicBezTo>
                      <a:pt x="9638" y="1036"/>
                      <a:pt x="9618" y="1042"/>
                      <a:pt x="9610" y="1052"/>
                    </a:cubicBezTo>
                    <a:cubicBezTo>
                      <a:pt x="9603" y="1062"/>
                      <a:pt x="9599" y="1089"/>
                      <a:pt x="9592" y="1096"/>
                    </a:cubicBezTo>
                    <a:cubicBezTo>
                      <a:pt x="9569" y="1116"/>
                      <a:pt x="9531" y="1119"/>
                      <a:pt x="9501" y="1130"/>
                    </a:cubicBezTo>
                    <a:cubicBezTo>
                      <a:pt x="9463" y="1146"/>
                      <a:pt x="9438" y="1158"/>
                      <a:pt x="9393" y="1172"/>
                    </a:cubicBezTo>
                    <a:cubicBezTo>
                      <a:pt x="9350" y="1186"/>
                      <a:pt x="9289" y="1188"/>
                      <a:pt x="9253" y="1203"/>
                    </a:cubicBezTo>
                    <a:cubicBezTo>
                      <a:pt x="9225" y="1214"/>
                      <a:pt x="9208" y="1243"/>
                      <a:pt x="9182" y="1257"/>
                    </a:cubicBezTo>
                    <a:cubicBezTo>
                      <a:pt x="9158" y="1269"/>
                      <a:pt x="9131" y="1268"/>
                      <a:pt x="9109" y="1286"/>
                    </a:cubicBezTo>
                    <a:cubicBezTo>
                      <a:pt x="9080" y="1309"/>
                      <a:pt x="9067" y="1337"/>
                      <a:pt x="9036" y="1360"/>
                    </a:cubicBezTo>
                    <a:cubicBezTo>
                      <a:pt x="9022" y="1371"/>
                      <a:pt x="9003" y="1380"/>
                      <a:pt x="8991" y="1391"/>
                    </a:cubicBezTo>
                    <a:cubicBezTo>
                      <a:pt x="8984" y="1398"/>
                      <a:pt x="8988" y="1417"/>
                      <a:pt x="8979" y="1423"/>
                    </a:cubicBezTo>
                    <a:cubicBezTo>
                      <a:pt x="8949" y="1446"/>
                      <a:pt x="8877" y="1461"/>
                      <a:pt x="8838" y="1475"/>
                    </a:cubicBezTo>
                    <a:cubicBezTo>
                      <a:pt x="8757" y="1504"/>
                      <a:pt x="8682" y="1509"/>
                      <a:pt x="8606" y="1533"/>
                    </a:cubicBezTo>
                    <a:cubicBezTo>
                      <a:pt x="8528" y="1558"/>
                      <a:pt x="8411" y="1534"/>
                      <a:pt x="8401" y="1615"/>
                    </a:cubicBezTo>
                    <a:cubicBezTo>
                      <a:pt x="8397" y="1643"/>
                      <a:pt x="8404" y="1671"/>
                      <a:pt x="8402" y="1699"/>
                    </a:cubicBezTo>
                    <a:cubicBezTo>
                      <a:pt x="8399" y="1735"/>
                      <a:pt x="8381" y="1770"/>
                      <a:pt x="8372" y="1804"/>
                    </a:cubicBezTo>
                    <a:cubicBezTo>
                      <a:pt x="8348" y="1892"/>
                      <a:pt x="8278" y="1882"/>
                      <a:pt x="8168" y="1887"/>
                    </a:cubicBezTo>
                    <a:cubicBezTo>
                      <a:pt x="8124" y="1888"/>
                      <a:pt x="8093" y="1904"/>
                      <a:pt x="8051" y="1909"/>
                    </a:cubicBezTo>
                    <a:cubicBezTo>
                      <a:pt x="8002" y="1915"/>
                      <a:pt x="7955" y="1903"/>
                      <a:pt x="7905" y="1913"/>
                    </a:cubicBezTo>
                    <a:cubicBezTo>
                      <a:pt x="7809" y="1930"/>
                      <a:pt x="7717" y="1929"/>
                      <a:pt x="7614" y="1929"/>
                    </a:cubicBezTo>
                    <a:cubicBezTo>
                      <a:pt x="7588" y="1929"/>
                      <a:pt x="7520" y="1918"/>
                      <a:pt x="7502" y="1932"/>
                    </a:cubicBezTo>
                    <a:cubicBezTo>
                      <a:pt x="7478" y="1951"/>
                      <a:pt x="7505" y="2006"/>
                      <a:pt x="7493" y="2030"/>
                    </a:cubicBezTo>
                    <a:cubicBezTo>
                      <a:pt x="7476" y="2032"/>
                      <a:pt x="7461" y="2034"/>
                      <a:pt x="7445" y="2037"/>
                    </a:cubicBezTo>
                    <a:cubicBezTo>
                      <a:pt x="7446" y="2080"/>
                      <a:pt x="7373" y="2099"/>
                      <a:pt x="7344" y="2132"/>
                    </a:cubicBezTo>
                    <a:cubicBezTo>
                      <a:pt x="7314" y="2165"/>
                      <a:pt x="7300" y="2202"/>
                      <a:pt x="7294" y="2242"/>
                    </a:cubicBezTo>
                    <a:cubicBezTo>
                      <a:pt x="7286" y="2291"/>
                      <a:pt x="7260" y="2333"/>
                      <a:pt x="7214" y="2372"/>
                    </a:cubicBezTo>
                    <a:cubicBezTo>
                      <a:pt x="7194" y="2389"/>
                      <a:pt x="7165" y="2399"/>
                      <a:pt x="7147" y="2413"/>
                    </a:cubicBezTo>
                    <a:cubicBezTo>
                      <a:pt x="7110" y="2441"/>
                      <a:pt x="7131" y="2437"/>
                      <a:pt x="7120" y="2472"/>
                    </a:cubicBezTo>
                    <a:cubicBezTo>
                      <a:pt x="7106" y="2513"/>
                      <a:pt x="7081" y="2566"/>
                      <a:pt x="7061" y="2607"/>
                    </a:cubicBezTo>
                    <a:cubicBezTo>
                      <a:pt x="7045" y="2639"/>
                      <a:pt x="7061" y="2650"/>
                      <a:pt x="7003" y="2660"/>
                    </a:cubicBezTo>
                    <a:cubicBezTo>
                      <a:pt x="6972" y="2665"/>
                      <a:pt x="6924" y="2659"/>
                      <a:pt x="6892" y="2659"/>
                    </a:cubicBezTo>
                    <a:cubicBezTo>
                      <a:pt x="6832" y="2659"/>
                      <a:pt x="6771" y="2659"/>
                      <a:pt x="6711" y="2659"/>
                    </a:cubicBezTo>
                    <a:cubicBezTo>
                      <a:pt x="6643" y="2658"/>
                      <a:pt x="6606" y="2678"/>
                      <a:pt x="6540" y="2682"/>
                    </a:cubicBezTo>
                    <a:cubicBezTo>
                      <a:pt x="6522" y="2732"/>
                      <a:pt x="6534" y="2795"/>
                      <a:pt x="6536" y="2846"/>
                    </a:cubicBezTo>
                    <a:cubicBezTo>
                      <a:pt x="6537" y="2910"/>
                      <a:pt x="6578" y="2969"/>
                      <a:pt x="6565" y="3034"/>
                    </a:cubicBezTo>
                    <a:cubicBezTo>
                      <a:pt x="6556" y="3079"/>
                      <a:pt x="6535" y="3109"/>
                      <a:pt x="6535" y="3159"/>
                    </a:cubicBezTo>
                    <a:cubicBezTo>
                      <a:pt x="6536" y="3215"/>
                      <a:pt x="6527" y="3263"/>
                      <a:pt x="6485" y="3310"/>
                    </a:cubicBezTo>
                    <a:cubicBezTo>
                      <a:pt x="6410" y="3393"/>
                      <a:pt x="6294" y="3456"/>
                      <a:pt x="6222" y="3539"/>
                    </a:cubicBezTo>
                    <a:cubicBezTo>
                      <a:pt x="6184" y="3582"/>
                      <a:pt x="6148" y="3629"/>
                      <a:pt x="6120" y="3675"/>
                    </a:cubicBezTo>
                    <a:cubicBezTo>
                      <a:pt x="6104" y="3701"/>
                      <a:pt x="6097" y="3709"/>
                      <a:pt x="6098" y="3742"/>
                    </a:cubicBezTo>
                    <a:cubicBezTo>
                      <a:pt x="6098" y="3767"/>
                      <a:pt x="6105" y="3790"/>
                      <a:pt x="6080" y="3809"/>
                    </a:cubicBezTo>
                    <a:cubicBezTo>
                      <a:pt x="6114" y="3842"/>
                      <a:pt x="6113" y="3853"/>
                      <a:pt x="6125" y="3888"/>
                    </a:cubicBezTo>
                    <a:cubicBezTo>
                      <a:pt x="6136" y="3915"/>
                      <a:pt x="6167" y="3926"/>
                      <a:pt x="6180" y="3950"/>
                    </a:cubicBezTo>
                    <a:cubicBezTo>
                      <a:pt x="6199" y="3984"/>
                      <a:pt x="6175" y="4022"/>
                      <a:pt x="6150" y="4050"/>
                    </a:cubicBezTo>
                    <a:cubicBezTo>
                      <a:pt x="6128" y="4074"/>
                      <a:pt x="6089" y="4093"/>
                      <a:pt x="6068" y="4117"/>
                    </a:cubicBezTo>
                    <a:cubicBezTo>
                      <a:pt x="6049" y="4138"/>
                      <a:pt x="6051" y="4162"/>
                      <a:pt x="6034" y="4181"/>
                    </a:cubicBezTo>
                    <a:cubicBezTo>
                      <a:pt x="6024" y="4193"/>
                      <a:pt x="5993" y="4210"/>
                      <a:pt x="5981" y="4221"/>
                    </a:cubicBezTo>
                    <a:cubicBezTo>
                      <a:pt x="5968" y="4233"/>
                      <a:pt x="5963" y="4246"/>
                      <a:pt x="5947" y="4257"/>
                    </a:cubicBezTo>
                    <a:cubicBezTo>
                      <a:pt x="5885" y="4301"/>
                      <a:pt x="5826" y="4331"/>
                      <a:pt x="5777" y="4383"/>
                    </a:cubicBezTo>
                    <a:cubicBezTo>
                      <a:pt x="5747" y="4416"/>
                      <a:pt x="5731" y="4451"/>
                      <a:pt x="5713" y="4492"/>
                    </a:cubicBezTo>
                    <a:cubicBezTo>
                      <a:pt x="5689" y="4544"/>
                      <a:pt x="5709" y="4589"/>
                      <a:pt x="5692" y="4639"/>
                    </a:cubicBezTo>
                    <a:cubicBezTo>
                      <a:pt x="5681" y="4673"/>
                      <a:pt x="5651" y="4706"/>
                      <a:pt x="5639" y="4743"/>
                    </a:cubicBezTo>
                    <a:cubicBezTo>
                      <a:pt x="5615" y="4815"/>
                      <a:pt x="5583" y="4909"/>
                      <a:pt x="5525" y="4973"/>
                    </a:cubicBezTo>
                    <a:cubicBezTo>
                      <a:pt x="5480" y="5022"/>
                      <a:pt x="5422" y="5017"/>
                      <a:pt x="5498" y="5077"/>
                    </a:cubicBezTo>
                    <a:cubicBezTo>
                      <a:pt x="5528" y="5101"/>
                      <a:pt x="5573" y="5119"/>
                      <a:pt x="5603" y="5143"/>
                    </a:cubicBezTo>
                    <a:cubicBezTo>
                      <a:pt x="5779" y="5277"/>
                      <a:pt x="5639" y="5479"/>
                      <a:pt x="5690" y="5640"/>
                    </a:cubicBezTo>
                    <a:cubicBezTo>
                      <a:pt x="5690" y="5640"/>
                      <a:pt x="5690" y="5639"/>
                      <a:pt x="5690" y="5639"/>
                    </a:cubicBezTo>
                    <a:cubicBezTo>
                      <a:pt x="5690" y="5640"/>
                      <a:pt x="5690" y="5640"/>
                      <a:pt x="5690" y="5641"/>
                    </a:cubicBezTo>
                    <a:cubicBezTo>
                      <a:pt x="5691" y="5643"/>
                      <a:pt x="5692" y="5645"/>
                      <a:pt x="5692" y="5647"/>
                    </a:cubicBezTo>
                    <a:cubicBezTo>
                      <a:pt x="5696" y="5652"/>
                      <a:pt x="5700" y="5657"/>
                      <a:pt x="5695" y="5656"/>
                    </a:cubicBezTo>
                    <a:cubicBezTo>
                      <a:pt x="5694" y="5653"/>
                      <a:pt x="5694" y="5650"/>
                      <a:pt x="5692" y="5647"/>
                    </a:cubicBezTo>
                    <a:cubicBezTo>
                      <a:pt x="5691" y="5645"/>
                      <a:pt x="5691" y="5644"/>
                      <a:pt x="5690" y="5643"/>
                    </a:cubicBezTo>
                    <a:cubicBezTo>
                      <a:pt x="5672" y="5725"/>
                      <a:pt x="5800" y="5770"/>
                      <a:pt x="5879" y="5797"/>
                    </a:cubicBezTo>
                    <a:cubicBezTo>
                      <a:pt x="5922" y="5812"/>
                      <a:pt x="5973" y="5834"/>
                      <a:pt x="5984" y="5868"/>
                    </a:cubicBezTo>
                    <a:cubicBezTo>
                      <a:pt x="5996" y="5906"/>
                      <a:pt x="5972" y="5937"/>
                      <a:pt x="6003" y="5974"/>
                    </a:cubicBezTo>
                    <a:cubicBezTo>
                      <a:pt x="6034" y="6011"/>
                      <a:pt x="6094" y="6038"/>
                      <a:pt x="6146" y="6066"/>
                    </a:cubicBezTo>
                    <a:cubicBezTo>
                      <a:pt x="6162" y="6074"/>
                      <a:pt x="6179" y="6083"/>
                      <a:pt x="6193" y="6093"/>
                    </a:cubicBezTo>
                    <a:cubicBezTo>
                      <a:pt x="6268" y="6141"/>
                      <a:pt x="6355" y="6102"/>
                      <a:pt x="6445" y="6123"/>
                    </a:cubicBezTo>
                    <a:cubicBezTo>
                      <a:pt x="6440" y="6146"/>
                      <a:pt x="6399" y="6160"/>
                      <a:pt x="6382" y="6180"/>
                    </a:cubicBezTo>
                    <a:cubicBezTo>
                      <a:pt x="6362" y="6205"/>
                      <a:pt x="6350" y="6232"/>
                      <a:pt x="6332" y="6256"/>
                    </a:cubicBezTo>
                    <a:cubicBezTo>
                      <a:pt x="6299" y="6300"/>
                      <a:pt x="6258" y="6349"/>
                      <a:pt x="6209" y="6384"/>
                    </a:cubicBezTo>
                    <a:cubicBezTo>
                      <a:pt x="6131" y="6439"/>
                      <a:pt x="6038" y="6483"/>
                      <a:pt x="5958" y="6536"/>
                    </a:cubicBezTo>
                    <a:cubicBezTo>
                      <a:pt x="5908" y="6569"/>
                      <a:pt x="5858" y="6608"/>
                      <a:pt x="5801" y="6636"/>
                    </a:cubicBezTo>
                    <a:cubicBezTo>
                      <a:pt x="5780" y="6646"/>
                      <a:pt x="5757" y="6640"/>
                      <a:pt x="5737" y="6652"/>
                    </a:cubicBezTo>
                    <a:cubicBezTo>
                      <a:pt x="5719" y="6662"/>
                      <a:pt x="5713" y="6679"/>
                      <a:pt x="5701" y="6692"/>
                    </a:cubicBezTo>
                    <a:cubicBezTo>
                      <a:pt x="5662" y="6734"/>
                      <a:pt x="5660" y="6758"/>
                      <a:pt x="5661" y="6807"/>
                    </a:cubicBezTo>
                    <a:cubicBezTo>
                      <a:pt x="5662" y="6853"/>
                      <a:pt x="5687" y="6947"/>
                      <a:pt x="5640" y="6980"/>
                    </a:cubicBezTo>
                    <a:cubicBezTo>
                      <a:pt x="5609" y="7003"/>
                      <a:pt x="5571" y="6993"/>
                      <a:pt x="5530" y="6994"/>
                    </a:cubicBezTo>
                    <a:cubicBezTo>
                      <a:pt x="5483" y="6995"/>
                      <a:pt x="5470" y="7009"/>
                      <a:pt x="5430" y="7017"/>
                    </a:cubicBezTo>
                    <a:cubicBezTo>
                      <a:pt x="5425" y="7018"/>
                      <a:pt x="5418" y="7018"/>
                      <a:pt x="5412" y="7018"/>
                    </a:cubicBezTo>
                    <a:cubicBezTo>
                      <a:pt x="5369" y="7022"/>
                      <a:pt x="5316" y="7015"/>
                      <a:pt x="5274" y="7015"/>
                    </a:cubicBezTo>
                    <a:cubicBezTo>
                      <a:pt x="5206" y="7016"/>
                      <a:pt x="5206" y="7028"/>
                      <a:pt x="5153" y="7048"/>
                    </a:cubicBezTo>
                    <a:cubicBezTo>
                      <a:pt x="5058" y="7082"/>
                      <a:pt x="4925" y="7046"/>
                      <a:pt x="4821" y="7062"/>
                    </a:cubicBezTo>
                    <a:cubicBezTo>
                      <a:pt x="4774" y="7069"/>
                      <a:pt x="4720" y="7091"/>
                      <a:pt x="4682" y="7117"/>
                    </a:cubicBezTo>
                    <a:cubicBezTo>
                      <a:pt x="4668" y="7126"/>
                      <a:pt x="4647" y="7143"/>
                      <a:pt x="4633" y="7152"/>
                    </a:cubicBezTo>
                    <a:cubicBezTo>
                      <a:pt x="4611" y="7165"/>
                      <a:pt x="4628" y="7168"/>
                      <a:pt x="4606" y="7174"/>
                    </a:cubicBezTo>
                    <a:cubicBezTo>
                      <a:pt x="4592" y="7178"/>
                      <a:pt x="4508" y="7154"/>
                      <a:pt x="4494" y="7147"/>
                    </a:cubicBezTo>
                    <a:cubicBezTo>
                      <a:pt x="4464" y="7132"/>
                      <a:pt x="4452" y="7108"/>
                      <a:pt x="4424" y="7091"/>
                    </a:cubicBezTo>
                    <a:cubicBezTo>
                      <a:pt x="4390" y="7070"/>
                      <a:pt x="4344" y="7058"/>
                      <a:pt x="4308" y="7036"/>
                    </a:cubicBezTo>
                    <a:cubicBezTo>
                      <a:pt x="4254" y="7003"/>
                      <a:pt x="4205" y="6994"/>
                      <a:pt x="4147" y="6970"/>
                    </a:cubicBezTo>
                    <a:cubicBezTo>
                      <a:pt x="4074" y="6940"/>
                      <a:pt x="4027" y="6894"/>
                      <a:pt x="3957" y="6862"/>
                    </a:cubicBezTo>
                    <a:cubicBezTo>
                      <a:pt x="3882" y="6827"/>
                      <a:pt x="3781" y="6800"/>
                      <a:pt x="3695" y="6788"/>
                    </a:cubicBezTo>
                    <a:cubicBezTo>
                      <a:pt x="3612" y="6776"/>
                      <a:pt x="3553" y="6804"/>
                      <a:pt x="3476" y="6807"/>
                    </a:cubicBezTo>
                    <a:cubicBezTo>
                      <a:pt x="3344" y="6813"/>
                      <a:pt x="3175" y="6807"/>
                      <a:pt x="3133" y="6698"/>
                    </a:cubicBezTo>
                    <a:cubicBezTo>
                      <a:pt x="3123" y="6673"/>
                      <a:pt x="3139" y="6635"/>
                      <a:pt x="3111" y="6620"/>
                    </a:cubicBezTo>
                    <a:cubicBezTo>
                      <a:pt x="3089" y="6608"/>
                      <a:pt x="3021" y="6623"/>
                      <a:pt x="2994" y="6620"/>
                    </a:cubicBezTo>
                    <a:cubicBezTo>
                      <a:pt x="2936" y="6613"/>
                      <a:pt x="2868" y="6587"/>
                      <a:pt x="2806" y="6573"/>
                    </a:cubicBezTo>
                    <a:cubicBezTo>
                      <a:pt x="2727" y="6554"/>
                      <a:pt x="2657" y="6558"/>
                      <a:pt x="2573" y="6557"/>
                    </a:cubicBezTo>
                    <a:cubicBezTo>
                      <a:pt x="2501" y="6556"/>
                      <a:pt x="2480" y="6570"/>
                      <a:pt x="2457" y="6597"/>
                    </a:cubicBezTo>
                    <a:cubicBezTo>
                      <a:pt x="2447" y="6609"/>
                      <a:pt x="2436" y="6623"/>
                      <a:pt x="2421" y="6640"/>
                    </a:cubicBezTo>
                    <a:cubicBezTo>
                      <a:pt x="2385" y="6680"/>
                      <a:pt x="2299" y="6720"/>
                      <a:pt x="2279" y="6764"/>
                    </a:cubicBezTo>
                    <a:cubicBezTo>
                      <a:pt x="2276" y="6772"/>
                      <a:pt x="2273" y="6785"/>
                      <a:pt x="2272" y="6800"/>
                    </a:cubicBezTo>
                    <a:cubicBezTo>
                      <a:pt x="2267" y="6844"/>
                      <a:pt x="2271" y="6908"/>
                      <a:pt x="2279" y="6933"/>
                    </a:cubicBezTo>
                    <a:cubicBezTo>
                      <a:pt x="2287" y="6957"/>
                      <a:pt x="2306" y="6967"/>
                      <a:pt x="2311" y="6994"/>
                    </a:cubicBezTo>
                    <a:cubicBezTo>
                      <a:pt x="2315" y="7021"/>
                      <a:pt x="2310" y="7051"/>
                      <a:pt x="2310" y="7078"/>
                    </a:cubicBezTo>
                    <a:cubicBezTo>
                      <a:pt x="2310" y="7128"/>
                      <a:pt x="2298" y="7186"/>
                      <a:pt x="2313" y="7234"/>
                    </a:cubicBezTo>
                    <a:cubicBezTo>
                      <a:pt x="2321" y="7261"/>
                      <a:pt x="2342" y="7290"/>
                      <a:pt x="2360" y="7313"/>
                    </a:cubicBezTo>
                    <a:cubicBezTo>
                      <a:pt x="2368" y="7322"/>
                      <a:pt x="2394" y="7358"/>
                      <a:pt x="2402" y="7365"/>
                    </a:cubicBezTo>
                    <a:cubicBezTo>
                      <a:pt x="2430" y="7388"/>
                      <a:pt x="2468" y="7398"/>
                      <a:pt x="2493" y="7427"/>
                    </a:cubicBezTo>
                    <a:cubicBezTo>
                      <a:pt x="2513" y="7451"/>
                      <a:pt x="2533" y="7478"/>
                      <a:pt x="2541" y="7506"/>
                    </a:cubicBezTo>
                    <a:cubicBezTo>
                      <a:pt x="2562" y="7582"/>
                      <a:pt x="2501" y="7633"/>
                      <a:pt x="2483" y="7704"/>
                    </a:cubicBezTo>
                    <a:cubicBezTo>
                      <a:pt x="2470" y="7758"/>
                      <a:pt x="2455" y="7813"/>
                      <a:pt x="2455" y="7870"/>
                    </a:cubicBezTo>
                    <a:cubicBezTo>
                      <a:pt x="2456" y="7928"/>
                      <a:pt x="2438" y="8002"/>
                      <a:pt x="2461" y="8058"/>
                    </a:cubicBezTo>
                    <a:cubicBezTo>
                      <a:pt x="2482" y="8109"/>
                      <a:pt x="2545" y="8156"/>
                      <a:pt x="2579" y="8204"/>
                    </a:cubicBezTo>
                    <a:cubicBezTo>
                      <a:pt x="2613" y="8252"/>
                      <a:pt x="2632" y="8342"/>
                      <a:pt x="2688" y="8380"/>
                    </a:cubicBezTo>
                    <a:cubicBezTo>
                      <a:pt x="2733" y="8410"/>
                      <a:pt x="2811" y="8419"/>
                      <a:pt x="2858" y="8454"/>
                    </a:cubicBezTo>
                    <a:cubicBezTo>
                      <a:pt x="2913" y="8495"/>
                      <a:pt x="2906" y="8545"/>
                      <a:pt x="2846" y="8576"/>
                    </a:cubicBezTo>
                    <a:cubicBezTo>
                      <a:pt x="2801" y="8599"/>
                      <a:pt x="2745" y="8599"/>
                      <a:pt x="2710" y="8636"/>
                    </a:cubicBezTo>
                    <a:cubicBezTo>
                      <a:pt x="2670" y="8678"/>
                      <a:pt x="2688" y="8746"/>
                      <a:pt x="2689" y="8798"/>
                    </a:cubicBezTo>
                    <a:cubicBezTo>
                      <a:pt x="2689" y="8820"/>
                      <a:pt x="2697" y="8850"/>
                      <a:pt x="2690" y="8871"/>
                    </a:cubicBezTo>
                    <a:cubicBezTo>
                      <a:pt x="2677" y="8916"/>
                      <a:pt x="2652" y="8904"/>
                      <a:pt x="2601" y="8912"/>
                    </a:cubicBezTo>
                    <a:cubicBezTo>
                      <a:pt x="2523" y="8924"/>
                      <a:pt x="2477" y="8955"/>
                      <a:pt x="2397" y="8954"/>
                    </a:cubicBezTo>
                    <a:cubicBezTo>
                      <a:pt x="2361" y="8954"/>
                      <a:pt x="2313" y="8948"/>
                      <a:pt x="2279" y="8953"/>
                    </a:cubicBezTo>
                    <a:cubicBezTo>
                      <a:pt x="2247" y="8958"/>
                      <a:pt x="2236" y="8977"/>
                      <a:pt x="2199" y="8978"/>
                    </a:cubicBezTo>
                    <a:cubicBezTo>
                      <a:pt x="2197" y="9020"/>
                      <a:pt x="2156" y="9029"/>
                      <a:pt x="2127" y="9058"/>
                    </a:cubicBezTo>
                    <a:cubicBezTo>
                      <a:pt x="2097" y="9086"/>
                      <a:pt x="2087" y="9102"/>
                      <a:pt x="2048" y="9125"/>
                    </a:cubicBezTo>
                    <a:cubicBezTo>
                      <a:pt x="2010" y="9149"/>
                      <a:pt x="1950" y="9173"/>
                      <a:pt x="1922" y="9203"/>
                    </a:cubicBezTo>
                    <a:cubicBezTo>
                      <a:pt x="1901" y="9226"/>
                      <a:pt x="1891" y="9255"/>
                      <a:pt x="1873" y="9277"/>
                    </a:cubicBezTo>
                    <a:cubicBezTo>
                      <a:pt x="1826" y="9335"/>
                      <a:pt x="1801" y="9372"/>
                      <a:pt x="1697" y="9371"/>
                    </a:cubicBezTo>
                    <a:cubicBezTo>
                      <a:pt x="1611" y="9370"/>
                      <a:pt x="1493" y="9357"/>
                      <a:pt x="1410" y="9374"/>
                    </a:cubicBezTo>
                    <a:cubicBezTo>
                      <a:pt x="1400" y="9421"/>
                      <a:pt x="1358" y="9469"/>
                      <a:pt x="1375" y="9518"/>
                    </a:cubicBezTo>
                    <a:cubicBezTo>
                      <a:pt x="1381" y="9536"/>
                      <a:pt x="1398" y="9551"/>
                      <a:pt x="1406" y="9569"/>
                    </a:cubicBezTo>
                    <a:cubicBezTo>
                      <a:pt x="1418" y="9595"/>
                      <a:pt x="1425" y="9625"/>
                      <a:pt x="1438" y="9653"/>
                    </a:cubicBezTo>
                    <a:cubicBezTo>
                      <a:pt x="1464" y="9706"/>
                      <a:pt x="1494" y="9753"/>
                      <a:pt x="1493" y="9809"/>
                    </a:cubicBezTo>
                    <a:cubicBezTo>
                      <a:pt x="1492" y="9861"/>
                      <a:pt x="1493" y="9914"/>
                      <a:pt x="1493" y="9965"/>
                    </a:cubicBezTo>
                    <a:cubicBezTo>
                      <a:pt x="1493" y="9988"/>
                      <a:pt x="1484" y="10018"/>
                      <a:pt x="1491" y="10039"/>
                    </a:cubicBezTo>
                    <a:cubicBezTo>
                      <a:pt x="1500" y="10065"/>
                      <a:pt x="1519" y="10070"/>
                      <a:pt x="1523" y="10101"/>
                    </a:cubicBezTo>
                    <a:cubicBezTo>
                      <a:pt x="1531" y="10155"/>
                      <a:pt x="1542" y="10198"/>
                      <a:pt x="1586" y="10247"/>
                    </a:cubicBezTo>
                    <a:cubicBezTo>
                      <a:pt x="1614" y="10278"/>
                      <a:pt x="1659" y="10293"/>
                      <a:pt x="1670" y="10330"/>
                    </a:cubicBezTo>
                    <a:cubicBezTo>
                      <a:pt x="1676" y="10350"/>
                      <a:pt x="1671" y="10383"/>
                      <a:pt x="1665" y="10403"/>
                    </a:cubicBezTo>
                    <a:cubicBezTo>
                      <a:pt x="1657" y="10433"/>
                      <a:pt x="1640" y="10454"/>
                      <a:pt x="1638" y="10486"/>
                    </a:cubicBezTo>
                    <a:cubicBezTo>
                      <a:pt x="1637" y="10510"/>
                      <a:pt x="1638" y="10535"/>
                      <a:pt x="1638" y="10559"/>
                    </a:cubicBezTo>
                    <a:cubicBezTo>
                      <a:pt x="1640" y="10659"/>
                      <a:pt x="1525" y="10694"/>
                      <a:pt x="1422" y="10748"/>
                    </a:cubicBezTo>
                    <a:cubicBezTo>
                      <a:pt x="1334" y="10793"/>
                      <a:pt x="1240" y="10832"/>
                      <a:pt x="1143" y="10863"/>
                    </a:cubicBezTo>
                    <a:cubicBezTo>
                      <a:pt x="1092" y="10879"/>
                      <a:pt x="1042" y="10870"/>
                      <a:pt x="1011" y="10831"/>
                    </a:cubicBezTo>
                    <a:cubicBezTo>
                      <a:pt x="982" y="10796"/>
                      <a:pt x="1000" y="10746"/>
                      <a:pt x="998" y="10705"/>
                    </a:cubicBezTo>
                    <a:cubicBezTo>
                      <a:pt x="992" y="10623"/>
                      <a:pt x="891" y="10542"/>
                      <a:pt x="793" y="10507"/>
                    </a:cubicBezTo>
                    <a:cubicBezTo>
                      <a:pt x="745" y="10490"/>
                      <a:pt x="702" y="10463"/>
                      <a:pt x="647" y="10455"/>
                    </a:cubicBezTo>
                    <a:cubicBezTo>
                      <a:pt x="593" y="10446"/>
                      <a:pt x="515" y="10423"/>
                      <a:pt x="456" y="10433"/>
                    </a:cubicBezTo>
                    <a:cubicBezTo>
                      <a:pt x="390" y="10445"/>
                      <a:pt x="414" y="10503"/>
                      <a:pt x="414" y="10549"/>
                    </a:cubicBezTo>
                    <a:cubicBezTo>
                      <a:pt x="414" y="10601"/>
                      <a:pt x="406" y="10636"/>
                      <a:pt x="384" y="10685"/>
                    </a:cubicBezTo>
                    <a:cubicBezTo>
                      <a:pt x="351" y="10759"/>
                      <a:pt x="304" y="10853"/>
                      <a:pt x="297" y="10935"/>
                    </a:cubicBezTo>
                    <a:cubicBezTo>
                      <a:pt x="292" y="10981"/>
                      <a:pt x="321" y="11029"/>
                      <a:pt x="255" y="11055"/>
                    </a:cubicBezTo>
                    <a:cubicBezTo>
                      <a:pt x="234" y="11063"/>
                      <a:pt x="185" y="11075"/>
                      <a:pt x="163" y="11079"/>
                    </a:cubicBezTo>
                    <a:cubicBezTo>
                      <a:pt x="140" y="11083"/>
                      <a:pt x="99" y="11072"/>
                      <a:pt x="80" y="11082"/>
                    </a:cubicBezTo>
                    <a:cubicBezTo>
                      <a:pt x="42" y="11099"/>
                      <a:pt x="65" y="11184"/>
                      <a:pt x="64" y="11216"/>
                    </a:cubicBezTo>
                    <a:cubicBezTo>
                      <a:pt x="63" y="11259"/>
                      <a:pt x="45" y="11307"/>
                      <a:pt x="28" y="11347"/>
                    </a:cubicBezTo>
                    <a:cubicBezTo>
                      <a:pt x="19" y="11368"/>
                      <a:pt x="7" y="11376"/>
                      <a:pt x="5" y="11404"/>
                    </a:cubicBezTo>
                    <a:cubicBezTo>
                      <a:pt x="4" y="11428"/>
                      <a:pt x="6" y="11453"/>
                      <a:pt x="6" y="11477"/>
                    </a:cubicBezTo>
                    <a:cubicBezTo>
                      <a:pt x="6" y="11516"/>
                      <a:pt x="-5" y="11564"/>
                      <a:pt x="4" y="11602"/>
                    </a:cubicBezTo>
                    <a:cubicBezTo>
                      <a:pt x="13" y="11642"/>
                      <a:pt x="56" y="11699"/>
                      <a:pt x="85" y="11733"/>
                    </a:cubicBezTo>
                    <a:cubicBezTo>
                      <a:pt x="98" y="11748"/>
                      <a:pt x="116" y="11749"/>
                      <a:pt x="124" y="11768"/>
                    </a:cubicBezTo>
                    <a:cubicBezTo>
                      <a:pt x="133" y="11789"/>
                      <a:pt x="128" y="11819"/>
                      <a:pt x="137" y="11842"/>
                    </a:cubicBezTo>
                    <a:cubicBezTo>
                      <a:pt x="169" y="11929"/>
                      <a:pt x="152" y="12032"/>
                      <a:pt x="152" y="12123"/>
                    </a:cubicBezTo>
                    <a:cubicBezTo>
                      <a:pt x="151" y="12224"/>
                      <a:pt x="173" y="12271"/>
                      <a:pt x="327" y="12269"/>
                    </a:cubicBezTo>
                    <a:cubicBezTo>
                      <a:pt x="396" y="12268"/>
                      <a:pt x="463" y="12283"/>
                      <a:pt x="531" y="12295"/>
                    </a:cubicBezTo>
                    <a:cubicBezTo>
                      <a:pt x="599" y="12307"/>
                      <a:pt x="663" y="12318"/>
                      <a:pt x="718" y="12353"/>
                    </a:cubicBezTo>
                    <a:cubicBezTo>
                      <a:pt x="769" y="12387"/>
                      <a:pt x="759" y="12413"/>
                      <a:pt x="778" y="12457"/>
                    </a:cubicBezTo>
                    <a:cubicBezTo>
                      <a:pt x="786" y="12476"/>
                      <a:pt x="798" y="12493"/>
                      <a:pt x="812" y="12511"/>
                    </a:cubicBezTo>
                    <a:cubicBezTo>
                      <a:pt x="919" y="12493"/>
                      <a:pt x="1060" y="12502"/>
                      <a:pt x="1181" y="12507"/>
                    </a:cubicBezTo>
                    <a:cubicBezTo>
                      <a:pt x="1208" y="12508"/>
                      <a:pt x="1235" y="12509"/>
                      <a:pt x="1259" y="12509"/>
                    </a:cubicBezTo>
                    <a:cubicBezTo>
                      <a:pt x="1315" y="12510"/>
                      <a:pt x="1345" y="12503"/>
                      <a:pt x="1390" y="12494"/>
                    </a:cubicBezTo>
                    <a:cubicBezTo>
                      <a:pt x="1423" y="12487"/>
                      <a:pt x="1433" y="12464"/>
                      <a:pt x="1480" y="12475"/>
                    </a:cubicBezTo>
                    <a:cubicBezTo>
                      <a:pt x="1519" y="12484"/>
                      <a:pt x="1552" y="12541"/>
                      <a:pt x="1576" y="12571"/>
                    </a:cubicBezTo>
                    <a:cubicBezTo>
                      <a:pt x="1621" y="12626"/>
                      <a:pt x="1631" y="12650"/>
                      <a:pt x="1715" y="12667"/>
                    </a:cubicBezTo>
                    <a:cubicBezTo>
                      <a:pt x="1788" y="12681"/>
                      <a:pt x="1927" y="12638"/>
                      <a:pt x="1994" y="12670"/>
                    </a:cubicBezTo>
                    <a:cubicBezTo>
                      <a:pt x="2058" y="12702"/>
                      <a:pt x="2036" y="12779"/>
                      <a:pt x="2055" y="12823"/>
                    </a:cubicBezTo>
                    <a:cubicBezTo>
                      <a:pt x="2089" y="12903"/>
                      <a:pt x="2208" y="12913"/>
                      <a:pt x="2309" y="12917"/>
                    </a:cubicBezTo>
                    <a:cubicBezTo>
                      <a:pt x="2434" y="12921"/>
                      <a:pt x="2653" y="12882"/>
                      <a:pt x="2764" y="12918"/>
                    </a:cubicBezTo>
                    <a:cubicBezTo>
                      <a:pt x="2892" y="12961"/>
                      <a:pt x="2905" y="13146"/>
                      <a:pt x="2954" y="13225"/>
                    </a:cubicBezTo>
                    <a:cubicBezTo>
                      <a:pt x="3023" y="13337"/>
                      <a:pt x="3141" y="13401"/>
                      <a:pt x="3261" y="13486"/>
                    </a:cubicBezTo>
                    <a:cubicBezTo>
                      <a:pt x="3321" y="13528"/>
                      <a:pt x="3359" y="13597"/>
                      <a:pt x="3424" y="13637"/>
                    </a:cubicBezTo>
                    <a:cubicBezTo>
                      <a:pt x="3481" y="13672"/>
                      <a:pt x="3554" y="13676"/>
                      <a:pt x="3620" y="13705"/>
                    </a:cubicBezTo>
                    <a:cubicBezTo>
                      <a:pt x="3738" y="13757"/>
                      <a:pt x="3838" y="13809"/>
                      <a:pt x="3937" y="13878"/>
                    </a:cubicBezTo>
                    <a:cubicBezTo>
                      <a:pt x="4035" y="13945"/>
                      <a:pt x="4014" y="14009"/>
                      <a:pt x="4014" y="14104"/>
                    </a:cubicBezTo>
                    <a:cubicBezTo>
                      <a:pt x="4014" y="14227"/>
                      <a:pt x="4009" y="14333"/>
                      <a:pt x="4067" y="14448"/>
                    </a:cubicBezTo>
                    <a:cubicBezTo>
                      <a:pt x="4094" y="14501"/>
                      <a:pt x="4133" y="14544"/>
                      <a:pt x="4187" y="14581"/>
                    </a:cubicBezTo>
                    <a:cubicBezTo>
                      <a:pt x="4249" y="14624"/>
                      <a:pt x="4320" y="14622"/>
                      <a:pt x="4381" y="14653"/>
                    </a:cubicBezTo>
                    <a:cubicBezTo>
                      <a:pt x="4413" y="14669"/>
                      <a:pt x="4454" y="14715"/>
                      <a:pt x="4484" y="14737"/>
                    </a:cubicBezTo>
                    <a:cubicBezTo>
                      <a:pt x="4500" y="14749"/>
                      <a:pt x="4527" y="14773"/>
                      <a:pt x="4539" y="14784"/>
                    </a:cubicBezTo>
                    <a:cubicBezTo>
                      <a:pt x="4567" y="14810"/>
                      <a:pt x="4608" y="14838"/>
                      <a:pt x="4622" y="14873"/>
                    </a:cubicBezTo>
                    <a:cubicBezTo>
                      <a:pt x="4642" y="14926"/>
                      <a:pt x="4605" y="14948"/>
                      <a:pt x="4591" y="14986"/>
                    </a:cubicBezTo>
                    <a:cubicBezTo>
                      <a:pt x="4573" y="15039"/>
                      <a:pt x="4567" y="15084"/>
                      <a:pt x="4538" y="15136"/>
                    </a:cubicBezTo>
                    <a:cubicBezTo>
                      <a:pt x="4437" y="15319"/>
                      <a:pt x="4498" y="15565"/>
                      <a:pt x="4495" y="15761"/>
                    </a:cubicBezTo>
                    <a:cubicBezTo>
                      <a:pt x="4493" y="15872"/>
                      <a:pt x="4574" y="15966"/>
                      <a:pt x="4583" y="16074"/>
                    </a:cubicBezTo>
                    <a:cubicBezTo>
                      <a:pt x="4587" y="16132"/>
                      <a:pt x="4586" y="16178"/>
                      <a:pt x="4551" y="16230"/>
                    </a:cubicBezTo>
                    <a:cubicBezTo>
                      <a:pt x="4516" y="16282"/>
                      <a:pt x="4453" y="16304"/>
                      <a:pt x="4410" y="16344"/>
                    </a:cubicBezTo>
                    <a:cubicBezTo>
                      <a:pt x="4373" y="16379"/>
                      <a:pt x="4380" y="16433"/>
                      <a:pt x="4323" y="16452"/>
                    </a:cubicBezTo>
                    <a:cubicBezTo>
                      <a:pt x="4282" y="16465"/>
                      <a:pt x="4167" y="16449"/>
                      <a:pt x="4123" y="16449"/>
                    </a:cubicBezTo>
                    <a:cubicBezTo>
                      <a:pt x="3950" y="16449"/>
                      <a:pt x="3783" y="16444"/>
                      <a:pt x="3620" y="16474"/>
                    </a:cubicBezTo>
                    <a:cubicBezTo>
                      <a:pt x="3549" y="16487"/>
                      <a:pt x="3508" y="16477"/>
                      <a:pt x="3456" y="16519"/>
                    </a:cubicBezTo>
                    <a:cubicBezTo>
                      <a:pt x="3397" y="16566"/>
                      <a:pt x="3403" y="16610"/>
                      <a:pt x="3402" y="16668"/>
                    </a:cubicBezTo>
                    <a:cubicBezTo>
                      <a:pt x="3400" y="16713"/>
                      <a:pt x="3392" y="16764"/>
                      <a:pt x="3406" y="16807"/>
                    </a:cubicBezTo>
                    <a:cubicBezTo>
                      <a:pt x="3420" y="16851"/>
                      <a:pt x="3446" y="16864"/>
                      <a:pt x="3445" y="16919"/>
                    </a:cubicBezTo>
                    <a:cubicBezTo>
                      <a:pt x="3444" y="17026"/>
                      <a:pt x="3398" y="17089"/>
                      <a:pt x="3326" y="17183"/>
                    </a:cubicBezTo>
                    <a:cubicBezTo>
                      <a:pt x="3286" y="17235"/>
                      <a:pt x="3256" y="17293"/>
                      <a:pt x="3173" y="17319"/>
                    </a:cubicBezTo>
                    <a:cubicBezTo>
                      <a:pt x="3118" y="17337"/>
                      <a:pt x="3054" y="17310"/>
                      <a:pt x="3015" y="17355"/>
                    </a:cubicBezTo>
                    <a:cubicBezTo>
                      <a:pt x="2968" y="17408"/>
                      <a:pt x="3043" y="17471"/>
                      <a:pt x="2977" y="17522"/>
                    </a:cubicBezTo>
                    <a:cubicBezTo>
                      <a:pt x="2947" y="17546"/>
                      <a:pt x="2876" y="17562"/>
                      <a:pt x="2833" y="17569"/>
                    </a:cubicBezTo>
                    <a:cubicBezTo>
                      <a:pt x="2753" y="17582"/>
                      <a:pt x="2727" y="17575"/>
                      <a:pt x="2669" y="17615"/>
                    </a:cubicBezTo>
                    <a:cubicBezTo>
                      <a:pt x="2607" y="17658"/>
                      <a:pt x="2606" y="17661"/>
                      <a:pt x="2657" y="17701"/>
                    </a:cubicBezTo>
                    <a:cubicBezTo>
                      <a:pt x="2733" y="17761"/>
                      <a:pt x="2840" y="17822"/>
                      <a:pt x="2921" y="17888"/>
                    </a:cubicBezTo>
                    <a:cubicBezTo>
                      <a:pt x="3000" y="17953"/>
                      <a:pt x="3058" y="18017"/>
                      <a:pt x="3128" y="18082"/>
                    </a:cubicBezTo>
                    <a:cubicBezTo>
                      <a:pt x="3154" y="18106"/>
                      <a:pt x="3230" y="18174"/>
                      <a:pt x="3231" y="18201"/>
                    </a:cubicBezTo>
                    <a:cubicBezTo>
                      <a:pt x="3233" y="18233"/>
                      <a:pt x="3161" y="18273"/>
                      <a:pt x="3149" y="18302"/>
                    </a:cubicBezTo>
                    <a:cubicBezTo>
                      <a:pt x="3128" y="18352"/>
                      <a:pt x="3105" y="18536"/>
                      <a:pt x="3146" y="18579"/>
                    </a:cubicBezTo>
                    <a:cubicBezTo>
                      <a:pt x="3245" y="18684"/>
                      <a:pt x="3378" y="18485"/>
                      <a:pt x="3454" y="18458"/>
                    </a:cubicBezTo>
                    <a:cubicBezTo>
                      <a:pt x="3581" y="18412"/>
                      <a:pt x="3671" y="18538"/>
                      <a:pt x="3751" y="18592"/>
                    </a:cubicBezTo>
                    <a:cubicBezTo>
                      <a:pt x="3844" y="18655"/>
                      <a:pt x="3941" y="18682"/>
                      <a:pt x="4036" y="18733"/>
                    </a:cubicBezTo>
                    <a:cubicBezTo>
                      <a:pt x="4141" y="18789"/>
                      <a:pt x="4208" y="18867"/>
                      <a:pt x="4232" y="18953"/>
                    </a:cubicBezTo>
                    <a:cubicBezTo>
                      <a:pt x="4254" y="19029"/>
                      <a:pt x="4261" y="19000"/>
                      <a:pt x="4363" y="19021"/>
                    </a:cubicBezTo>
                    <a:cubicBezTo>
                      <a:pt x="4429" y="19034"/>
                      <a:pt x="4525" y="19076"/>
                      <a:pt x="4584" y="19101"/>
                    </a:cubicBezTo>
                    <a:cubicBezTo>
                      <a:pt x="4698" y="19148"/>
                      <a:pt x="4794" y="19140"/>
                      <a:pt x="4932" y="19140"/>
                    </a:cubicBezTo>
                    <a:cubicBezTo>
                      <a:pt x="5023" y="19140"/>
                      <a:pt x="5294" y="19111"/>
                      <a:pt x="5329" y="19169"/>
                    </a:cubicBezTo>
                    <a:cubicBezTo>
                      <a:pt x="5373" y="19242"/>
                      <a:pt x="5304" y="19370"/>
                      <a:pt x="5278" y="19434"/>
                    </a:cubicBezTo>
                    <a:cubicBezTo>
                      <a:pt x="5258" y="19484"/>
                      <a:pt x="5217" y="19513"/>
                      <a:pt x="5235" y="19577"/>
                    </a:cubicBezTo>
                    <a:cubicBezTo>
                      <a:pt x="5245" y="19610"/>
                      <a:pt x="5280" y="19647"/>
                      <a:pt x="5317" y="19677"/>
                    </a:cubicBezTo>
                    <a:cubicBezTo>
                      <a:pt x="5308" y="19655"/>
                      <a:pt x="5300" y="19634"/>
                      <a:pt x="5287" y="19615"/>
                    </a:cubicBezTo>
                    <a:cubicBezTo>
                      <a:pt x="5370" y="19593"/>
                      <a:pt x="5499" y="19609"/>
                      <a:pt x="5588" y="19609"/>
                    </a:cubicBezTo>
                    <a:cubicBezTo>
                      <a:pt x="5713" y="19609"/>
                      <a:pt x="5838" y="19613"/>
                      <a:pt x="5962" y="19609"/>
                    </a:cubicBezTo>
                    <a:cubicBezTo>
                      <a:pt x="6019" y="19607"/>
                      <a:pt x="6047" y="19620"/>
                      <a:pt x="6072" y="19580"/>
                    </a:cubicBezTo>
                    <a:cubicBezTo>
                      <a:pt x="6086" y="19558"/>
                      <a:pt x="6070" y="19492"/>
                      <a:pt x="6069" y="19468"/>
                    </a:cubicBezTo>
                    <a:cubicBezTo>
                      <a:pt x="6068" y="19388"/>
                      <a:pt x="6097" y="19316"/>
                      <a:pt x="6122" y="19240"/>
                    </a:cubicBezTo>
                    <a:cubicBezTo>
                      <a:pt x="6131" y="19216"/>
                      <a:pt x="6172" y="19097"/>
                      <a:pt x="6245" y="19105"/>
                    </a:cubicBezTo>
                    <a:cubicBezTo>
                      <a:pt x="6294" y="19110"/>
                      <a:pt x="6352" y="19224"/>
                      <a:pt x="6386" y="19257"/>
                    </a:cubicBezTo>
                    <a:cubicBezTo>
                      <a:pt x="6412" y="19283"/>
                      <a:pt x="6440" y="19331"/>
                      <a:pt x="6470" y="19353"/>
                    </a:cubicBezTo>
                    <a:cubicBezTo>
                      <a:pt x="6508" y="19380"/>
                      <a:pt x="6574" y="19379"/>
                      <a:pt x="6619" y="19398"/>
                    </a:cubicBezTo>
                    <a:cubicBezTo>
                      <a:pt x="6676" y="19422"/>
                      <a:pt x="6752" y="19476"/>
                      <a:pt x="6792" y="19515"/>
                    </a:cubicBezTo>
                    <a:cubicBezTo>
                      <a:pt x="6822" y="19544"/>
                      <a:pt x="6812" y="19564"/>
                      <a:pt x="6853" y="19587"/>
                    </a:cubicBezTo>
                    <a:cubicBezTo>
                      <a:pt x="6898" y="19613"/>
                      <a:pt x="6956" y="19609"/>
                      <a:pt x="7009" y="19610"/>
                    </a:cubicBezTo>
                    <a:cubicBezTo>
                      <a:pt x="7060" y="19610"/>
                      <a:pt x="7113" y="19602"/>
                      <a:pt x="7162" y="19615"/>
                    </a:cubicBezTo>
                    <a:cubicBezTo>
                      <a:pt x="7220" y="19631"/>
                      <a:pt x="7277" y="19674"/>
                      <a:pt x="7337" y="19695"/>
                    </a:cubicBezTo>
                    <a:cubicBezTo>
                      <a:pt x="7533" y="19764"/>
                      <a:pt x="7771" y="19824"/>
                      <a:pt x="7951" y="19906"/>
                    </a:cubicBezTo>
                    <a:cubicBezTo>
                      <a:pt x="8041" y="19946"/>
                      <a:pt x="8036" y="19995"/>
                      <a:pt x="8037" y="20063"/>
                    </a:cubicBezTo>
                    <a:cubicBezTo>
                      <a:pt x="8037" y="20155"/>
                      <a:pt x="8021" y="20199"/>
                      <a:pt x="7896" y="20228"/>
                    </a:cubicBezTo>
                    <a:cubicBezTo>
                      <a:pt x="7802" y="20249"/>
                      <a:pt x="7728" y="20258"/>
                      <a:pt x="7643" y="20297"/>
                    </a:cubicBezTo>
                    <a:cubicBezTo>
                      <a:pt x="7565" y="20333"/>
                      <a:pt x="7476" y="20369"/>
                      <a:pt x="7387" y="20397"/>
                    </a:cubicBezTo>
                    <a:cubicBezTo>
                      <a:pt x="7388" y="20403"/>
                      <a:pt x="7389" y="20409"/>
                      <a:pt x="7391" y="20415"/>
                    </a:cubicBezTo>
                    <a:cubicBezTo>
                      <a:pt x="7400" y="20441"/>
                      <a:pt x="7440" y="20487"/>
                      <a:pt x="7456" y="20516"/>
                    </a:cubicBezTo>
                    <a:cubicBezTo>
                      <a:pt x="7491" y="20576"/>
                      <a:pt x="7526" y="20638"/>
                      <a:pt x="7557" y="20701"/>
                    </a:cubicBezTo>
                    <a:cubicBezTo>
                      <a:pt x="7597" y="20702"/>
                      <a:pt x="7639" y="20706"/>
                      <a:pt x="7677" y="20704"/>
                    </a:cubicBezTo>
                    <a:cubicBezTo>
                      <a:pt x="7855" y="20697"/>
                      <a:pt x="8005" y="20640"/>
                      <a:pt x="8189" y="20641"/>
                    </a:cubicBezTo>
                    <a:cubicBezTo>
                      <a:pt x="8405" y="20642"/>
                      <a:pt x="8642" y="20623"/>
                      <a:pt x="8857" y="20639"/>
                    </a:cubicBezTo>
                    <a:cubicBezTo>
                      <a:pt x="8976" y="20649"/>
                      <a:pt x="9050" y="20677"/>
                      <a:pt x="9118" y="20742"/>
                    </a:cubicBezTo>
                    <a:cubicBezTo>
                      <a:pt x="9170" y="20791"/>
                      <a:pt x="9277" y="20826"/>
                      <a:pt x="9265" y="20892"/>
                    </a:cubicBezTo>
                    <a:cubicBezTo>
                      <a:pt x="9260" y="20919"/>
                      <a:pt x="9228" y="20918"/>
                      <a:pt x="9222" y="20941"/>
                    </a:cubicBezTo>
                    <a:cubicBezTo>
                      <a:pt x="9213" y="20975"/>
                      <a:pt x="9218" y="21012"/>
                      <a:pt x="9218" y="21047"/>
                    </a:cubicBezTo>
                    <a:cubicBezTo>
                      <a:pt x="9219" y="21109"/>
                      <a:pt x="9200" y="21184"/>
                      <a:pt x="9216" y="21244"/>
                    </a:cubicBezTo>
                    <a:cubicBezTo>
                      <a:pt x="9248" y="21364"/>
                      <a:pt x="9339" y="21554"/>
                      <a:pt x="9526" y="21600"/>
                    </a:cubicBezTo>
                    <a:cubicBezTo>
                      <a:pt x="9591" y="21568"/>
                      <a:pt x="9678" y="21493"/>
                      <a:pt x="9731" y="21448"/>
                    </a:cubicBezTo>
                    <a:cubicBezTo>
                      <a:pt x="9797" y="21391"/>
                      <a:pt x="9833" y="21375"/>
                      <a:pt x="9920" y="21337"/>
                    </a:cubicBezTo>
                    <a:cubicBezTo>
                      <a:pt x="9961" y="21318"/>
                      <a:pt x="10015" y="21292"/>
                      <a:pt x="10004" y="21254"/>
                    </a:cubicBezTo>
                    <a:cubicBezTo>
                      <a:pt x="9998" y="21231"/>
                      <a:pt x="9875" y="21158"/>
                      <a:pt x="9851" y="21140"/>
                    </a:cubicBezTo>
                    <a:cubicBezTo>
                      <a:pt x="9816" y="21113"/>
                      <a:pt x="9751" y="21088"/>
                      <a:pt x="9724" y="21061"/>
                    </a:cubicBezTo>
                    <a:cubicBezTo>
                      <a:pt x="9661" y="20996"/>
                      <a:pt x="9684" y="20846"/>
                      <a:pt x="9772" y="20795"/>
                    </a:cubicBezTo>
                    <a:cubicBezTo>
                      <a:pt x="9748" y="20797"/>
                      <a:pt x="9723" y="20798"/>
                      <a:pt x="9699" y="20797"/>
                    </a:cubicBezTo>
                    <a:cubicBezTo>
                      <a:pt x="9700" y="20731"/>
                      <a:pt x="9790" y="20627"/>
                      <a:pt x="9820" y="20572"/>
                    </a:cubicBezTo>
                    <a:cubicBezTo>
                      <a:pt x="9867" y="20483"/>
                      <a:pt x="9897" y="20496"/>
                      <a:pt x="10008" y="20453"/>
                    </a:cubicBezTo>
                    <a:cubicBezTo>
                      <a:pt x="10139" y="20404"/>
                      <a:pt x="10257" y="20339"/>
                      <a:pt x="10399" y="20296"/>
                    </a:cubicBezTo>
                    <a:cubicBezTo>
                      <a:pt x="10558" y="20248"/>
                      <a:pt x="10731" y="20193"/>
                      <a:pt x="10878" y="20135"/>
                    </a:cubicBezTo>
                    <a:cubicBezTo>
                      <a:pt x="10966" y="20100"/>
                      <a:pt x="11001" y="20055"/>
                      <a:pt x="11098" y="20046"/>
                    </a:cubicBezTo>
                    <a:cubicBezTo>
                      <a:pt x="11197" y="20037"/>
                      <a:pt x="11306" y="20061"/>
                      <a:pt x="11405" y="20048"/>
                    </a:cubicBezTo>
                    <a:cubicBezTo>
                      <a:pt x="11462" y="20041"/>
                      <a:pt x="11631" y="20019"/>
                      <a:pt x="11662" y="19987"/>
                    </a:cubicBezTo>
                    <a:cubicBezTo>
                      <a:pt x="11707" y="19940"/>
                      <a:pt x="11650" y="19913"/>
                      <a:pt x="11623" y="19882"/>
                    </a:cubicBezTo>
                    <a:cubicBezTo>
                      <a:pt x="11589" y="19841"/>
                      <a:pt x="11583" y="19848"/>
                      <a:pt x="11579" y="19797"/>
                    </a:cubicBezTo>
                    <a:cubicBezTo>
                      <a:pt x="11575" y="19746"/>
                      <a:pt x="11575" y="19691"/>
                      <a:pt x="11579" y="19640"/>
                    </a:cubicBezTo>
                    <a:cubicBezTo>
                      <a:pt x="11586" y="19542"/>
                      <a:pt x="11655" y="19555"/>
                      <a:pt x="11745" y="19508"/>
                    </a:cubicBezTo>
                    <a:cubicBezTo>
                      <a:pt x="11878" y="19440"/>
                      <a:pt x="11886" y="19374"/>
                      <a:pt x="11886" y="19265"/>
                    </a:cubicBezTo>
                    <a:cubicBezTo>
                      <a:pt x="11885" y="19207"/>
                      <a:pt x="11869" y="19135"/>
                      <a:pt x="11883" y="19078"/>
                    </a:cubicBezTo>
                    <a:cubicBezTo>
                      <a:pt x="11892" y="19043"/>
                      <a:pt x="11923" y="19019"/>
                      <a:pt x="11932" y="18984"/>
                    </a:cubicBezTo>
                    <a:cubicBezTo>
                      <a:pt x="11930" y="18962"/>
                      <a:pt x="11928" y="18941"/>
                      <a:pt x="11927" y="18919"/>
                    </a:cubicBezTo>
                    <a:cubicBezTo>
                      <a:pt x="11930" y="18902"/>
                      <a:pt x="11942" y="18890"/>
                      <a:pt x="11964" y="18883"/>
                    </a:cubicBezTo>
                    <a:cubicBezTo>
                      <a:pt x="11981" y="18833"/>
                      <a:pt x="11966" y="18792"/>
                      <a:pt x="12042" y="18767"/>
                    </a:cubicBezTo>
                    <a:cubicBezTo>
                      <a:pt x="12118" y="18742"/>
                      <a:pt x="12188" y="18780"/>
                      <a:pt x="12245" y="18789"/>
                    </a:cubicBezTo>
                    <a:cubicBezTo>
                      <a:pt x="12327" y="18801"/>
                      <a:pt x="12420" y="18780"/>
                      <a:pt x="12500" y="18794"/>
                    </a:cubicBezTo>
                    <a:cubicBezTo>
                      <a:pt x="12540" y="18801"/>
                      <a:pt x="12544" y="18822"/>
                      <a:pt x="12583" y="18828"/>
                    </a:cubicBezTo>
                    <a:cubicBezTo>
                      <a:pt x="12631" y="18836"/>
                      <a:pt x="12711" y="18829"/>
                      <a:pt x="12761" y="18827"/>
                    </a:cubicBezTo>
                    <a:cubicBezTo>
                      <a:pt x="12866" y="18823"/>
                      <a:pt x="13094" y="18722"/>
                      <a:pt x="13115" y="18640"/>
                    </a:cubicBezTo>
                    <a:cubicBezTo>
                      <a:pt x="13132" y="18573"/>
                      <a:pt x="13034" y="18520"/>
                      <a:pt x="13065" y="18450"/>
                    </a:cubicBezTo>
                    <a:cubicBezTo>
                      <a:pt x="13086" y="18402"/>
                      <a:pt x="13153" y="18385"/>
                      <a:pt x="13209" y="18365"/>
                    </a:cubicBezTo>
                    <a:cubicBezTo>
                      <a:pt x="13353" y="18314"/>
                      <a:pt x="13498" y="18275"/>
                      <a:pt x="13626" y="18201"/>
                    </a:cubicBezTo>
                    <a:cubicBezTo>
                      <a:pt x="13748" y="18130"/>
                      <a:pt x="13930" y="18058"/>
                      <a:pt x="13888" y="17926"/>
                    </a:cubicBezTo>
                    <a:cubicBezTo>
                      <a:pt x="13848" y="17804"/>
                      <a:pt x="13716" y="17695"/>
                      <a:pt x="13600" y="17606"/>
                    </a:cubicBezTo>
                    <a:cubicBezTo>
                      <a:pt x="13521" y="17545"/>
                      <a:pt x="13370" y="17413"/>
                      <a:pt x="13414" y="17324"/>
                    </a:cubicBezTo>
                    <a:cubicBezTo>
                      <a:pt x="13435" y="17282"/>
                      <a:pt x="13570" y="17238"/>
                      <a:pt x="13634" y="17230"/>
                    </a:cubicBezTo>
                    <a:cubicBezTo>
                      <a:pt x="13744" y="17217"/>
                      <a:pt x="13787" y="17238"/>
                      <a:pt x="13812" y="17138"/>
                    </a:cubicBezTo>
                    <a:cubicBezTo>
                      <a:pt x="13825" y="17090"/>
                      <a:pt x="13811" y="17031"/>
                      <a:pt x="13810" y="16982"/>
                    </a:cubicBezTo>
                    <a:cubicBezTo>
                      <a:pt x="13810" y="16951"/>
                      <a:pt x="13813" y="16919"/>
                      <a:pt x="13811" y="16888"/>
                    </a:cubicBezTo>
                    <a:cubicBezTo>
                      <a:pt x="13807" y="16839"/>
                      <a:pt x="13776" y="16809"/>
                      <a:pt x="13764" y="16763"/>
                    </a:cubicBezTo>
                    <a:cubicBezTo>
                      <a:pt x="13742" y="16673"/>
                      <a:pt x="13738" y="16509"/>
                      <a:pt x="13764" y="16419"/>
                    </a:cubicBezTo>
                    <a:cubicBezTo>
                      <a:pt x="13781" y="16360"/>
                      <a:pt x="13842" y="16316"/>
                      <a:pt x="13725" y="16292"/>
                    </a:cubicBezTo>
                    <a:cubicBezTo>
                      <a:pt x="13630" y="16273"/>
                      <a:pt x="13510" y="16312"/>
                      <a:pt x="13416" y="16296"/>
                    </a:cubicBezTo>
                    <a:cubicBezTo>
                      <a:pt x="13352" y="16285"/>
                      <a:pt x="13269" y="16220"/>
                      <a:pt x="13218" y="16185"/>
                    </a:cubicBezTo>
                    <a:cubicBezTo>
                      <a:pt x="13140" y="16132"/>
                      <a:pt x="13154" y="16084"/>
                      <a:pt x="13154" y="16012"/>
                    </a:cubicBezTo>
                    <a:cubicBezTo>
                      <a:pt x="13155" y="15952"/>
                      <a:pt x="13142" y="15884"/>
                      <a:pt x="13153" y="15824"/>
                    </a:cubicBezTo>
                    <a:cubicBezTo>
                      <a:pt x="13173" y="15722"/>
                      <a:pt x="13223" y="15784"/>
                      <a:pt x="13328" y="15794"/>
                    </a:cubicBezTo>
                    <a:cubicBezTo>
                      <a:pt x="13406" y="15801"/>
                      <a:pt x="13497" y="15793"/>
                      <a:pt x="13575" y="15793"/>
                    </a:cubicBezTo>
                    <a:cubicBezTo>
                      <a:pt x="13705" y="15793"/>
                      <a:pt x="13857" y="15808"/>
                      <a:pt x="13985" y="15786"/>
                    </a:cubicBezTo>
                    <a:cubicBezTo>
                      <a:pt x="14178" y="15753"/>
                      <a:pt x="14181" y="15633"/>
                      <a:pt x="14203" y="15511"/>
                    </a:cubicBezTo>
                    <a:cubicBezTo>
                      <a:pt x="14224" y="15391"/>
                      <a:pt x="14308" y="15327"/>
                      <a:pt x="14424" y="15237"/>
                    </a:cubicBezTo>
                    <a:cubicBezTo>
                      <a:pt x="14486" y="15188"/>
                      <a:pt x="14488" y="15117"/>
                      <a:pt x="14551" y="15072"/>
                    </a:cubicBezTo>
                    <a:cubicBezTo>
                      <a:pt x="14609" y="15029"/>
                      <a:pt x="14740" y="15032"/>
                      <a:pt x="14816" y="15041"/>
                    </a:cubicBezTo>
                    <a:cubicBezTo>
                      <a:pt x="14993" y="15062"/>
                      <a:pt x="15053" y="15153"/>
                      <a:pt x="15166" y="15237"/>
                    </a:cubicBezTo>
                    <a:cubicBezTo>
                      <a:pt x="15239" y="15291"/>
                      <a:pt x="15244" y="15284"/>
                      <a:pt x="15341" y="15300"/>
                    </a:cubicBezTo>
                    <a:cubicBezTo>
                      <a:pt x="15451" y="15318"/>
                      <a:pt x="15530" y="15355"/>
                      <a:pt x="15647" y="15355"/>
                    </a:cubicBezTo>
                    <a:cubicBezTo>
                      <a:pt x="15823" y="15356"/>
                      <a:pt x="15952" y="15422"/>
                      <a:pt x="16067" y="15516"/>
                    </a:cubicBezTo>
                    <a:cubicBezTo>
                      <a:pt x="16118" y="15557"/>
                      <a:pt x="16175" y="15594"/>
                      <a:pt x="16224" y="15635"/>
                    </a:cubicBezTo>
                    <a:cubicBezTo>
                      <a:pt x="16338" y="15732"/>
                      <a:pt x="16370" y="15739"/>
                      <a:pt x="16524" y="15676"/>
                    </a:cubicBezTo>
                    <a:cubicBezTo>
                      <a:pt x="16750" y="15584"/>
                      <a:pt x="16974" y="15491"/>
                      <a:pt x="17228" y="15460"/>
                    </a:cubicBezTo>
                    <a:cubicBezTo>
                      <a:pt x="17212" y="15420"/>
                      <a:pt x="17197" y="15380"/>
                      <a:pt x="17206" y="15334"/>
                    </a:cubicBezTo>
                    <a:cubicBezTo>
                      <a:pt x="17215" y="15292"/>
                      <a:pt x="17208" y="15302"/>
                      <a:pt x="17263" y="15288"/>
                    </a:cubicBezTo>
                    <a:cubicBezTo>
                      <a:pt x="17279" y="15284"/>
                      <a:pt x="17296" y="15279"/>
                      <a:pt x="17314" y="15275"/>
                    </a:cubicBezTo>
                    <a:cubicBezTo>
                      <a:pt x="17352" y="15266"/>
                      <a:pt x="17392" y="15257"/>
                      <a:pt x="17426" y="15253"/>
                    </a:cubicBezTo>
                    <a:cubicBezTo>
                      <a:pt x="17504" y="15243"/>
                      <a:pt x="17575" y="15252"/>
                      <a:pt x="17645" y="15231"/>
                    </a:cubicBezTo>
                    <a:cubicBezTo>
                      <a:pt x="17716" y="15209"/>
                      <a:pt x="17758" y="15169"/>
                      <a:pt x="17761" y="15116"/>
                    </a:cubicBezTo>
                    <a:cubicBezTo>
                      <a:pt x="17762" y="15091"/>
                      <a:pt x="17751" y="15056"/>
                      <a:pt x="17759" y="15032"/>
                    </a:cubicBezTo>
                    <a:cubicBezTo>
                      <a:pt x="17768" y="15003"/>
                      <a:pt x="17796" y="14986"/>
                      <a:pt x="17827" y="14964"/>
                    </a:cubicBezTo>
                    <a:cubicBezTo>
                      <a:pt x="17848" y="14949"/>
                      <a:pt x="17888" y="14936"/>
                      <a:pt x="17901" y="14919"/>
                    </a:cubicBezTo>
                    <a:cubicBezTo>
                      <a:pt x="17921" y="14893"/>
                      <a:pt x="17902" y="14853"/>
                      <a:pt x="17909" y="14826"/>
                    </a:cubicBezTo>
                    <a:cubicBezTo>
                      <a:pt x="17915" y="14801"/>
                      <a:pt x="17934" y="14794"/>
                      <a:pt x="17936" y="14761"/>
                    </a:cubicBezTo>
                    <a:cubicBezTo>
                      <a:pt x="17937" y="14730"/>
                      <a:pt x="17935" y="14699"/>
                      <a:pt x="17935" y="14667"/>
                    </a:cubicBezTo>
                    <a:cubicBezTo>
                      <a:pt x="17936" y="14595"/>
                      <a:pt x="17919" y="14567"/>
                      <a:pt x="17836" y="14521"/>
                    </a:cubicBezTo>
                    <a:cubicBezTo>
                      <a:pt x="17774" y="14486"/>
                      <a:pt x="17730" y="14454"/>
                      <a:pt x="17760" y="14396"/>
                    </a:cubicBezTo>
                    <a:cubicBezTo>
                      <a:pt x="17772" y="14371"/>
                      <a:pt x="17785" y="14362"/>
                      <a:pt x="17790" y="14334"/>
                    </a:cubicBezTo>
                    <a:cubicBezTo>
                      <a:pt x="17797" y="14297"/>
                      <a:pt x="17783" y="14258"/>
                      <a:pt x="17788" y="14221"/>
                    </a:cubicBezTo>
                    <a:cubicBezTo>
                      <a:pt x="17798" y="14159"/>
                      <a:pt x="17868" y="14100"/>
                      <a:pt x="17913" y="14047"/>
                    </a:cubicBezTo>
                    <a:cubicBezTo>
                      <a:pt x="17960" y="13993"/>
                      <a:pt x="17993" y="13972"/>
                      <a:pt x="17993" y="13907"/>
                    </a:cubicBezTo>
                    <a:cubicBezTo>
                      <a:pt x="17993" y="13844"/>
                      <a:pt x="17965" y="13793"/>
                      <a:pt x="17964" y="13730"/>
                    </a:cubicBezTo>
                    <a:cubicBezTo>
                      <a:pt x="17964" y="13669"/>
                      <a:pt x="18011" y="13616"/>
                      <a:pt x="17991" y="13554"/>
                    </a:cubicBezTo>
                    <a:cubicBezTo>
                      <a:pt x="17974" y="13502"/>
                      <a:pt x="17895" y="13482"/>
                      <a:pt x="17847" y="13443"/>
                    </a:cubicBezTo>
                    <a:cubicBezTo>
                      <a:pt x="17786" y="13392"/>
                      <a:pt x="17802" y="13339"/>
                      <a:pt x="17756" y="13283"/>
                    </a:cubicBezTo>
                    <a:cubicBezTo>
                      <a:pt x="17750" y="13275"/>
                      <a:pt x="17743" y="13269"/>
                      <a:pt x="17735" y="13262"/>
                    </a:cubicBezTo>
                    <a:cubicBezTo>
                      <a:pt x="17689" y="13223"/>
                      <a:pt x="17619" y="13202"/>
                      <a:pt x="17591" y="13146"/>
                    </a:cubicBezTo>
                    <a:cubicBezTo>
                      <a:pt x="17564" y="13090"/>
                      <a:pt x="17535" y="13038"/>
                      <a:pt x="17497" y="12988"/>
                    </a:cubicBezTo>
                    <a:cubicBezTo>
                      <a:pt x="17461" y="12939"/>
                      <a:pt x="17417" y="12885"/>
                      <a:pt x="17409" y="12833"/>
                    </a:cubicBezTo>
                    <a:cubicBezTo>
                      <a:pt x="17399" y="12774"/>
                      <a:pt x="17385" y="12695"/>
                      <a:pt x="17482" y="12686"/>
                    </a:cubicBezTo>
                    <a:cubicBezTo>
                      <a:pt x="17562" y="12679"/>
                      <a:pt x="17629" y="12686"/>
                      <a:pt x="17701" y="12667"/>
                    </a:cubicBezTo>
                    <a:cubicBezTo>
                      <a:pt x="17795" y="12642"/>
                      <a:pt x="17745" y="12545"/>
                      <a:pt x="17831" y="12521"/>
                    </a:cubicBezTo>
                    <a:cubicBezTo>
                      <a:pt x="17847" y="12517"/>
                      <a:pt x="17869" y="12516"/>
                      <a:pt x="17892" y="12515"/>
                    </a:cubicBezTo>
                    <a:cubicBezTo>
                      <a:pt x="17912" y="12514"/>
                      <a:pt x="17933" y="12513"/>
                      <a:pt x="17949" y="12510"/>
                    </a:cubicBezTo>
                    <a:cubicBezTo>
                      <a:pt x="17989" y="12503"/>
                      <a:pt x="18022" y="12495"/>
                      <a:pt x="18057" y="12485"/>
                    </a:cubicBezTo>
                    <a:cubicBezTo>
                      <a:pt x="18143" y="12457"/>
                      <a:pt x="18149" y="12422"/>
                      <a:pt x="18170" y="12364"/>
                    </a:cubicBezTo>
                    <a:cubicBezTo>
                      <a:pt x="18192" y="12305"/>
                      <a:pt x="18227" y="12250"/>
                      <a:pt x="18226" y="12187"/>
                    </a:cubicBezTo>
                    <a:cubicBezTo>
                      <a:pt x="18224" y="12130"/>
                      <a:pt x="18239" y="12084"/>
                      <a:pt x="18312" y="12050"/>
                    </a:cubicBezTo>
                    <a:cubicBezTo>
                      <a:pt x="18375" y="12022"/>
                      <a:pt x="18450" y="12008"/>
                      <a:pt x="18512" y="11973"/>
                    </a:cubicBezTo>
                    <a:cubicBezTo>
                      <a:pt x="18559" y="11947"/>
                      <a:pt x="18608" y="11928"/>
                      <a:pt x="18648" y="11895"/>
                    </a:cubicBezTo>
                    <a:cubicBezTo>
                      <a:pt x="18705" y="11849"/>
                      <a:pt x="18693" y="11810"/>
                      <a:pt x="18692" y="11749"/>
                    </a:cubicBezTo>
                    <a:cubicBezTo>
                      <a:pt x="18692" y="11717"/>
                      <a:pt x="18696" y="11693"/>
                      <a:pt x="18707" y="11665"/>
                    </a:cubicBezTo>
                    <a:cubicBezTo>
                      <a:pt x="18717" y="11638"/>
                      <a:pt x="18716" y="11612"/>
                      <a:pt x="18724" y="11582"/>
                    </a:cubicBezTo>
                    <a:cubicBezTo>
                      <a:pt x="18732" y="11549"/>
                      <a:pt x="18761" y="11523"/>
                      <a:pt x="18752" y="11488"/>
                    </a:cubicBezTo>
                    <a:cubicBezTo>
                      <a:pt x="18744" y="11453"/>
                      <a:pt x="18725" y="11455"/>
                      <a:pt x="18693" y="11432"/>
                    </a:cubicBezTo>
                    <a:cubicBezTo>
                      <a:pt x="18641" y="11395"/>
                      <a:pt x="18514" y="11357"/>
                      <a:pt x="18546" y="11289"/>
                    </a:cubicBezTo>
                    <a:cubicBezTo>
                      <a:pt x="18557" y="11265"/>
                      <a:pt x="18586" y="11258"/>
                      <a:pt x="18606" y="11239"/>
                    </a:cubicBezTo>
                    <a:cubicBezTo>
                      <a:pt x="18638" y="11208"/>
                      <a:pt x="18635" y="11197"/>
                      <a:pt x="18634" y="11155"/>
                    </a:cubicBezTo>
                    <a:cubicBezTo>
                      <a:pt x="18634" y="11079"/>
                      <a:pt x="18659" y="11015"/>
                      <a:pt x="18554" y="10972"/>
                    </a:cubicBezTo>
                    <a:cubicBezTo>
                      <a:pt x="18483" y="10943"/>
                      <a:pt x="18452" y="10921"/>
                      <a:pt x="18430" y="10864"/>
                    </a:cubicBezTo>
                    <a:cubicBezTo>
                      <a:pt x="18425" y="10851"/>
                      <a:pt x="18431" y="10836"/>
                      <a:pt x="18428" y="10823"/>
                    </a:cubicBezTo>
                    <a:cubicBezTo>
                      <a:pt x="18425" y="10810"/>
                      <a:pt x="18404" y="10805"/>
                      <a:pt x="18400" y="10791"/>
                    </a:cubicBezTo>
                    <a:cubicBezTo>
                      <a:pt x="18392" y="10768"/>
                      <a:pt x="18392" y="10710"/>
                      <a:pt x="18407" y="10690"/>
                    </a:cubicBezTo>
                    <a:cubicBezTo>
                      <a:pt x="18422" y="10670"/>
                      <a:pt x="18464" y="10658"/>
                      <a:pt x="18483" y="10639"/>
                    </a:cubicBezTo>
                    <a:cubicBezTo>
                      <a:pt x="18499" y="10623"/>
                      <a:pt x="18518" y="10599"/>
                      <a:pt x="18533" y="10582"/>
                    </a:cubicBezTo>
                    <a:cubicBezTo>
                      <a:pt x="18571" y="10539"/>
                      <a:pt x="18629" y="10491"/>
                      <a:pt x="18607" y="10434"/>
                    </a:cubicBezTo>
                    <a:cubicBezTo>
                      <a:pt x="18596" y="10407"/>
                      <a:pt x="18558" y="10379"/>
                      <a:pt x="18540" y="10352"/>
                    </a:cubicBezTo>
                    <a:cubicBezTo>
                      <a:pt x="18519" y="10323"/>
                      <a:pt x="18502" y="10283"/>
                      <a:pt x="18464" y="10263"/>
                    </a:cubicBezTo>
                    <a:cubicBezTo>
                      <a:pt x="18473" y="10227"/>
                      <a:pt x="18555" y="10214"/>
                      <a:pt x="18597" y="10201"/>
                    </a:cubicBezTo>
                    <a:cubicBezTo>
                      <a:pt x="18664" y="10180"/>
                      <a:pt x="18711" y="10173"/>
                      <a:pt x="18780" y="10166"/>
                    </a:cubicBezTo>
                    <a:cubicBezTo>
                      <a:pt x="18845" y="10159"/>
                      <a:pt x="18893" y="10117"/>
                      <a:pt x="18949" y="10096"/>
                    </a:cubicBezTo>
                    <a:cubicBezTo>
                      <a:pt x="19006" y="10075"/>
                      <a:pt x="19033" y="10050"/>
                      <a:pt x="19045" y="9998"/>
                    </a:cubicBezTo>
                    <a:cubicBezTo>
                      <a:pt x="19051" y="9971"/>
                      <a:pt x="19039" y="9946"/>
                      <a:pt x="19050" y="9919"/>
                    </a:cubicBezTo>
                    <a:cubicBezTo>
                      <a:pt x="19056" y="9904"/>
                      <a:pt x="19070" y="9893"/>
                      <a:pt x="19073" y="9873"/>
                    </a:cubicBezTo>
                    <a:cubicBezTo>
                      <a:pt x="19084" y="9813"/>
                      <a:pt x="19073" y="9745"/>
                      <a:pt x="19073" y="9684"/>
                    </a:cubicBezTo>
                    <a:cubicBezTo>
                      <a:pt x="19073" y="9664"/>
                      <a:pt x="19071" y="9643"/>
                      <a:pt x="19072" y="9623"/>
                    </a:cubicBezTo>
                    <a:cubicBezTo>
                      <a:pt x="19075" y="9590"/>
                      <a:pt x="19096" y="9570"/>
                      <a:pt x="19104" y="9539"/>
                    </a:cubicBezTo>
                    <a:cubicBezTo>
                      <a:pt x="19110" y="9514"/>
                      <a:pt x="19117" y="9415"/>
                      <a:pt x="19098" y="9397"/>
                    </a:cubicBezTo>
                    <a:cubicBezTo>
                      <a:pt x="19073" y="9373"/>
                      <a:pt x="18936" y="9367"/>
                      <a:pt x="18898" y="9371"/>
                    </a:cubicBezTo>
                    <a:cubicBezTo>
                      <a:pt x="18827" y="9381"/>
                      <a:pt x="18770" y="9401"/>
                      <a:pt x="18694" y="9394"/>
                    </a:cubicBezTo>
                    <a:cubicBezTo>
                      <a:pt x="18611" y="9386"/>
                      <a:pt x="18589" y="9323"/>
                      <a:pt x="18577" y="9257"/>
                    </a:cubicBezTo>
                    <a:cubicBezTo>
                      <a:pt x="18568" y="9207"/>
                      <a:pt x="18566" y="9155"/>
                      <a:pt x="18549" y="9122"/>
                    </a:cubicBezTo>
                    <a:cubicBezTo>
                      <a:pt x="18521" y="9071"/>
                      <a:pt x="18507" y="9042"/>
                      <a:pt x="18453" y="9002"/>
                    </a:cubicBezTo>
                    <a:cubicBezTo>
                      <a:pt x="18416" y="8974"/>
                      <a:pt x="18343" y="8925"/>
                      <a:pt x="18327" y="8893"/>
                    </a:cubicBezTo>
                    <a:cubicBezTo>
                      <a:pt x="18302" y="8841"/>
                      <a:pt x="18389" y="8699"/>
                      <a:pt x="18490" y="8684"/>
                    </a:cubicBezTo>
                    <a:cubicBezTo>
                      <a:pt x="18540" y="8649"/>
                      <a:pt x="18610" y="8598"/>
                      <a:pt x="18629" y="8550"/>
                    </a:cubicBezTo>
                    <a:cubicBezTo>
                      <a:pt x="18646" y="8508"/>
                      <a:pt x="18652" y="8490"/>
                      <a:pt x="18693" y="8455"/>
                    </a:cubicBezTo>
                    <a:cubicBezTo>
                      <a:pt x="18710" y="8441"/>
                      <a:pt x="18732" y="8428"/>
                      <a:pt x="18754" y="8417"/>
                    </a:cubicBezTo>
                    <a:cubicBezTo>
                      <a:pt x="18783" y="8400"/>
                      <a:pt x="18813" y="8385"/>
                      <a:pt x="18835" y="8367"/>
                    </a:cubicBezTo>
                    <a:cubicBezTo>
                      <a:pt x="18844" y="8360"/>
                      <a:pt x="18854" y="8335"/>
                      <a:pt x="18861" y="8325"/>
                    </a:cubicBezTo>
                    <a:cubicBezTo>
                      <a:pt x="18883" y="8297"/>
                      <a:pt x="18905" y="8283"/>
                      <a:pt x="18942" y="8269"/>
                    </a:cubicBezTo>
                    <a:cubicBezTo>
                      <a:pt x="19039" y="8231"/>
                      <a:pt x="19145" y="8256"/>
                      <a:pt x="19249" y="8247"/>
                    </a:cubicBezTo>
                    <a:cubicBezTo>
                      <a:pt x="19298" y="8243"/>
                      <a:pt x="19323" y="8229"/>
                      <a:pt x="19366" y="8210"/>
                    </a:cubicBezTo>
                    <a:cubicBezTo>
                      <a:pt x="19403" y="8194"/>
                      <a:pt x="19461" y="8180"/>
                      <a:pt x="19480" y="8151"/>
                    </a:cubicBezTo>
                    <a:cubicBezTo>
                      <a:pt x="19498" y="8123"/>
                      <a:pt x="19481" y="8069"/>
                      <a:pt x="19482" y="8038"/>
                    </a:cubicBezTo>
                    <a:cubicBezTo>
                      <a:pt x="19482" y="8020"/>
                      <a:pt x="19484" y="8004"/>
                      <a:pt x="19480" y="7987"/>
                    </a:cubicBezTo>
                    <a:cubicBezTo>
                      <a:pt x="19476" y="7972"/>
                      <a:pt x="19454" y="7973"/>
                      <a:pt x="19451" y="7955"/>
                    </a:cubicBezTo>
                    <a:cubicBezTo>
                      <a:pt x="19438" y="7877"/>
                      <a:pt x="19666" y="7850"/>
                      <a:pt x="19743" y="7850"/>
                    </a:cubicBezTo>
                    <a:cubicBezTo>
                      <a:pt x="19805" y="7851"/>
                      <a:pt x="20012" y="7873"/>
                      <a:pt x="20038" y="7831"/>
                    </a:cubicBezTo>
                    <a:cubicBezTo>
                      <a:pt x="20052" y="7808"/>
                      <a:pt x="20040" y="7739"/>
                      <a:pt x="20034" y="7715"/>
                    </a:cubicBezTo>
                    <a:cubicBezTo>
                      <a:pt x="20029" y="7697"/>
                      <a:pt x="20006" y="7686"/>
                      <a:pt x="20011" y="7667"/>
                    </a:cubicBezTo>
                    <a:cubicBezTo>
                      <a:pt x="20018" y="7643"/>
                      <a:pt x="20072" y="7629"/>
                      <a:pt x="20095" y="7620"/>
                    </a:cubicBezTo>
                    <a:cubicBezTo>
                      <a:pt x="20166" y="7594"/>
                      <a:pt x="20270" y="7586"/>
                      <a:pt x="20330" y="7538"/>
                    </a:cubicBezTo>
                    <a:cubicBezTo>
                      <a:pt x="20396" y="7486"/>
                      <a:pt x="20404" y="7355"/>
                      <a:pt x="20388" y="7287"/>
                    </a:cubicBezTo>
                    <a:cubicBezTo>
                      <a:pt x="20384" y="7270"/>
                      <a:pt x="20369" y="7261"/>
                      <a:pt x="20364" y="7246"/>
                    </a:cubicBezTo>
                    <a:cubicBezTo>
                      <a:pt x="20356" y="7225"/>
                      <a:pt x="20367" y="7201"/>
                      <a:pt x="20359" y="7182"/>
                    </a:cubicBezTo>
                    <a:cubicBezTo>
                      <a:pt x="20348" y="7155"/>
                      <a:pt x="20309" y="7149"/>
                      <a:pt x="20297" y="7122"/>
                    </a:cubicBezTo>
                    <a:cubicBezTo>
                      <a:pt x="20290" y="7104"/>
                      <a:pt x="20300" y="7077"/>
                      <a:pt x="20299" y="7059"/>
                    </a:cubicBezTo>
                    <a:cubicBezTo>
                      <a:pt x="20297" y="7031"/>
                      <a:pt x="20285" y="7021"/>
                      <a:pt x="20276" y="6996"/>
                    </a:cubicBezTo>
                    <a:cubicBezTo>
                      <a:pt x="20264" y="6964"/>
                      <a:pt x="20254" y="6901"/>
                      <a:pt x="20268" y="6870"/>
                    </a:cubicBezTo>
                    <a:cubicBezTo>
                      <a:pt x="20291" y="6815"/>
                      <a:pt x="20383" y="6794"/>
                      <a:pt x="20446" y="6772"/>
                    </a:cubicBezTo>
                    <a:cubicBezTo>
                      <a:pt x="20485" y="6759"/>
                      <a:pt x="20517" y="6734"/>
                      <a:pt x="20553" y="6719"/>
                    </a:cubicBezTo>
                    <a:cubicBezTo>
                      <a:pt x="20597" y="6701"/>
                      <a:pt x="20643" y="6691"/>
                      <a:pt x="20685" y="6668"/>
                    </a:cubicBezTo>
                    <a:cubicBezTo>
                      <a:pt x="20768" y="6622"/>
                      <a:pt x="20845" y="6568"/>
                      <a:pt x="20821" y="6485"/>
                    </a:cubicBezTo>
                    <a:cubicBezTo>
                      <a:pt x="20799" y="6413"/>
                      <a:pt x="20769" y="6331"/>
                      <a:pt x="20815" y="6262"/>
                    </a:cubicBezTo>
                    <a:cubicBezTo>
                      <a:pt x="20859" y="6195"/>
                      <a:pt x="20962" y="6151"/>
                      <a:pt x="20992" y="6079"/>
                    </a:cubicBezTo>
                    <a:cubicBezTo>
                      <a:pt x="21005" y="6046"/>
                      <a:pt x="20999" y="6009"/>
                      <a:pt x="20998" y="5975"/>
                    </a:cubicBezTo>
                    <a:cubicBezTo>
                      <a:pt x="20997" y="5912"/>
                      <a:pt x="21032" y="5883"/>
                      <a:pt x="21050" y="5823"/>
                    </a:cubicBezTo>
                    <a:cubicBezTo>
                      <a:pt x="21058" y="5797"/>
                      <a:pt x="21046" y="5768"/>
                      <a:pt x="21054" y="5743"/>
                    </a:cubicBezTo>
                    <a:cubicBezTo>
                      <a:pt x="21058" y="5733"/>
                      <a:pt x="21076" y="5727"/>
                      <a:pt x="21079" y="5720"/>
                    </a:cubicBezTo>
                    <a:cubicBezTo>
                      <a:pt x="21090" y="5681"/>
                      <a:pt x="21071" y="5636"/>
                      <a:pt x="21084" y="5598"/>
                    </a:cubicBezTo>
                    <a:cubicBezTo>
                      <a:pt x="21093" y="5572"/>
                      <a:pt x="21111" y="5549"/>
                      <a:pt x="21121" y="5520"/>
                    </a:cubicBezTo>
                    <a:cubicBezTo>
                      <a:pt x="21132" y="5489"/>
                      <a:pt x="21161" y="5448"/>
                      <a:pt x="21173" y="5412"/>
                    </a:cubicBezTo>
                    <a:cubicBezTo>
                      <a:pt x="21199" y="5335"/>
                      <a:pt x="21203" y="5264"/>
                      <a:pt x="21202" y="5183"/>
                    </a:cubicBezTo>
                    <a:cubicBezTo>
                      <a:pt x="21201" y="5095"/>
                      <a:pt x="21238" y="5014"/>
                      <a:pt x="21267" y="4928"/>
                    </a:cubicBezTo>
                    <a:cubicBezTo>
                      <a:pt x="21283" y="4880"/>
                      <a:pt x="21306" y="4859"/>
                      <a:pt x="21334" y="4819"/>
                    </a:cubicBezTo>
                    <a:cubicBezTo>
                      <a:pt x="21359" y="4783"/>
                      <a:pt x="21338" y="4745"/>
                      <a:pt x="21354" y="4708"/>
                    </a:cubicBezTo>
                    <a:cubicBezTo>
                      <a:pt x="21362" y="4688"/>
                      <a:pt x="21392" y="4661"/>
                      <a:pt x="21405" y="4641"/>
                    </a:cubicBezTo>
                    <a:cubicBezTo>
                      <a:pt x="21432" y="4602"/>
                      <a:pt x="21453" y="4562"/>
                      <a:pt x="21471" y="4520"/>
                    </a:cubicBezTo>
                    <a:cubicBezTo>
                      <a:pt x="21482" y="4493"/>
                      <a:pt x="21514" y="4462"/>
                      <a:pt x="21524" y="4433"/>
                    </a:cubicBezTo>
                    <a:cubicBezTo>
                      <a:pt x="21534" y="4401"/>
                      <a:pt x="21516" y="4361"/>
                      <a:pt x="21521" y="4328"/>
                    </a:cubicBezTo>
                    <a:cubicBezTo>
                      <a:pt x="21527" y="4294"/>
                      <a:pt x="21546" y="4279"/>
                      <a:pt x="21552" y="4245"/>
                    </a:cubicBezTo>
                    <a:cubicBezTo>
                      <a:pt x="21559" y="4199"/>
                      <a:pt x="21558" y="4164"/>
                      <a:pt x="21574" y="4120"/>
                    </a:cubicBezTo>
                    <a:cubicBezTo>
                      <a:pt x="21581" y="4084"/>
                      <a:pt x="21595" y="4025"/>
                      <a:pt x="21549" y="4011"/>
                    </a:cubicBezTo>
                    <a:close/>
                    <a:moveTo>
                      <a:pt x="7260" y="3532"/>
                    </a:moveTo>
                    <a:cubicBezTo>
                      <a:pt x="7279" y="3477"/>
                      <a:pt x="7417" y="3436"/>
                      <a:pt x="7491" y="3452"/>
                    </a:cubicBezTo>
                    <a:cubicBezTo>
                      <a:pt x="7498" y="3477"/>
                      <a:pt x="7523" y="3521"/>
                      <a:pt x="7523" y="3544"/>
                    </a:cubicBezTo>
                    <a:cubicBezTo>
                      <a:pt x="7523" y="3567"/>
                      <a:pt x="7497" y="3594"/>
                      <a:pt x="7481" y="3616"/>
                    </a:cubicBezTo>
                    <a:cubicBezTo>
                      <a:pt x="7467" y="3635"/>
                      <a:pt x="7457" y="3664"/>
                      <a:pt x="7438" y="3679"/>
                    </a:cubicBezTo>
                    <a:cubicBezTo>
                      <a:pt x="7404" y="3706"/>
                      <a:pt x="7379" y="3699"/>
                      <a:pt x="7320" y="3700"/>
                    </a:cubicBezTo>
                    <a:lnTo>
                      <a:pt x="7291" y="3721"/>
                    </a:lnTo>
                    <a:cubicBezTo>
                      <a:pt x="7291" y="3689"/>
                      <a:pt x="7303" y="3645"/>
                      <a:pt x="7293" y="3615"/>
                    </a:cubicBezTo>
                    <a:cubicBezTo>
                      <a:pt x="7282" y="3583"/>
                      <a:pt x="7246" y="3572"/>
                      <a:pt x="7260" y="3532"/>
                    </a:cubicBezTo>
                    <a:close/>
                    <a:moveTo>
                      <a:pt x="8220" y="3371"/>
                    </a:moveTo>
                    <a:cubicBezTo>
                      <a:pt x="8174" y="3371"/>
                      <a:pt x="8128" y="3369"/>
                      <a:pt x="8093" y="3366"/>
                    </a:cubicBezTo>
                    <a:cubicBezTo>
                      <a:pt x="8017" y="3360"/>
                      <a:pt x="7921" y="3315"/>
                      <a:pt x="7845" y="3324"/>
                    </a:cubicBezTo>
                    <a:cubicBezTo>
                      <a:pt x="7845" y="3284"/>
                      <a:pt x="7829" y="3255"/>
                      <a:pt x="7822" y="3219"/>
                    </a:cubicBezTo>
                    <a:cubicBezTo>
                      <a:pt x="7816" y="3191"/>
                      <a:pt x="7835" y="3165"/>
                      <a:pt x="7852" y="3137"/>
                    </a:cubicBezTo>
                    <a:cubicBezTo>
                      <a:pt x="7907" y="3043"/>
                      <a:pt x="7964" y="3084"/>
                      <a:pt x="8060" y="3118"/>
                    </a:cubicBezTo>
                    <a:cubicBezTo>
                      <a:pt x="8089" y="3128"/>
                      <a:pt x="8135" y="3128"/>
                      <a:pt x="8160" y="3140"/>
                    </a:cubicBezTo>
                    <a:cubicBezTo>
                      <a:pt x="8202" y="3160"/>
                      <a:pt x="8188" y="3185"/>
                      <a:pt x="8202" y="3215"/>
                    </a:cubicBezTo>
                    <a:cubicBezTo>
                      <a:pt x="8209" y="3232"/>
                      <a:pt x="8238" y="3266"/>
                      <a:pt x="8253" y="3282"/>
                    </a:cubicBezTo>
                    <a:cubicBezTo>
                      <a:pt x="8258" y="3288"/>
                      <a:pt x="8267" y="3294"/>
                      <a:pt x="8276" y="3299"/>
                    </a:cubicBezTo>
                    <a:cubicBezTo>
                      <a:pt x="8305" y="3317"/>
                      <a:pt x="8342" y="3335"/>
                      <a:pt x="8339" y="3362"/>
                    </a:cubicBezTo>
                    <a:cubicBezTo>
                      <a:pt x="8307" y="3369"/>
                      <a:pt x="8264" y="3371"/>
                      <a:pt x="8220" y="3371"/>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502" name="Group 501">
                <a:extLst>
                  <a:ext uri="{FF2B5EF4-FFF2-40B4-BE49-F238E27FC236}">
                    <a16:creationId xmlns:a16="http://schemas.microsoft.com/office/drawing/2014/main" id="{2F12DE8E-4693-942C-4D0C-D5A46A265012}"/>
                  </a:ext>
                </a:extLst>
              </p:cNvPr>
              <p:cNvGrpSpPr/>
              <p:nvPr/>
            </p:nvGrpSpPr>
            <p:grpSpPr>
              <a:xfrm>
                <a:off x="8413105" y="2235874"/>
                <a:ext cx="1081508" cy="1194127"/>
                <a:chOff x="8277925" y="1401655"/>
                <a:chExt cx="827482" cy="913650"/>
              </a:xfrm>
            </p:grpSpPr>
            <p:sp>
              <p:nvSpPr>
                <p:cNvPr id="82" name="Shape">
                  <a:extLst>
                    <a:ext uri="{FF2B5EF4-FFF2-40B4-BE49-F238E27FC236}">
                      <a16:creationId xmlns:a16="http://schemas.microsoft.com/office/drawing/2014/main" id="{90B9BD58-A05C-0D8B-5A08-1FA5A2B6794F}"/>
                    </a:ext>
                  </a:extLst>
                </p:cNvPr>
                <p:cNvSpPr/>
                <p:nvPr/>
              </p:nvSpPr>
              <p:spPr>
                <a:xfrm>
                  <a:off x="8928771" y="1948958"/>
                  <a:ext cx="33182" cy="26164"/>
                </a:xfrm>
                <a:custGeom>
                  <a:avLst/>
                  <a:gdLst/>
                  <a:ahLst/>
                  <a:cxnLst>
                    <a:cxn ang="0">
                      <a:pos x="wd2" y="hd2"/>
                    </a:cxn>
                    <a:cxn ang="5400000">
                      <a:pos x="wd2" y="hd2"/>
                    </a:cxn>
                    <a:cxn ang="10800000">
                      <a:pos x="wd2" y="hd2"/>
                    </a:cxn>
                    <a:cxn ang="16200000">
                      <a:pos x="wd2" y="hd2"/>
                    </a:cxn>
                  </a:cxnLst>
                  <a:rect l="0" t="0" r="r" b="b"/>
                  <a:pathLst>
                    <a:path w="21289" h="19218" extrusionOk="0">
                      <a:moveTo>
                        <a:pt x="18699" y="14478"/>
                      </a:moveTo>
                      <a:cubicBezTo>
                        <a:pt x="18319" y="14109"/>
                        <a:pt x="17996" y="13739"/>
                        <a:pt x="17750" y="13348"/>
                      </a:cubicBezTo>
                      <a:cubicBezTo>
                        <a:pt x="17123" y="12283"/>
                        <a:pt x="15947" y="10045"/>
                        <a:pt x="15643" y="8937"/>
                      </a:cubicBezTo>
                      <a:cubicBezTo>
                        <a:pt x="15111" y="6981"/>
                        <a:pt x="15643" y="5330"/>
                        <a:pt x="13935" y="4026"/>
                      </a:cubicBezTo>
                      <a:cubicBezTo>
                        <a:pt x="12891" y="3222"/>
                        <a:pt x="11031" y="3222"/>
                        <a:pt x="9835" y="2548"/>
                      </a:cubicBezTo>
                      <a:cubicBezTo>
                        <a:pt x="5887" y="310"/>
                        <a:pt x="3552" y="-2363"/>
                        <a:pt x="1275" y="3787"/>
                      </a:cubicBezTo>
                      <a:cubicBezTo>
                        <a:pt x="572" y="5677"/>
                        <a:pt x="-187" y="7329"/>
                        <a:pt x="41" y="9198"/>
                      </a:cubicBezTo>
                      <a:cubicBezTo>
                        <a:pt x="345" y="11588"/>
                        <a:pt x="971" y="13457"/>
                        <a:pt x="1009" y="16086"/>
                      </a:cubicBezTo>
                      <a:cubicBezTo>
                        <a:pt x="4141" y="15478"/>
                        <a:pt x="8070" y="18455"/>
                        <a:pt x="11183" y="18889"/>
                      </a:cubicBezTo>
                      <a:cubicBezTo>
                        <a:pt x="12607" y="19085"/>
                        <a:pt x="14524" y="19237"/>
                        <a:pt x="16422" y="19215"/>
                      </a:cubicBezTo>
                      <a:cubicBezTo>
                        <a:pt x="18206" y="19215"/>
                        <a:pt x="19990" y="19042"/>
                        <a:pt x="21281" y="18629"/>
                      </a:cubicBezTo>
                      <a:cubicBezTo>
                        <a:pt x="21413" y="16847"/>
                        <a:pt x="19875" y="15652"/>
                        <a:pt x="18699" y="14478"/>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83" name="Shape">
                  <a:extLst>
                    <a:ext uri="{FF2B5EF4-FFF2-40B4-BE49-F238E27FC236}">
                      <a16:creationId xmlns:a16="http://schemas.microsoft.com/office/drawing/2014/main" id="{59CA6D34-6CA5-8668-9A36-C8DBA1F6AC8F}"/>
                    </a:ext>
                  </a:extLst>
                </p:cNvPr>
                <p:cNvSpPr/>
                <p:nvPr/>
              </p:nvSpPr>
              <p:spPr>
                <a:xfrm>
                  <a:off x="8893271" y="1981500"/>
                  <a:ext cx="17064" cy="24339"/>
                </a:xfrm>
                <a:custGeom>
                  <a:avLst/>
                  <a:gdLst/>
                  <a:ahLst/>
                  <a:cxnLst>
                    <a:cxn ang="0">
                      <a:pos x="wd2" y="hd2"/>
                    </a:cxn>
                    <a:cxn ang="5400000">
                      <a:pos x="wd2" y="hd2"/>
                    </a:cxn>
                    <a:cxn ang="10800000">
                      <a:pos x="wd2" y="hd2"/>
                    </a:cxn>
                    <a:cxn ang="16200000">
                      <a:pos x="wd2" y="hd2"/>
                    </a:cxn>
                  </a:cxnLst>
                  <a:rect l="0" t="0" r="r" b="b"/>
                  <a:pathLst>
                    <a:path w="20766" h="20639" extrusionOk="0">
                      <a:moveTo>
                        <a:pt x="246" y="6339"/>
                      </a:moveTo>
                      <a:cubicBezTo>
                        <a:pt x="-834" y="9400"/>
                        <a:pt x="1938" y="10203"/>
                        <a:pt x="2802" y="12636"/>
                      </a:cubicBezTo>
                      <a:cubicBezTo>
                        <a:pt x="3594" y="14894"/>
                        <a:pt x="2694" y="18256"/>
                        <a:pt x="2694" y="20639"/>
                      </a:cubicBezTo>
                      <a:lnTo>
                        <a:pt x="4962" y="19058"/>
                      </a:lnTo>
                      <a:cubicBezTo>
                        <a:pt x="9498" y="19008"/>
                        <a:pt x="11514" y="19560"/>
                        <a:pt x="14106" y="17503"/>
                      </a:cubicBezTo>
                      <a:cubicBezTo>
                        <a:pt x="15582" y="16324"/>
                        <a:pt x="16374" y="14141"/>
                        <a:pt x="17454" y="12712"/>
                      </a:cubicBezTo>
                      <a:cubicBezTo>
                        <a:pt x="18751" y="11031"/>
                        <a:pt x="20766" y="8974"/>
                        <a:pt x="20766" y="7217"/>
                      </a:cubicBezTo>
                      <a:cubicBezTo>
                        <a:pt x="20766" y="5461"/>
                        <a:pt x="18786" y="2125"/>
                        <a:pt x="18282" y="268"/>
                      </a:cubicBezTo>
                      <a:cubicBezTo>
                        <a:pt x="12450" y="-961"/>
                        <a:pt x="1722" y="2200"/>
                        <a:pt x="246" y="6339"/>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84" name="Shape">
                  <a:extLst>
                    <a:ext uri="{FF2B5EF4-FFF2-40B4-BE49-F238E27FC236}">
                      <a16:creationId xmlns:a16="http://schemas.microsoft.com/office/drawing/2014/main" id="{0073877C-3304-CC9F-DAE0-9AF7FA969802}"/>
                    </a:ext>
                  </a:extLst>
                </p:cNvPr>
                <p:cNvSpPr/>
                <p:nvPr/>
              </p:nvSpPr>
              <p:spPr>
                <a:xfrm>
                  <a:off x="8277925" y="1401655"/>
                  <a:ext cx="827482" cy="913650"/>
                </a:xfrm>
                <a:custGeom>
                  <a:avLst/>
                  <a:gdLst/>
                  <a:ahLst/>
                  <a:cxnLst>
                    <a:cxn ang="0">
                      <a:pos x="wd2" y="hd2"/>
                    </a:cxn>
                    <a:cxn ang="5400000">
                      <a:pos x="wd2" y="hd2"/>
                    </a:cxn>
                    <a:cxn ang="10800000">
                      <a:pos x="wd2" y="hd2"/>
                    </a:cxn>
                    <a:cxn ang="16200000">
                      <a:pos x="wd2" y="hd2"/>
                    </a:cxn>
                  </a:cxnLst>
                  <a:rect l="0" t="0" r="r" b="b"/>
                  <a:pathLst>
                    <a:path w="21525" h="21593" extrusionOk="0">
                      <a:moveTo>
                        <a:pt x="21231" y="5405"/>
                      </a:moveTo>
                      <a:cubicBezTo>
                        <a:pt x="21042" y="5207"/>
                        <a:pt x="20653" y="5405"/>
                        <a:pt x="20484" y="5502"/>
                      </a:cubicBezTo>
                      <a:cubicBezTo>
                        <a:pt x="20166" y="5688"/>
                        <a:pt x="19822" y="5586"/>
                        <a:pt x="19490" y="5528"/>
                      </a:cubicBezTo>
                      <a:cubicBezTo>
                        <a:pt x="19236" y="5483"/>
                        <a:pt x="19173" y="5198"/>
                        <a:pt x="19102" y="5518"/>
                      </a:cubicBezTo>
                      <a:cubicBezTo>
                        <a:pt x="19057" y="5719"/>
                        <a:pt x="17934" y="5000"/>
                        <a:pt x="17823" y="4933"/>
                      </a:cubicBezTo>
                      <a:cubicBezTo>
                        <a:pt x="17668" y="4840"/>
                        <a:pt x="17598" y="4889"/>
                        <a:pt x="17404" y="4879"/>
                      </a:cubicBezTo>
                      <a:cubicBezTo>
                        <a:pt x="17288" y="4874"/>
                        <a:pt x="17178" y="4787"/>
                        <a:pt x="17067" y="4816"/>
                      </a:cubicBezTo>
                      <a:cubicBezTo>
                        <a:pt x="16771" y="4892"/>
                        <a:pt x="16880" y="4395"/>
                        <a:pt x="16502" y="4624"/>
                      </a:cubicBezTo>
                      <a:cubicBezTo>
                        <a:pt x="16169" y="4826"/>
                        <a:pt x="16266" y="4475"/>
                        <a:pt x="16066" y="4319"/>
                      </a:cubicBezTo>
                      <a:cubicBezTo>
                        <a:pt x="15860" y="4159"/>
                        <a:pt x="15711" y="4349"/>
                        <a:pt x="15577" y="4106"/>
                      </a:cubicBezTo>
                      <a:cubicBezTo>
                        <a:pt x="15395" y="3775"/>
                        <a:pt x="14990" y="4368"/>
                        <a:pt x="14828" y="4061"/>
                      </a:cubicBezTo>
                      <a:cubicBezTo>
                        <a:pt x="14728" y="3872"/>
                        <a:pt x="14535" y="3855"/>
                        <a:pt x="14309" y="3829"/>
                      </a:cubicBezTo>
                      <a:cubicBezTo>
                        <a:pt x="14378" y="3576"/>
                        <a:pt x="14432" y="3359"/>
                        <a:pt x="14562" y="3121"/>
                      </a:cubicBezTo>
                      <a:cubicBezTo>
                        <a:pt x="14610" y="3035"/>
                        <a:pt x="14372" y="2997"/>
                        <a:pt x="14309" y="3030"/>
                      </a:cubicBezTo>
                      <a:cubicBezTo>
                        <a:pt x="14135" y="3120"/>
                        <a:pt x="14075" y="3200"/>
                        <a:pt x="13871" y="3239"/>
                      </a:cubicBezTo>
                      <a:cubicBezTo>
                        <a:pt x="13548" y="3301"/>
                        <a:pt x="13744" y="3824"/>
                        <a:pt x="13736" y="4020"/>
                      </a:cubicBezTo>
                      <a:cubicBezTo>
                        <a:pt x="13726" y="4293"/>
                        <a:pt x="13638" y="4262"/>
                        <a:pt x="13331" y="4230"/>
                      </a:cubicBezTo>
                      <a:cubicBezTo>
                        <a:pt x="13034" y="4198"/>
                        <a:pt x="12838" y="3993"/>
                        <a:pt x="12571" y="3895"/>
                      </a:cubicBezTo>
                      <a:cubicBezTo>
                        <a:pt x="12302" y="3796"/>
                        <a:pt x="12367" y="3535"/>
                        <a:pt x="12455" y="3325"/>
                      </a:cubicBezTo>
                      <a:cubicBezTo>
                        <a:pt x="12566" y="3060"/>
                        <a:pt x="12922" y="3089"/>
                        <a:pt x="13003" y="2786"/>
                      </a:cubicBezTo>
                      <a:cubicBezTo>
                        <a:pt x="13017" y="2734"/>
                        <a:pt x="13000" y="2492"/>
                        <a:pt x="13043" y="2467"/>
                      </a:cubicBezTo>
                      <a:cubicBezTo>
                        <a:pt x="13130" y="2418"/>
                        <a:pt x="13218" y="2368"/>
                        <a:pt x="13296" y="2308"/>
                      </a:cubicBezTo>
                      <a:cubicBezTo>
                        <a:pt x="13389" y="2236"/>
                        <a:pt x="13333" y="2237"/>
                        <a:pt x="13341" y="2159"/>
                      </a:cubicBezTo>
                      <a:cubicBezTo>
                        <a:pt x="13361" y="1972"/>
                        <a:pt x="13465" y="1916"/>
                        <a:pt x="13562" y="1776"/>
                      </a:cubicBezTo>
                      <a:cubicBezTo>
                        <a:pt x="13594" y="1730"/>
                        <a:pt x="13420" y="1519"/>
                        <a:pt x="13430" y="1434"/>
                      </a:cubicBezTo>
                      <a:cubicBezTo>
                        <a:pt x="13447" y="1279"/>
                        <a:pt x="13498" y="1252"/>
                        <a:pt x="13474" y="1067"/>
                      </a:cubicBezTo>
                      <a:cubicBezTo>
                        <a:pt x="13442" y="815"/>
                        <a:pt x="12968" y="591"/>
                        <a:pt x="12707" y="665"/>
                      </a:cubicBezTo>
                      <a:cubicBezTo>
                        <a:pt x="12386" y="756"/>
                        <a:pt x="12320" y="661"/>
                        <a:pt x="12051" y="532"/>
                      </a:cubicBezTo>
                      <a:cubicBezTo>
                        <a:pt x="11911" y="465"/>
                        <a:pt x="11068" y="92"/>
                        <a:pt x="11200" y="574"/>
                      </a:cubicBezTo>
                      <a:cubicBezTo>
                        <a:pt x="11245" y="738"/>
                        <a:pt x="11339" y="742"/>
                        <a:pt x="11119" y="884"/>
                      </a:cubicBezTo>
                      <a:cubicBezTo>
                        <a:pt x="11109" y="891"/>
                        <a:pt x="10883" y="1039"/>
                        <a:pt x="10861" y="1040"/>
                      </a:cubicBezTo>
                      <a:cubicBezTo>
                        <a:pt x="10799" y="1042"/>
                        <a:pt x="10546" y="835"/>
                        <a:pt x="10493" y="783"/>
                      </a:cubicBezTo>
                      <a:cubicBezTo>
                        <a:pt x="10405" y="698"/>
                        <a:pt x="10462" y="528"/>
                        <a:pt x="10515" y="440"/>
                      </a:cubicBezTo>
                      <a:cubicBezTo>
                        <a:pt x="10668" y="189"/>
                        <a:pt x="10407" y="66"/>
                        <a:pt x="10180" y="84"/>
                      </a:cubicBezTo>
                      <a:cubicBezTo>
                        <a:pt x="9917" y="105"/>
                        <a:pt x="9748" y="48"/>
                        <a:pt x="9518" y="4"/>
                      </a:cubicBezTo>
                      <a:cubicBezTo>
                        <a:pt x="9510" y="3"/>
                        <a:pt x="9502" y="1"/>
                        <a:pt x="9494" y="0"/>
                      </a:cubicBezTo>
                      <a:cubicBezTo>
                        <a:pt x="9411" y="120"/>
                        <a:pt x="9343" y="238"/>
                        <a:pt x="9226" y="340"/>
                      </a:cubicBezTo>
                      <a:cubicBezTo>
                        <a:pt x="9177" y="382"/>
                        <a:pt x="9124" y="426"/>
                        <a:pt x="9069" y="460"/>
                      </a:cubicBezTo>
                      <a:cubicBezTo>
                        <a:pt x="9011" y="496"/>
                        <a:pt x="8938" y="493"/>
                        <a:pt x="8884" y="524"/>
                      </a:cubicBezTo>
                      <a:cubicBezTo>
                        <a:pt x="8788" y="579"/>
                        <a:pt x="8741" y="702"/>
                        <a:pt x="8682" y="782"/>
                      </a:cubicBezTo>
                      <a:cubicBezTo>
                        <a:pt x="8623" y="861"/>
                        <a:pt x="8570" y="839"/>
                        <a:pt x="8495" y="877"/>
                      </a:cubicBezTo>
                      <a:cubicBezTo>
                        <a:pt x="8452" y="900"/>
                        <a:pt x="8419" y="962"/>
                        <a:pt x="8390" y="999"/>
                      </a:cubicBezTo>
                      <a:cubicBezTo>
                        <a:pt x="8304" y="1105"/>
                        <a:pt x="8234" y="1226"/>
                        <a:pt x="8164" y="1337"/>
                      </a:cubicBezTo>
                      <a:cubicBezTo>
                        <a:pt x="8108" y="1426"/>
                        <a:pt x="8094" y="1519"/>
                        <a:pt x="8012" y="1597"/>
                      </a:cubicBezTo>
                      <a:cubicBezTo>
                        <a:pt x="7918" y="1686"/>
                        <a:pt x="7780" y="1700"/>
                        <a:pt x="7647" y="1707"/>
                      </a:cubicBezTo>
                      <a:cubicBezTo>
                        <a:pt x="7501" y="1714"/>
                        <a:pt x="7408" y="1774"/>
                        <a:pt x="7283" y="1840"/>
                      </a:cubicBezTo>
                      <a:cubicBezTo>
                        <a:pt x="7196" y="1886"/>
                        <a:pt x="7033" y="1855"/>
                        <a:pt x="6988" y="1922"/>
                      </a:cubicBezTo>
                      <a:cubicBezTo>
                        <a:pt x="6947" y="1985"/>
                        <a:pt x="6992" y="2219"/>
                        <a:pt x="6992" y="2302"/>
                      </a:cubicBezTo>
                      <a:cubicBezTo>
                        <a:pt x="6992" y="2420"/>
                        <a:pt x="7006" y="2496"/>
                        <a:pt x="7047" y="2606"/>
                      </a:cubicBezTo>
                      <a:cubicBezTo>
                        <a:pt x="7087" y="2713"/>
                        <a:pt x="7150" y="2827"/>
                        <a:pt x="7139" y="2942"/>
                      </a:cubicBezTo>
                      <a:cubicBezTo>
                        <a:pt x="7124" y="3095"/>
                        <a:pt x="7002" y="3178"/>
                        <a:pt x="6905" y="3297"/>
                      </a:cubicBezTo>
                      <a:cubicBezTo>
                        <a:pt x="6839" y="3377"/>
                        <a:pt x="6849" y="3460"/>
                        <a:pt x="6768" y="3533"/>
                      </a:cubicBezTo>
                      <a:cubicBezTo>
                        <a:pt x="6678" y="3613"/>
                        <a:pt x="6572" y="3643"/>
                        <a:pt x="6461" y="3692"/>
                      </a:cubicBezTo>
                      <a:cubicBezTo>
                        <a:pt x="6391" y="3724"/>
                        <a:pt x="6337" y="3757"/>
                        <a:pt x="6263" y="3780"/>
                      </a:cubicBezTo>
                      <a:cubicBezTo>
                        <a:pt x="6213" y="3796"/>
                        <a:pt x="6170" y="3804"/>
                        <a:pt x="6127" y="3836"/>
                      </a:cubicBezTo>
                      <a:cubicBezTo>
                        <a:pt x="6060" y="3884"/>
                        <a:pt x="5984" y="3915"/>
                        <a:pt x="5923" y="3967"/>
                      </a:cubicBezTo>
                      <a:cubicBezTo>
                        <a:pt x="5892" y="3992"/>
                        <a:pt x="5873" y="4020"/>
                        <a:pt x="5844" y="4041"/>
                      </a:cubicBezTo>
                      <a:cubicBezTo>
                        <a:pt x="5830" y="4051"/>
                        <a:pt x="5800" y="4043"/>
                        <a:pt x="5788" y="4053"/>
                      </a:cubicBezTo>
                      <a:cubicBezTo>
                        <a:pt x="5737" y="4096"/>
                        <a:pt x="5709" y="4202"/>
                        <a:pt x="5691" y="4257"/>
                      </a:cubicBezTo>
                      <a:cubicBezTo>
                        <a:pt x="5663" y="4347"/>
                        <a:pt x="5633" y="4419"/>
                        <a:pt x="5607" y="4509"/>
                      </a:cubicBezTo>
                      <a:cubicBezTo>
                        <a:pt x="5546" y="4722"/>
                        <a:pt x="5539" y="4933"/>
                        <a:pt x="5536" y="5158"/>
                      </a:cubicBezTo>
                      <a:cubicBezTo>
                        <a:pt x="5529" y="5466"/>
                        <a:pt x="5228" y="5501"/>
                        <a:pt x="4987" y="5623"/>
                      </a:cubicBezTo>
                      <a:cubicBezTo>
                        <a:pt x="4806" y="5714"/>
                        <a:pt x="4574" y="5757"/>
                        <a:pt x="4415" y="5886"/>
                      </a:cubicBezTo>
                      <a:cubicBezTo>
                        <a:pt x="4344" y="5944"/>
                        <a:pt x="4331" y="6041"/>
                        <a:pt x="4260" y="6108"/>
                      </a:cubicBezTo>
                      <a:cubicBezTo>
                        <a:pt x="4196" y="6167"/>
                        <a:pt x="4080" y="6216"/>
                        <a:pt x="3991" y="6198"/>
                      </a:cubicBezTo>
                      <a:cubicBezTo>
                        <a:pt x="3963" y="6192"/>
                        <a:pt x="3863" y="6146"/>
                        <a:pt x="3833" y="6132"/>
                      </a:cubicBezTo>
                      <a:cubicBezTo>
                        <a:pt x="3782" y="6108"/>
                        <a:pt x="3753" y="6051"/>
                        <a:pt x="3709" y="6033"/>
                      </a:cubicBezTo>
                      <a:cubicBezTo>
                        <a:pt x="3649" y="6008"/>
                        <a:pt x="3441" y="6016"/>
                        <a:pt x="3378" y="6034"/>
                      </a:cubicBezTo>
                      <a:cubicBezTo>
                        <a:pt x="3278" y="6062"/>
                        <a:pt x="3205" y="6176"/>
                        <a:pt x="3145" y="6249"/>
                      </a:cubicBezTo>
                      <a:cubicBezTo>
                        <a:pt x="3036" y="6379"/>
                        <a:pt x="3058" y="6479"/>
                        <a:pt x="3058" y="6641"/>
                      </a:cubicBezTo>
                      <a:cubicBezTo>
                        <a:pt x="3058" y="6867"/>
                        <a:pt x="3113" y="7059"/>
                        <a:pt x="3108" y="7289"/>
                      </a:cubicBezTo>
                      <a:cubicBezTo>
                        <a:pt x="3102" y="7513"/>
                        <a:pt x="2984" y="7714"/>
                        <a:pt x="2827" y="7887"/>
                      </a:cubicBezTo>
                      <a:cubicBezTo>
                        <a:pt x="2772" y="7947"/>
                        <a:pt x="2696" y="8012"/>
                        <a:pt x="2674" y="8087"/>
                      </a:cubicBezTo>
                      <a:cubicBezTo>
                        <a:pt x="2648" y="8175"/>
                        <a:pt x="2670" y="8298"/>
                        <a:pt x="2670" y="8391"/>
                      </a:cubicBezTo>
                      <a:cubicBezTo>
                        <a:pt x="2670" y="8494"/>
                        <a:pt x="2692" y="8621"/>
                        <a:pt x="2672" y="8722"/>
                      </a:cubicBezTo>
                      <a:cubicBezTo>
                        <a:pt x="2661" y="8777"/>
                        <a:pt x="2627" y="8819"/>
                        <a:pt x="2619" y="8877"/>
                      </a:cubicBezTo>
                      <a:cubicBezTo>
                        <a:pt x="2612" y="8927"/>
                        <a:pt x="2632" y="8974"/>
                        <a:pt x="2614" y="9025"/>
                      </a:cubicBezTo>
                      <a:cubicBezTo>
                        <a:pt x="2512" y="9033"/>
                        <a:pt x="2455" y="9072"/>
                        <a:pt x="2354" y="9076"/>
                      </a:cubicBezTo>
                      <a:cubicBezTo>
                        <a:pt x="2246" y="9081"/>
                        <a:pt x="2199" y="9074"/>
                        <a:pt x="2111" y="9119"/>
                      </a:cubicBezTo>
                      <a:cubicBezTo>
                        <a:pt x="2026" y="9163"/>
                        <a:pt x="1948" y="9228"/>
                        <a:pt x="1939" y="9318"/>
                      </a:cubicBezTo>
                      <a:cubicBezTo>
                        <a:pt x="1926" y="9434"/>
                        <a:pt x="2006" y="9435"/>
                        <a:pt x="2059" y="9516"/>
                      </a:cubicBezTo>
                      <a:cubicBezTo>
                        <a:pt x="2140" y="9641"/>
                        <a:pt x="2003" y="9914"/>
                        <a:pt x="2113" y="10022"/>
                      </a:cubicBezTo>
                      <a:cubicBezTo>
                        <a:pt x="2190" y="10097"/>
                        <a:pt x="2297" y="10032"/>
                        <a:pt x="2332" y="10155"/>
                      </a:cubicBezTo>
                      <a:cubicBezTo>
                        <a:pt x="2343" y="10192"/>
                        <a:pt x="2352" y="10390"/>
                        <a:pt x="2328" y="10419"/>
                      </a:cubicBezTo>
                      <a:cubicBezTo>
                        <a:pt x="2278" y="10479"/>
                        <a:pt x="1935" y="10444"/>
                        <a:pt x="1844" y="10465"/>
                      </a:cubicBezTo>
                      <a:cubicBezTo>
                        <a:pt x="1769" y="10482"/>
                        <a:pt x="1719" y="10504"/>
                        <a:pt x="1651" y="10542"/>
                      </a:cubicBezTo>
                      <a:cubicBezTo>
                        <a:pt x="1588" y="10577"/>
                        <a:pt x="1532" y="10627"/>
                        <a:pt x="1456" y="10622"/>
                      </a:cubicBezTo>
                      <a:cubicBezTo>
                        <a:pt x="1315" y="10615"/>
                        <a:pt x="1162" y="10540"/>
                        <a:pt x="1077" y="10433"/>
                      </a:cubicBezTo>
                      <a:cubicBezTo>
                        <a:pt x="1038" y="10383"/>
                        <a:pt x="1049" y="10338"/>
                        <a:pt x="983" y="10299"/>
                      </a:cubicBezTo>
                      <a:cubicBezTo>
                        <a:pt x="918" y="10260"/>
                        <a:pt x="856" y="10262"/>
                        <a:pt x="775" y="10266"/>
                      </a:cubicBezTo>
                      <a:cubicBezTo>
                        <a:pt x="538" y="10275"/>
                        <a:pt x="527" y="10476"/>
                        <a:pt x="425" y="10620"/>
                      </a:cubicBezTo>
                      <a:cubicBezTo>
                        <a:pt x="360" y="10710"/>
                        <a:pt x="279" y="10778"/>
                        <a:pt x="167" y="10798"/>
                      </a:cubicBezTo>
                      <a:cubicBezTo>
                        <a:pt x="81" y="10813"/>
                        <a:pt x="33" y="10798"/>
                        <a:pt x="9" y="10894"/>
                      </a:cubicBezTo>
                      <a:cubicBezTo>
                        <a:pt x="-3" y="10939"/>
                        <a:pt x="-1" y="10961"/>
                        <a:pt x="9" y="11007"/>
                      </a:cubicBezTo>
                      <a:cubicBezTo>
                        <a:pt x="5" y="10994"/>
                        <a:pt x="54" y="11122"/>
                        <a:pt x="44" y="11106"/>
                      </a:cubicBezTo>
                      <a:cubicBezTo>
                        <a:pt x="77" y="11158"/>
                        <a:pt x="152" y="11189"/>
                        <a:pt x="182" y="11247"/>
                      </a:cubicBezTo>
                      <a:cubicBezTo>
                        <a:pt x="225" y="11326"/>
                        <a:pt x="232" y="11540"/>
                        <a:pt x="375" y="11541"/>
                      </a:cubicBezTo>
                      <a:cubicBezTo>
                        <a:pt x="399" y="11541"/>
                        <a:pt x="548" y="11435"/>
                        <a:pt x="581" y="11415"/>
                      </a:cubicBezTo>
                      <a:cubicBezTo>
                        <a:pt x="628" y="11386"/>
                        <a:pt x="667" y="11345"/>
                        <a:pt x="713" y="11314"/>
                      </a:cubicBezTo>
                      <a:cubicBezTo>
                        <a:pt x="737" y="11299"/>
                        <a:pt x="799" y="11289"/>
                        <a:pt x="814" y="11274"/>
                      </a:cubicBezTo>
                      <a:cubicBezTo>
                        <a:pt x="834" y="11254"/>
                        <a:pt x="821" y="11216"/>
                        <a:pt x="834" y="11194"/>
                      </a:cubicBezTo>
                      <a:cubicBezTo>
                        <a:pt x="887" y="11104"/>
                        <a:pt x="894" y="11092"/>
                        <a:pt x="970" y="11171"/>
                      </a:cubicBezTo>
                      <a:cubicBezTo>
                        <a:pt x="1072" y="11280"/>
                        <a:pt x="1141" y="11408"/>
                        <a:pt x="1091" y="11547"/>
                      </a:cubicBezTo>
                      <a:cubicBezTo>
                        <a:pt x="1065" y="11621"/>
                        <a:pt x="1022" y="11685"/>
                        <a:pt x="1017" y="11768"/>
                      </a:cubicBezTo>
                      <a:cubicBezTo>
                        <a:pt x="1012" y="11838"/>
                        <a:pt x="1038" y="11923"/>
                        <a:pt x="1021" y="11991"/>
                      </a:cubicBezTo>
                      <a:cubicBezTo>
                        <a:pt x="1003" y="12058"/>
                        <a:pt x="964" y="12141"/>
                        <a:pt x="933" y="12210"/>
                      </a:cubicBezTo>
                      <a:cubicBezTo>
                        <a:pt x="905" y="12272"/>
                        <a:pt x="895" y="12327"/>
                        <a:pt x="874" y="12385"/>
                      </a:cubicBezTo>
                      <a:cubicBezTo>
                        <a:pt x="845" y="12461"/>
                        <a:pt x="802" y="12531"/>
                        <a:pt x="774" y="12607"/>
                      </a:cubicBezTo>
                      <a:cubicBezTo>
                        <a:pt x="748" y="12679"/>
                        <a:pt x="753" y="12694"/>
                        <a:pt x="690" y="12750"/>
                      </a:cubicBezTo>
                      <a:cubicBezTo>
                        <a:pt x="634" y="12800"/>
                        <a:pt x="576" y="12828"/>
                        <a:pt x="531" y="12870"/>
                      </a:cubicBezTo>
                      <a:cubicBezTo>
                        <a:pt x="520" y="12880"/>
                        <a:pt x="510" y="12894"/>
                        <a:pt x="499" y="12909"/>
                      </a:cubicBezTo>
                      <a:cubicBezTo>
                        <a:pt x="542" y="12907"/>
                        <a:pt x="583" y="12907"/>
                        <a:pt x="622" y="12914"/>
                      </a:cubicBezTo>
                      <a:cubicBezTo>
                        <a:pt x="653" y="12919"/>
                        <a:pt x="683" y="12928"/>
                        <a:pt x="713" y="12939"/>
                      </a:cubicBezTo>
                      <a:cubicBezTo>
                        <a:pt x="848" y="12988"/>
                        <a:pt x="966" y="13078"/>
                        <a:pt x="1114" y="13093"/>
                      </a:cubicBezTo>
                      <a:cubicBezTo>
                        <a:pt x="1194" y="13102"/>
                        <a:pt x="1281" y="13077"/>
                        <a:pt x="1361" y="13090"/>
                      </a:cubicBezTo>
                      <a:cubicBezTo>
                        <a:pt x="1429" y="13102"/>
                        <a:pt x="1492" y="13141"/>
                        <a:pt x="1554" y="13170"/>
                      </a:cubicBezTo>
                      <a:cubicBezTo>
                        <a:pt x="1628" y="13204"/>
                        <a:pt x="1716" y="13226"/>
                        <a:pt x="1785" y="13267"/>
                      </a:cubicBezTo>
                      <a:cubicBezTo>
                        <a:pt x="1866" y="13316"/>
                        <a:pt x="1916" y="13392"/>
                        <a:pt x="1988" y="13447"/>
                      </a:cubicBezTo>
                      <a:cubicBezTo>
                        <a:pt x="2064" y="13505"/>
                        <a:pt x="2146" y="13529"/>
                        <a:pt x="2234" y="13567"/>
                      </a:cubicBezTo>
                      <a:cubicBezTo>
                        <a:pt x="2326" y="13608"/>
                        <a:pt x="2342" y="13618"/>
                        <a:pt x="2427" y="13601"/>
                      </a:cubicBezTo>
                      <a:cubicBezTo>
                        <a:pt x="2569" y="13573"/>
                        <a:pt x="2759" y="13558"/>
                        <a:pt x="2911" y="13588"/>
                      </a:cubicBezTo>
                      <a:cubicBezTo>
                        <a:pt x="2994" y="13604"/>
                        <a:pt x="3077" y="13635"/>
                        <a:pt x="3157" y="13655"/>
                      </a:cubicBezTo>
                      <a:cubicBezTo>
                        <a:pt x="3254" y="13680"/>
                        <a:pt x="3308" y="13725"/>
                        <a:pt x="3396" y="13767"/>
                      </a:cubicBezTo>
                      <a:cubicBezTo>
                        <a:pt x="3585" y="13855"/>
                        <a:pt x="3784" y="13825"/>
                        <a:pt x="3973" y="13899"/>
                      </a:cubicBezTo>
                      <a:cubicBezTo>
                        <a:pt x="4023" y="13919"/>
                        <a:pt x="4100" y="13961"/>
                        <a:pt x="4158" y="13971"/>
                      </a:cubicBezTo>
                      <a:cubicBezTo>
                        <a:pt x="4226" y="13983"/>
                        <a:pt x="4307" y="13957"/>
                        <a:pt x="4373" y="13974"/>
                      </a:cubicBezTo>
                      <a:cubicBezTo>
                        <a:pt x="4444" y="13991"/>
                        <a:pt x="4563" y="14082"/>
                        <a:pt x="4607" y="14125"/>
                      </a:cubicBezTo>
                      <a:cubicBezTo>
                        <a:pt x="4662" y="14177"/>
                        <a:pt x="4668" y="14234"/>
                        <a:pt x="4698" y="14294"/>
                      </a:cubicBezTo>
                      <a:cubicBezTo>
                        <a:pt x="4750" y="14398"/>
                        <a:pt x="4848" y="14496"/>
                        <a:pt x="4915" y="14593"/>
                      </a:cubicBezTo>
                      <a:cubicBezTo>
                        <a:pt x="5013" y="14734"/>
                        <a:pt x="5242" y="14808"/>
                        <a:pt x="5415" y="14814"/>
                      </a:cubicBezTo>
                      <a:cubicBezTo>
                        <a:pt x="5572" y="14819"/>
                        <a:pt x="5689" y="14866"/>
                        <a:pt x="5834" y="14936"/>
                      </a:cubicBezTo>
                      <a:cubicBezTo>
                        <a:pt x="5958" y="14996"/>
                        <a:pt x="6031" y="15017"/>
                        <a:pt x="6160" y="15041"/>
                      </a:cubicBezTo>
                      <a:cubicBezTo>
                        <a:pt x="6168" y="15182"/>
                        <a:pt x="6360" y="15308"/>
                        <a:pt x="6434" y="15428"/>
                      </a:cubicBezTo>
                      <a:cubicBezTo>
                        <a:pt x="6472" y="15490"/>
                        <a:pt x="6448" y="15545"/>
                        <a:pt x="6467" y="15615"/>
                      </a:cubicBezTo>
                      <a:cubicBezTo>
                        <a:pt x="6501" y="15738"/>
                        <a:pt x="6584" y="15784"/>
                        <a:pt x="6678" y="15855"/>
                      </a:cubicBezTo>
                      <a:cubicBezTo>
                        <a:pt x="6831" y="15969"/>
                        <a:pt x="7006" y="16014"/>
                        <a:pt x="7167" y="16123"/>
                      </a:cubicBezTo>
                      <a:cubicBezTo>
                        <a:pt x="7342" y="16242"/>
                        <a:pt x="7427" y="16421"/>
                        <a:pt x="7635" y="16502"/>
                      </a:cubicBezTo>
                      <a:cubicBezTo>
                        <a:pt x="7843" y="16584"/>
                        <a:pt x="8071" y="16613"/>
                        <a:pt x="8276" y="16708"/>
                      </a:cubicBezTo>
                      <a:cubicBezTo>
                        <a:pt x="8437" y="16783"/>
                        <a:pt x="8587" y="16883"/>
                        <a:pt x="8741" y="16930"/>
                      </a:cubicBezTo>
                      <a:cubicBezTo>
                        <a:pt x="8856" y="16964"/>
                        <a:pt x="8965" y="17023"/>
                        <a:pt x="9082" y="17059"/>
                      </a:cubicBezTo>
                      <a:cubicBezTo>
                        <a:pt x="9176" y="17088"/>
                        <a:pt x="9203" y="17135"/>
                        <a:pt x="9298" y="17174"/>
                      </a:cubicBezTo>
                      <a:cubicBezTo>
                        <a:pt x="9399" y="17216"/>
                        <a:pt x="9490" y="17239"/>
                        <a:pt x="9571" y="17306"/>
                      </a:cubicBezTo>
                      <a:cubicBezTo>
                        <a:pt x="9614" y="17342"/>
                        <a:pt x="9650" y="17383"/>
                        <a:pt x="9696" y="17417"/>
                      </a:cubicBezTo>
                      <a:cubicBezTo>
                        <a:pt x="9479" y="17524"/>
                        <a:pt x="9662" y="18044"/>
                        <a:pt x="9326" y="18036"/>
                      </a:cubicBezTo>
                      <a:cubicBezTo>
                        <a:pt x="9216" y="18034"/>
                        <a:pt x="9267" y="17992"/>
                        <a:pt x="9186" y="17955"/>
                      </a:cubicBezTo>
                      <a:cubicBezTo>
                        <a:pt x="9143" y="17935"/>
                        <a:pt x="8939" y="17887"/>
                        <a:pt x="8896" y="17897"/>
                      </a:cubicBezTo>
                      <a:cubicBezTo>
                        <a:pt x="8775" y="17922"/>
                        <a:pt x="8761" y="18074"/>
                        <a:pt x="8595" y="18036"/>
                      </a:cubicBezTo>
                      <a:cubicBezTo>
                        <a:pt x="8477" y="18010"/>
                        <a:pt x="8395" y="17949"/>
                        <a:pt x="8260" y="17946"/>
                      </a:cubicBezTo>
                      <a:cubicBezTo>
                        <a:pt x="8077" y="17943"/>
                        <a:pt x="8000" y="17934"/>
                        <a:pt x="7867" y="18057"/>
                      </a:cubicBezTo>
                      <a:cubicBezTo>
                        <a:pt x="7767" y="18150"/>
                        <a:pt x="7670" y="18217"/>
                        <a:pt x="7564" y="18299"/>
                      </a:cubicBezTo>
                      <a:cubicBezTo>
                        <a:pt x="7486" y="18360"/>
                        <a:pt x="7516" y="18361"/>
                        <a:pt x="7483" y="18431"/>
                      </a:cubicBezTo>
                      <a:cubicBezTo>
                        <a:pt x="7452" y="18493"/>
                        <a:pt x="7415" y="18540"/>
                        <a:pt x="7369" y="18598"/>
                      </a:cubicBezTo>
                      <a:cubicBezTo>
                        <a:pt x="7304" y="18682"/>
                        <a:pt x="7209" y="18784"/>
                        <a:pt x="7162" y="18873"/>
                      </a:cubicBezTo>
                      <a:cubicBezTo>
                        <a:pt x="7126" y="18942"/>
                        <a:pt x="7162" y="18979"/>
                        <a:pt x="7146" y="19047"/>
                      </a:cubicBezTo>
                      <a:cubicBezTo>
                        <a:pt x="7122" y="19150"/>
                        <a:pt x="7011" y="19207"/>
                        <a:pt x="6990" y="19316"/>
                      </a:cubicBezTo>
                      <a:cubicBezTo>
                        <a:pt x="6953" y="19507"/>
                        <a:pt x="7082" y="19559"/>
                        <a:pt x="7169" y="19702"/>
                      </a:cubicBezTo>
                      <a:cubicBezTo>
                        <a:pt x="7233" y="19808"/>
                        <a:pt x="7315" y="19992"/>
                        <a:pt x="7432" y="20070"/>
                      </a:cubicBezTo>
                      <a:cubicBezTo>
                        <a:pt x="7560" y="20157"/>
                        <a:pt x="7713" y="20176"/>
                        <a:pt x="7835" y="20286"/>
                      </a:cubicBezTo>
                      <a:cubicBezTo>
                        <a:pt x="7887" y="20334"/>
                        <a:pt x="7920" y="20346"/>
                        <a:pt x="7969" y="20369"/>
                      </a:cubicBezTo>
                      <a:cubicBezTo>
                        <a:pt x="8007" y="20313"/>
                        <a:pt x="8041" y="20284"/>
                        <a:pt x="8161" y="20286"/>
                      </a:cubicBezTo>
                      <a:cubicBezTo>
                        <a:pt x="8301" y="20287"/>
                        <a:pt x="8418" y="20280"/>
                        <a:pt x="8550" y="20318"/>
                      </a:cubicBezTo>
                      <a:cubicBezTo>
                        <a:pt x="8652" y="20348"/>
                        <a:pt x="8766" y="20404"/>
                        <a:pt x="8864" y="20419"/>
                      </a:cubicBezTo>
                      <a:cubicBezTo>
                        <a:pt x="8909" y="20426"/>
                        <a:pt x="9021" y="20394"/>
                        <a:pt x="9058" y="20419"/>
                      </a:cubicBezTo>
                      <a:cubicBezTo>
                        <a:pt x="9105" y="20451"/>
                        <a:pt x="9079" y="20531"/>
                        <a:pt x="9095" y="20584"/>
                      </a:cubicBezTo>
                      <a:cubicBezTo>
                        <a:pt x="9166" y="20814"/>
                        <a:pt x="9446" y="20827"/>
                        <a:pt x="9667" y="20816"/>
                      </a:cubicBezTo>
                      <a:cubicBezTo>
                        <a:pt x="9795" y="20809"/>
                        <a:pt x="9894" y="20750"/>
                        <a:pt x="10031" y="20774"/>
                      </a:cubicBezTo>
                      <a:cubicBezTo>
                        <a:pt x="10176" y="20800"/>
                        <a:pt x="10342" y="20856"/>
                        <a:pt x="10468" y="20930"/>
                      </a:cubicBezTo>
                      <a:cubicBezTo>
                        <a:pt x="10584" y="20999"/>
                        <a:pt x="10662" y="21095"/>
                        <a:pt x="10784" y="21160"/>
                      </a:cubicBezTo>
                      <a:cubicBezTo>
                        <a:pt x="10882" y="21211"/>
                        <a:pt x="10963" y="21229"/>
                        <a:pt x="11053" y="21299"/>
                      </a:cubicBezTo>
                      <a:cubicBezTo>
                        <a:pt x="11113" y="21345"/>
                        <a:pt x="11189" y="21371"/>
                        <a:pt x="11246" y="21415"/>
                      </a:cubicBezTo>
                      <a:cubicBezTo>
                        <a:pt x="11292" y="21452"/>
                        <a:pt x="11312" y="21504"/>
                        <a:pt x="11363" y="21534"/>
                      </a:cubicBezTo>
                      <a:cubicBezTo>
                        <a:pt x="11386" y="21549"/>
                        <a:pt x="11525" y="21600"/>
                        <a:pt x="11550" y="21592"/>
                      </a:cubicBezTo>
                      <a:cubicBezTo>
                        <a:pt x="11586" y="21580"/>
                        <a:pt x="11557" y="21573"/>
                        <a:pt x="11594" y="21544"/>
                      </a:cubicBezTo>
                      <a:cubicBezTo>
                        <a:pt x="11617" y="21526"/>
                        <a:pt x="11652" y="21490"/>
                        <a:pt x="11675" y="21470"/>
                      </a:cubicBezTo>
                      <a:cubicBezTo>
                        <a:pt x="11739" y="21416"/>
                        <a:pt x="11829" y="21369"/>
                        <a:pt x="11907" y="21354"/>
                      </a:cubicBezTo>
                      <a:cubicBezTo>
                        <a:pt x="12080" y="21321"/>
                        <a:pt x="12302" y="21396"/>
                        <a:pt x="12460" y="21324"/>
                      </a:cubicBezTo>
                      <a:cubicBezTo>
                        <a:pt x="12550" y="21283"/>
                        <a:pt x="12549" y="21257"/>
                        <a:pt x="12662" y="21255"/>
                      </a:cubicBezTo>
                      <a:cubicBezTo>
                        <a:pt x="12732" y="21254"/>
                        <a:pt x="12820" y="21270"/>
                        <a:pt x="12893" y="21262"/>
                      </a:cubicBezTo>
                      <a:cubicBezTo>
                        <a:pt x="12903" y="21260"/>
                        <a:pt x="12913" y="21260"/>
                        <a:pt x="12923" y="21258"/>
                      </a:cubicBezTo>
                      <a:cubicBezTo>
                        <a:pt x="12988" y="21243"/>
                        <a:pt x="13011" y="21213"/>
                        <a:pt x="13088" y="21211"/>
                      </a:cubicBezTo>
                      <a:cubicBezTo>
                        <a:pt x="13157" y="21209"/>
                        <a:pt x="13220" y="21229"/>
                        <a:pt x="13273" y="21181"/>
                      </a:cubicBezTo>
                      <a:cubicBezTo>
                        <a:pt x="13350" y="21110"/>
                        <a:pt x="13309" y="20911"/>
                        <a:pt x="13307" y="20816"/>
                      </a:cubicBezTo>
                      <a:cubicBezTo>
                        <a:pt x="13305" y="20710"/>
                        <a:pt x="13308" y="20660"/>
                        <a:pt x="13373" y="20570"/>
                      </a:cubicBezTo>
                      <a:cubicBezTo>
                        <a:pt x="13393" y="20543"/>
                        <a:pt x="13404" y="20507"/>
                        <a:pt x="13433" y="20486"/>
                      </a:cubicBezTo>
                      <a:cubicBezTo>
                        <a:pt x="13467" y="20462"/>
                        <a:pt x="13506" y="20474"/>
                        <a:pt x="13540" y="20452"/>
                      </a:cubicBezTo>
                      <a:cubicBezTo>
                        <a:pt x="13635" y="20393"/>
                        <a:pt x="13718" y="20311"/>
                        <a:pt x="13802" y="20241"/>
                      </a:cubicBezTo>
                      <a:cubicBezTo>
                        <a:pt x="13934" y="20129"/>
                        <a:pt x="14090" y="20037"/>
                        <a:pt x="14220" y="19919"/>
                      </a:cubicBezTo>
                      <a:cubicBezTo>
                        <a:pt x="14302" y="19844"/>
                        <a:pt x="14370" y="19742"/>
                        <a:pt x="14425" y="19649"/>
                      </a:cubicBezTo>
                      <a:cubicBezTo>
                        <a:pt x="14455" y="19598"/>
                        <a:pt x="14475" y="19540"/>
                        <a:pt x="14508" y="19489"/>
                      </a:cubicBezTo>
                      <a:cubicBezTo>
                        <a:pt x="14536" y="19444"/>
                        <a:pt x="14605" y="19415"/>
                        <a:pt x="14613" y="19367"/>
                      </a:cubicBezTo>
                      <a:cubicBezTo>
                        <a:pt x="14463" y="19321"/>
                        <a:pt x="14318" y="19405"/>
                        <a:pt x="14193" y="19303"/>
                      </a:cubicBezTo>
                      <a:cubicBezTo>
                        <a:pt x="14169" y="19283"/>
                        <a:pt x="14142" y="19265"/>
                        <a:pt x="14115" y="19246"/>
                      </a:cubicBezTo>
                      <a:cubicBezTo>
                        <a:pt x="14027" y="19188"/>
                        <a:pt x="13928" y="19130"/>
                        <a:pt x="13877" y="19051"/>
                      </a:cubicBezTo>
                      <a:cubicBezTo>
                        <a:pt x="13825" y="18973"/>
                        <a:pt x="13864" y="18908"/>
                        <a:pt x="13844" y="18827"/>
                      </a:cubicBezTo>
                      <a:cubicBezTo>
                        <a:pt x="13827" y="18756"/>
                        <a:pt x="13742" y="18710"/>
                        <a:pt x="13671" y="18678"/>
                      </a:cubicBezTo>
                      <a:cubicBezTo>
                        <a:pt x="13539" y="18619"/>
                        <a:pt x="13326" y="18525"/>
                        <a:pt x="13355" y="18352"/>
                      </a:cubicBezTo>
                      <a:cubicBezTo>
                        <a:pt x="13353" y="18348"/>
                        <a:pt x="13353" y="18345"/>
                        <a:pt x="13355" y="18344"/>
                      </a:cubicBezTo>
                      <a:cubicBezTo>
                        <a:pt x="13270" y="18003"/>
                        <a:pt x="13504" y="17575"/>
                        <a:pt x="13210" y="17292"/>
                      </a:cubicBezTo>
                      <a:cubicBezTo>
                        <a:pt x="13160" y="17244"/>
                        <a:pt x="13086" y="17204"/>
                        <a:pt x="13035" y="17153"/>
                      </a:cubicBezTo>
                      <a:cubicBezTo>
                        <a:pt x="12908" y="17026"/>
                        <a:pt x="13005" y="17037"/>
                        <a:pt x="13080" y="16933"/>
                      </a:cubicBezTo>
                      <a:cubicBezTo>
                        <a:pt x="13176" y="16797"/>
                        <a:pt x="13230" y="16597"/>
                        <a:pt x="13270" y="16445"/>
                      </a:cubicBezTo>
                      <a:cubicBezTo>
                        <a:pt x="13290" y="16368"/>
                        <a:pt x="13340" y="16298"/>
                        <a:pt x="13359" y="16227"/>
                      </a:cubicBezTo>
                      <a:cubicBezTo>
                        <a:pt x="13387" y="16120"/>
                        <a:pt x="13354" y="16024"/>
                        <a:pt x="13393" y="15916"/>
                      </a:cubicBezTo>
                      <a:cubicBezTo>
                        <a:pt x="13423" y="15828"/>
                        <a:pt x="13450" y="15754"/>
                        <a:pt x="13500" y="15685"/>
                      </a:cubicBezTo>
                      <a:cubicBezTo>
                        <a:pt x="13581" y="15574"/>
                        <a:pt x="13681" y="15511"/>
                        <a:pt x="13783" y="15418"/>
                      </a:cubicBezTo>
                      <a:cubicBezTo>
                        <a:pt x="13811" y="15393"/>
                        <a:pt x="13819" y="15366"/>
                        <a:pt x="13840" y="15342"/>
                      </a:cubicBezTo>
                      <a:cubicBezTo>
                        <a:pt x="13860" y="15319"/>
                        <a:pt x="13911" y="15282"/>
                        <a:pt x="13929" y="15256"/>
                      </a:cubicBezTo>
                      <a:cubicBezTo>
                        <a:pt x="13957" y="15216"/>
                        <a:pt x="13954" y="15165"/>
                        <a:pt x="13984" y="15122"/>
                      </a:cubicBezTo>
                      <a:cubicBezTo>
                        <a:pt x="14021" y="15071"/>
                        <a:pt x="14085" y="15030"/>
                        <a:pt x="14121" y="14978"/>
                      </a:cubicBezTo>
                      <a:cubicBezTo>
                        <a:pt x="14163" y="14919"/>
                        <a:pt x="14205" y="14840"/>
                        <a:pt x="14172" y="14768"/>
                      </a:cubicBezTo>
                      <a:cubicBezTo>
                        <a:pt x="14149" y="14717"/>
                        <a:pt x="14098" y="14693"/>
                        <a:pt x="14081" y="14636"/>
                      </a:cubicBezTo>
                      <a:cubicBezTo>
                        <a:pt x="14059" y="14563"/>
                        <a:pt x="14061" y="14538"/>
                        <a:pt x="14005" y="14470"/>
                      </a:cubicBezTo>
                      <a:cubicBezTo>
                        <a:pt x="14047" y="14428"/>
                        <a:pt x="14036" y="14379"/>
                        <a:pt x="14034" y="14328"/>
                      </a:cubicBezTo>
                      <a:cubicBezTo>
                        <a:pt x="14033" y="14257"/>
                        <a:pt x="14044" y="14241"/>
                        <a:pt x="14071" y="14185"/>
                      </a:cubicBezTo>
                      <a:cubicBezTo>
                        <a:pt x="14118" y="14087"/>
                        <a:pt x="14178" y="13989"/>
                        <a:pt x="14241" y="13897"/>
                      </a:cubicBezTo>
                      <a:cubicBezTo>
                        <a:pt x="14361" y="13723"/>
                        <a:pt x="14555" y="13588"/>
                        <a:pt x="14679" y="13413"/>
                      </a:cubicBezTo>
                      <a:cubicBezTo>
                        <a:pt x="14750" y="13314"/>
                        <a:pt x="14765" y="13212"/>
                        <a:pt x="14763" y="13093"/>
                      </a:cubicBezTo>
                      <a:cubicBezTo>
                        <a:pt x="14762" y="12987"/>
                        <a:pt x="14799" y="12924"/>
                        <a:pt x="14813" y="12829"/>
                      </a:cubicBezTo>
                      <a:cubicBezTo>
                        <a:pt x="14834" y="12692"/>
                        <a:pt x="14766" y="12567"/>
                        <a:pt x="14764" y="12431"/>
                      </a:cubicBezTo>
                      <a:cubicBezTo>
                        <a:pt x="14762" y="12323"/>
                        <a:pt x="14742" y="12189"/>
                        <a:pt x="14771" y="12084"/>
                      </a:cubicBezTo>
                      <a:cubicBezTo>
                        <a:pt x="14882" y="12076"/>
                        <a:pt x="14942" y="12033"/>
                        <a:pt x="15056" y="12034"/>
                      </a:cubicBezTo>
                      <a:cubicBezTo>
                        <a:pt x="15157" y="12035"/>
                        <a:pt x="15257" y="12033"/>
                        <a:pt x="15358" y="12034"/>
                      </a:cubicBezTo>
                      <a:cubicBezTo>
                        <a:pt x="15410" y="12034"/>
                        <a:pt x="15491" y="12049"/>
                        <a:pt x="15544" y="12038"/>
                      </a:cubicBezTo>
                      <a:cubicBezTo>
                        <a:pt x="15639" y="12017"/>
                        <a:pt x="15613" y="11992"/>
                        <a:pt x="15639" y="11924"/>
                      </a:cubicBezTo>
                      <a:cubicBezTo>
                        <a:pt x="15672" y="11838"/>
                        <a:pt x="15714" y="11728"/>
                        <a:pt x="15738" y="11638"/>
                      </a:cubicBezTo>
                      <a:cubicBezTo>
                        <a:pt x="15757" y="11566"/>
                        <a:pt x="15721" y="11575"/>
                        <a:pt x="15782" y="11515"/>
                      </a:cubicBezTo>
                      <a:cubicBezTo>
                        <a:pt x="15813" y="11484"/>
                        <a:pt x="15861" y="11463"/>
                        <a:pt x="15895" y="11427"/>
                      </a:cubicBezTo>
                      <a:cubicBezTo>
                        <a:pt x="15971" y="11346"/>
                        <a:pt x="16015" y="11255"/>
                        <a:pt x="16027" y="11152"/>
                      </a:cubicBezTo>
                      <a:cubicBezTo>
                        <a:pt x="16037" y="11068"/>
                        <a:pt x="16061" y="10989"/>
                        <a:pt x="16111" y="10919"/>
                      </a:cubicBezTo>
                      <a:cubicBezTo>
                        <a:pt x="16159" y="10850"/>
                        <a:pt x="16280" y="10809"/>
                        <a:pt x="16279" y="10719"/>
                      </a:cubicBezTo>
                      <a:cubicBezTo>
                        <a:pt x="16305" y="10713"/>
                        <a:pt x="16332" y="10707"/>
                        <a:pt x="16359" y="10703"/>
                      </a:cubicBezTo>
                      <a:cubicBezTo>
                        <a:pt x="16379" y="10652"/>
                        <a:pt x="16335" y="10536"/>
                        <a:pt x="16374" y="10497"/>
                      </a:cubicBezTo>
                      <a:cubicBezTo>
                        <a:pt x="16404" y="10467"/>
                        <a:pt x="16518" y="10490"/>
                        <a:pt x="16561" y="10490"/>
                      </a:cubicBezTo>
                      <a:cubicBezTo>
                        <a:pt x="16732" y="10490"/>
                        <a:pt x="16886" y="10493"/>
                        <a:pt x="17047" y="10455"/>
                      </a:cubicBezTo>
                      <a:cubicBezTo>
                        <a:pt x="17129" y="10436"/>
                        <a:pt x="17207" y="10461"/>
                        <a:pt x="17290" y="10448"/>
                      </a:cubicBezTo>
                      <a:cubicBezTo>
                        <a:pt x="17360" y="10436"/>
                        <a:pt x="17411" y="10404"/>
                        <a:pt x="17484" y="10400"/>
                      </a:cubicBezTo>
                      <a:cubicBezTo>
                        <a:pt x="17668" y="10391"/>
                        <a:pt x="17785" y="10412"/>
                        <a:pt x="17824" y="10225"/>
                      </a:cubicBezTo>
                      <a:cubicBezTo>
                        <a:pt x="17839" y="10152"/>
                        <a:pt x="17869" y="10078"/>
                        <a:pt x="17874" y="10004"/>
                      </a:cubicBezTo>
                      <a:cubicBezTo>
                        <a:pt x="17878" y="9945"/>
                        <a:pt x="17865" y="9885"/>
                        <a:pt x="17871" y="9826"/>
                      </a:cubicBezTo>
                      <a:cubicBezTo>
                        <a:pt x="17889" y="9655"/>
                        <a:pt x="18083" y="9704"/>
                        <a:pt x="18214" y="9652"/>
                      </a:cubicBezTo>
                      <a:cubicBezTo>
                        <a:pt x="18340" y="9601"/>
                        <a:pt x="18466" y="9591"/>
                        <a:pt x="18601" y="9529"/>
                      </a:cubicBezTo>
                      <a:cubicBezTo>
                        <a:pt x="18665" y="9500"/>
                        <a:pt x="18786" y="9467"/>
                        <a:pt x="18836" y="9420"/>
                      </a:cubicBezTo>
                      <a:cubicBezTo>
                        <a:pt x="18850" y="9406"/>
                        <a:pt x="18843" y="9366"/>
                        <a:pt x="18855" y="9351"/>
                      </a:cubicBezTo>
                      <a:cubicBezTo>
                        <a:pt x="18875" y="9328"/>
                        <a:pt x="18907" y="9308"/>
                        <a:pt x="18930" y="9286"/>
                      </a:cubicBezTo>
                      <a:cubicBezTo>
                        <a:pt x="18981" y="9237"/>
                        <a:pt x="19003" y="9179"/>
                        <a:pt x="19051" y="9130"/>
                      </a:cubicBezTo>
                      <a:cubicBezTo>
                        <a:pt x="19090" y="9091"/>
                        <a:pt x="19133" y="9093"/>
                        <a:pt x="19174" y="9067"/>
                      </a:cubicBezTo>
                      <a:cubicBezTo>
                        <a:pt x="19217" y="9039"/>
                        <a:pt x="19245" y="8977"/>
                        <a:pt x="19291" y="8953"/>
                      </a:cubicBezTo>
                      <a:cubicBezTo>
                        <a:pt x="19351" y="8922"/>
                        <a:pt x="19453" y="8916"/>
                        <a:pt x="19525" y="8888"/>
                      </a:cubicBezTo>
                      <a:cubicBezTo>
                        <a:pt x="19599" y="8858"/>
                        <a:pt x="19641" y="8833"/>
                        <a:pt x="19705" y="8800"/>
                      </a:cubicBezTo>
                      <a:cubicBezTo>
                        <a:pt x="19755" y="8774"/>
                        <a:pt x="19818" y="8768"/>
                        <a:pt x="19856" y="8726"/>
                      </a:cubicBezTo>
                      <a:cubicBezTo>
                        <a:pt x="19868" y="8712"/>
                        <a:pt x="19875" y="8654"/>
                        <a:pt x="19887" y="8634"/>
                      </a:cubicBezTo>
                      <a:cubicBezTo>
                        <a:pt x="19900" y="8614"/>
                        <a:pt x="19934" y="8600"/>
                        <a:pt x="19951" y="8582"/>
                      </a:cubicBezTo>
                      <a:cubicBezTo>
                        <a:pt x="19965" y="8565"/>
                        <a:pt x="19955" y="8531"/>
                        <a:pt x="19971" y="8514"/>
                      </a:cubicBezTo>
                      <a:cubicBezTo>
                        <a:pt x="20016" y="8463"/>
                        <a:pt x="20042" y="8489"/>
                        <a:pt x="20062" y="8416"/>
                      </a:cubicBezTo>
                      <a:cubicBezTo>
                        <a:pt x="20099" y="8277"/>
                        <a:pt x="20005" y="8184"/>
                        <a:pt x="19972" y="8061"/>
                      </a:cubicBezTo>
                      <a:cubicBezTo>
                        <a:pt x="19930" y="7904"/>
                        <a:pt x="19947" y="7705"/>
                        <a:pt x="20048" y="7571"/>
                      </a:cubicBezTo>
                      <a:cubicBezTo>
                        <a:pt x="20130" y="7463"/>
                        <a:pt x="20202" y="7350"/>
                        <a:pt x="20265" y="7234"/>
                      </a:cubicBezTo>
                      <a:cubicBezTo>
                        <a:pt x="20297" y="7174"/>
                        <a:pt x="20327" y="7108"/>
                        <a:pt x="20363" y="7046"/>
                      </a:cubicBezTo>
                      <a:cubicBezTo>
                        <a:pt x="20407" y="6967"/>
                        <a:pt x="20420" y="6901"/>
                        <a:pt x="20446" y="6823"/>
                      </a:cubicBezTo>
                      <a:cubicBezTo>
                        <a:pt x="20452" y="6806"/>
                        <a:pt x="20483" y="6783"/>
                        <a:pt x="20486" y="6771"/>
                      </a:cubicBezTo>
                      <a:cubicBezTo>
                        <a:pt x="20496" y="6732"/>
                        <a:pt x="20486" y="6687"/>
                        <a:pt x="20503" y="6648"/>
                      </a:cubicBezTo>
                      <a:cubicBezTo>
                        <a:pt x="20535" y="6577"/>
                        <a:pt x="20669" y="6541"/>
                        <a:pt x="20737" y="6515"/>
                      </a:cubicBezTo>
                      <a:cubicBezTo>
                        <a:pt x="20795" y="6492"/>
                        <a:pt x="20877" y="6496"/>
                        <a:pt x="20934" y="6473"/>
                      </a:cubicBezTo>
                      <a:cubicBezTo>
                        <a:pt x="21007" y="6444"/>
                        <a:pt x="21040" y="6427"/>
                        <a:pt x="21128" y="6427"/>
                      </a:cubicBezTo>
                      <a:cubicBezTo>
                        <a:pt x="21227" y="6429"/>
                        <a:pt x="21308" y="6423"/>
                        <a:pt x="21385" y="6407"/>
                      </a:cubicBezTo>
                      <a:cubicBezTo>
                        <a:pt x="21408" y="6246"/>
                        <a:pt x="21477" y="6065"/>
                        <a:pt x="21507" y="6010"/>
                      </a:cubicBezTo>
                      <a:cubicBezTo>
                        <a:pt x="21597" y="5843"/>
                        <a:pt x="21336" y="5516"/>
                        <a:pt x="21231" y="5405"/>
                      </a:cubicBez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503" name="Shape">
                <a:extLst>
                  <a:ext uri="{FF2B5EF4-FFF2-40B4-BE49-F238E27FC236}">
                    <a16:creationId xmlns:a16="http://schemas.microsoft.com/office/drawing/2014/main" id="{44827C50-91F6-688D-D7E1-5FE1E73C1553}"/>
                  </a:ext>
                </a:extLst>
              </p:cNvPr>
              <p:cNvSpPr/>
              <p:nvPr/>
            </p:nvSpPr>
            <p:spPr>
              <a:xfrm>
                <a:off x="8010982" y="2823594"/>
                <a:ext cx="889470" cy="597123"/>
              </a:xfrm>
              <a:custGeom>
                <a:avLst/>
                <a:gdLst/>
                <a:ahLst/>
                <a:cxnLst>
                  <a:cxn ang="0">
                    <a:pos x="wd2" y="hd2"/>
                  </a:cxn>
                  <a:cxn ang="5400000">
                    <a:pos x="wd2" y="hd2"/>
                  </a:cxn>
                  <a:cxn ang="10800000">
                    <a:pos x="wd2" y="hd2"/>
                  </a:cxn>
                  <a:cxn ang="16200000">
                    <a:pos x="wd2" y="hd2"/>
                  </a:cxn>
                </a:cxnLst>
                <a:rect l="0" t="0" r="r" b="b"/>
                <a:pathLst>
                  <a:path w="21600" h="21556" extrusionOk="0">
                    <a:moveTo>
                      <a:pt x="21450" y="13361"/>
                    </a:moveTo>
                    <a:cubicBezTo>
                      <a:pt x="21350" y="13227"/>
                      <a:pt x="21240" y="13181"/>
                      <a:pt x="21116" y="13098"/>
                    </a:cubicBezTo>
                    <a:cubicBezTo>
                      <a:pt x="21001" y="13019"/>
                      <a:pt x="20967" y="12924"/>
                      <a:pt x="20853" y="12867"/>
                    </a:cubicBezTo>
                    <a:cubicBezTo>
                      <a:pt x="20710" y="12795"/>
                      <a:pt x="20578" y="12677"/>
                      <a:pt x="20436" y="12609"/>
                    </a:cubicBezTo>
                    <a:cubicBezTo>
                      <a:pt x="20249" y="12517"/>
                      <a:pt x="20067" y="12317"/>
                      <a:pt x="19869" y="12167"/>
                    </a:cubicBezTo>
                    <a:cubicBezTo>
                      <a:pt x="19621" y="11977"/>
                      <a:pt x="19342" y="11920"/>
                      <a:pt x="19087" y="11756"/>
                    </a:cubicBezTo>
                    <a:cubicBezTo>
                      <a:pt x="18833" y="11593"/>
                      <a:pt x="18729" y="11236"/>
                      <a:pt x="18516" y="10998"/>
                    </a:cubicBezTo>
                    <a:cubicBezTo>
                      <a:pt x="18320" y="10781"/>
                      <a:pt x="18106" y="10690"/>
                      <a:pt x="17920" y="10464"/>
                    </a:cubicBezTo>
                    <a:cubicBezTo>
                      <a:pt x="17805" y="10323"/>
                      <a:pt x="17703" y="10231"/>
                      <a:pt x="17663" y="9985"/>
                    </a:cubicBezTo>
                    <a:cubicBezTo>
                      <a:pt x="17639" y="9844"/>
                      <a:pt x="17667" y="9735"/>
                      <a:pt x="17621" y="9611"/>
                    </a:cubicBezTo>
                    <a:cubicBezTo>
                      <a:pt x="17531" y="9372"/>
                      <a:pt x="17298" y="9120"/>
                      <a:pt x="17288" y="8839"/>
                    </a:cubicBezTo>
                    <a:cubicBezTo>
                      <a:pt x="17131" y="8792"/>
                      <a:pt x="17041" y="8750"/>
                      <a:pt x="16890" y="8630"/>
                    </a:cubicBezTo>
                    <a:cubicBezTo>
                      <a:pt x="16713" y="8490"/>
                      <a:pt x="16572" y="8395"/>
                      <a:pt x="16379" y="8385"/>
                    </a:cubicBezTo>
                    <a:cubicBezTo>
                      <a:pt x="16167" y="8374"/>
                      <a:pt x="15888" y="8226"/>
                      <a:pt x="15769" y="7944"/>
                    </a:cubicBezTo>
                    <a:cubicBezTo>
                      <a:pt x="15687" y="7750"/>
                      <a:pt x="15566" y="7555"/>
                      <a:pt x="15504" y="7347"/>
                    </a:cubicBezTo>
                    <a:cubicBezTo>
                      <a:pt x="15468" y="7228"/>
                      <a:pt x="15461" y="7112"/>
                      <a:pt x="15393" y="7009"/>
                    </a:cubicBezTo>
                    <a:cubicBezTo>
                      <a:pt x="15339" y="6924"/>
                      <a:pt x="15194" y="6742"/>
                      <a:pt x="15108" y="6708"/>
                    </a:cubicBezTo>
                    <a:cubicBezTo>
                      <a:pt x="15028" y="6676"/>
                      <a:pt x="14928" y="6729"/>
                      <a:pt x="14845" y="6703"/>
                    </a:cubicBezTo>
                    <a:cubicBezTo>
                      <a:pt x="14774" y="6682"/>
                      <a:pt x="14681" y="6599"/>
                      <a:pt x="14620" y="6560"/>
                    </a:cubicBezTo>
                    <a:cubicBezTo>
                      <a:pt x="14389" y="6412"/>
                      <a:pt x="14146" y="6472"/>
                      <a:pt x="13915" y="6294"/>
                    </a:cubicBezTo>
                    <a:cubicBezTo>
                      <a:pt x="13808" y="6212"/>
                      <a:pt x="13742" y="6121"/>
                      <a:pt x="13623" y="6072"/>
                    </a:cubicBezTo>
                    <a:cubicBezTo>
                      <a:pt x="13526" y="6032"/>
                      <a:pt x="13424" y="5971"/>
                      <a:pt x="13324" y="5938"/>
                    </a:cubicBezTo>
                    <a:cubicBezTo>
                      <a:pt x="13138" y="5878"/>
                      <a:pt x="12906" y="5908"/>
                      <a:pt x="12733" y="5964"/>
                    </a:cubicBezTo>
                    <a:cubicBezTo>
                      <a:pt x="12629" y="5997"/>
                      <a:pt x="12610" y="5976"/>
                      <a:pt x="12498" y="5897"/>
                    </a:cubicBezTo>
                    <a:cubicBezTo>
                      <a:pt x="12390" y="5820"/>
                      <a:pt x="12289" y="5772"/>
                      <a:pt x="12197" y="5657"/>
                    </a:cubicBezTo>
                    <a:cubicBezTo>
                      <a:pt x="12109" y="5546"/>
                      <a:pt x="12048" y="5394"/>
                      <a:pt x="11950" y="5298"/>
                    </a:cubicBezTo>
                    <a:cubicBezTo>
                      <a:pt x="11866" y="5215"/>
                      <a:pt x="11759" y="5172"/>
                      <a:pt x="11667" y="5104"/>
                    </a:cubicBezTo>
                    <a:cubicBezTo>
                      <a:pt x="11592" y="5047"/>
                      <a:pt x="11515" y="4968"/>
                      <a:pt x="11432" y="4945"/>
                    </a:cubicBezTo>
                    <a:cubicBezTo>
                      <a:pt x="11336" y="4918"/>
                      <a:pt x="11228" y="4967"/>
                      <a:pt x="11130" y="4950"/>
                    </a:cubicBezTo>
                    <a:cubicBezTo>
                      <a:pt x="10951" y="4921"/>
                      <a:pt x="10806" y="4741"/>
                      <a:pt x="10642" y="4643"/>
                    </a:cubicBezTo>
                    <a:cubicBezTo>
                      <a:pt x="10606" y="4622"/>
                      <a:pt x="10569" y="4603"/>
                      <a:pt x="10530" y="4592"/>
                    </a:cubicBezTo>
                    <a:cubicBezTo>
                      <a:pt x="10484" y="4579"/>
                      <a:pt x="10434" y="4579"/>
                      <a:pt x="10380" y="4583"/>
                    </a:cubicBezTo>
                    <a:cubicBezTo>
                      <a:pt x="10221" y="4599"/>
                      <a:pt x="10043" y="4659"/>
                      <a:pt x="9918" y="4547"/>
                    </a:cubicBezTo>
                    <a:cubicBezTo>
                      <a:pt x="9769" y="4413"/>
                      <a:pt x="9635" y="4107"/>
                      <a:pt x="9461" y="4061"/>
                    </a:cubicBezTo>
                    <a:cubicBezTo>
                      <a:pt x="9356" y="4033"/>
                      <a:pt x="9225" y="4037"/>
                      <a:pt x="9175" y="4152"/>
                    </a:cubicBezTo>
                    <a:cubicBezTo>
                      <a:pt x="9140" y="4230"/>
                      <a:pt x="9185" y="4328"/>
                      <a:pt x="9108" y="4400"/>
                    </a:cubicBezTo>
                    <a:cubicBezTo>
                      <a:pt x="9036" y="4469"/>
                      <a:pt x="8959" y="4455"/>
                      <a:pt x="8882" y="4548"/>
                    </a:cubicBezTo>
                    <a:cubicBezTo>
                      <a:pt x="8776" y="4675"/>
                      <a:pt x="8679" y="4797"/>
                      <a:pt x="8560" y="4899"/>
                    </a:cubicBezTo>
                    <a:cubicBezTo>
                      <a:pt x="8436" y="5005"/>
                      <a:pt x="8388" y="5037"/>
                      <a:pt x="8285" y="4862"/>
                    </a:cubicBezTo>
                    <a:cubicBezTo>
                      <a:pt x="8222" y="4753"/>
                      <a:pt x="8186" y="4695"/>
                      <a:pt x="8111" y="4601"/>
                    </a:cubicBezTo>
                    <a:cubicBezTo>
                      <a:pt x="8019" y="4487"/>
                      <a:pt x="7897" y="3856"/>
                      <a:pt x="7763" y="4331"/>
                    </a:cubicBezTo>
                    <a:cubicBezTo>
                      <a:pt x="7716" y="4497"/>
                      <a:pt x="7810" y="4580"/>
                      <a:pt x="7663" y="4593"/>
                    </a:cubicBezTo>
                    <a:cubicBezTo>
                      <a:pt x="7590" y="4599"/>
                      <a:pt x="7468" y="4519"/>
                      <a:pt x="7397" y="4487"/>
                    </a:cubicBezTo>
                    <a:cubicBezTo>
                      <a:pt x="7307" y="4445"/>
                      <a:pt x="7253" y="4439"/>
                      <a:pt x="7160" y="4423"/>
                    </a:cubicBezTo>
                    <a:cubicBezTo>
                      <a:pt x="7036" y="4399"/>
                      <a:pt x="7065" y="4420"/>
                      <a:pt x="7043" y="4247"/>
                    </a:cubicBezTo>
                    <a:cubicBezTo>
                      <a:pt x="7012" y="3993"/>
                      <a:pt x="6965" y="3739"/>
                      <a:pt x="6897" y="3497"/>
                    </a:cubicBezTo>
                    <a:cubicBezTo>
                      <a:pt x="6859" y="3366"/>
                      <a:pt x="6817" y="3286"/>
                      <a:pt x="6805" y="3144"/>
                    </a:cubicBezTo>
                    <a:cubicBezTo>
                      <a:pt x="6790" y="2963"/>
                      <a:pt x="6801" y="2880"/>
                      <a:pt x="6725" y="2707"/>
                    </a:cubicBezTo>
                    <a:cubicBezTo>
                      <a:pt x="6616" y="2460"/>
                      <a:pt x="6507" y="2335"/>
                      <a:pt x="6511" y="2023"/>
                    </a:cubicBezTo>
                    <a:cubicBezTo>
                      <a:pt x="6513" y="1822"/>
                      <a:pt x="6551" y="1482"/>
                      <a:pt x="6473" y="1327"/>
                    </a:cubicBezTo>
                    <a:cubicBezTo>
                      <a:pt x="6362" y="1108"/>
                      <a:pt x="6105" y="1060"/>
                      <a:pt x="5962" y="923"/>
                    </a:cubicBezTo>
                    <a:cubicBezTo>
                      <a:pt x="5855" y="820"/>
                      <a:pt x="5801" y="630"/>
                      <a:pt x="5697" y="520"/>
                    </a:cubicBezTo>
                    <a:cubicBezTo>
                      <a:pt x="5539" y="354"/>
                      <a:pt x="5449" y="524"/>
                      <a:pt x="5443" y="763"/>
                    </a:cubicBezTo>
                    <a:cubicBezTo>
                      <a:pt x="5437" y="985"/>
                      <a:pt x="5459" y="1147"/>
                      <a:pt x="5384" y="1337"/>
                    </a:cubicBezTo>
                    <a:cubicBezTo>
                      <a:pt x="5303" y="1540"/>
                      <a:pt x="5219" y="1730"/>
                      <a:pt x="5117" y="1909"/>
                    </a:cubicBezTo>
                    <a:cubicBezTo>
                      <a:pt x="4990" y="2135"/>
                      <a:pt x="4901" y="2128"/>
                      <a:pt x="4702" y="2129"/>
                    </a:cubicBezTo>
                    <a:cubicBezTo>
                      <a:pt x="4229" y="2134"/>
                      <a:pt x="4563" y="1517"/>
                      <a:pt x="4450" y="1138"/>
                    </a:cubicBezTo>
                    <a:cubicBezTo>
                      <a:pt x="4395" y="958"/>
                      <a:pt x="4308" y="821"/>
                      <a:pt x="4241" y="655"/>
                    </a:cubicBezTo>
                    <a:cubicBezTo>
                      <a:pt x="4199" y="549"/>
                      <a:pt x="4231" y="461"/>
                      <a:pt x="4203" y="359"/>
                    </a:cubicBezTo>
                    <a:cubicBezTo>
                      <a:pt x="4176" y="267"/>
                      <a:pt x="4090" y="235"/>
                      <a:pt x="4021" y="210"/>
                    </a:cubicBezTo>
                    <a:cubicBezTo>
                      <a:pt x="3933" y="178"/>
                      <a:pt x="3868" y="196"/>
                      <a:pt x="3809" y="231"/>
                    </a:cubicBezTo>
                    <a:cubicBezTo>
                      <a:pt x="3743" y="270"/>
                      <a:pt x="3682" y="333"/>
                      <a:pt x="3602" y="383"/>
                    </a:cubicBezTo>
                    <a:cubicBezTo>
                      <a:pt x="3584" y="394"/>
                      <a:pt x="3566" y="406"/>
                      <a:pt x="3547" y="414"/>
                    </a:cubicBezTo>
                    <a:cubicBezTo>
                      <a:pt x="3335" y="514"/>
                      <a:pt x="3290" y="368"/>
                      <a:pt x="3130" y="213"/>
                    </a:cubicBezTo>
                    <a:cubicBezTo>
                      <a:pt x="3051" y="135"/>
                      <a:pt x="2998" y="40"/>
                      <a:pt x="2898" y="11"/>
                    </a:cubicBezTo>
                    <a:cubicBezTo>
                      <a:pt x="2806" y="-16"/>
                      <a:pt x="2694" y="15"/>
                      <a:pt x="2600" y="15"/>
                    </a:cubicBezTo>
                    <a:cubicBezTo>
                      <a:pt x="2432" y="15"/>
                      <a:pt x="2263" y="9"/>
                      <a:pt x="2095" y="13"/>
                    </a:cubicBezTo>
                    <a:cubicBezTo>
                      <a:pt x="1988" y="16"/>
                      <a:pt x="1930" y="78"/>
                      <a:pt x="1829" y="107"/>
                    </a:cubicBezTo>
                    <a:cubicBezTo>
                      <a:pt x="1737" y="133"/>
                      <a:pt x="1622" y="103"/>
                      <a:pt x="1528" y="103"/>
                    </a:cubicBezTo>
                    <a:cubicBezTo>
                      <a:pt x="1320" y="103"/>
                      <a:pt x="1003" y="5"/>
                      <a:pt x="837" y="191"/>
                    </a:cubicBezTo>
                    <a:cubicBezTo>
                      <a:pt x="1070" y="297"/>
                      <a:pt x="1057" y="492"/>
                      <a:pt x="1056" y="808"/>
                    </a:cubicBezTo>
                    <a:cubicBezTo>
                      <a:pt x="1056" y="1087"/>
                      <a:pt x="1055" y="1366"/>
                      <a:pt x="1056" y="1645"/>
                    </a:cubicBezTo>
                    <a:cubicBezTo>
                      <a:pt x="1057" y="1839"/>
                      <a:pt x="1068" y="1902"/>
                      <a:pt x="1000" y="2041"/>
                    </a:cubicBezTo>
                    <a:cubicBezTo>
                      <a:pt x="949" y="2146"/>
                      <a:pt x="848" y="2251"/>
                      <a:pt x="773" y="2330"/>
                    </a:cubicBezTo>
                    <a:cubicBezTo>
                      <a:pt x="620" y="2491"/>
                      <a:pt x="457" y="2646"/>
                      <a:pt x="307" y="2813"/>
                    </a:cubicBezTo>
                    <a:cubicBezTo>
                      <a:pt x="367" y="2982"/>
                      <a:pt x="520" y="3097"/>
                      <a:pt x="641" y="3102"/>
                    </a:cubicBezTo>
                    <a:cubicBezTo>
                      <a:pt x="781" y="3109"/>
                      <a:pt x="852" y="3183"/>
                      <a:pt x="989" y="3201"/>
                    </a:cubicBezTo>
                    <a:cubicBezTo>
                      <a:pt x="1041" y="3483"/>
                      <a:pt x="949" y="3661"/>
                      <a:pt x="864" y="3895"/>
                    </a:cubicBezTo>
                    <a:cubicBezTo>
                      <a:pt x="782" y="4123"/>
                      <a:pt x="725" y="4276"/>
                      <a:pt x="765" y="4554"/>
                    </a:cubicBezTo>
                    <a:cubicBezTo>
                      <a:pt x="810" y="4869"/>
                      <a:pt x="830" y="4964"/>
                      <a:pt x="1026" y="5080"/>
                    </a:cubicBezTo>
                    <a:cubicBezTo>
                      <a:pt x="1198" y="5181"/>
                      <a:pt x="1284" y="5330"/>
                      <a:pt x="1390" y="5548"/>
                    </a:cubicBezTo>
                    <a:cubicBezTo>
                      <a:pt x="1322" y="5718"/>
                      <a:pt x="1239" y="5800"/>
                      <a:pt x="1233" y="6007"/>
                    </a:cubicBezTo>
                    <a:cubicBezTo>
                      <a:pt x="1228" y="6159"/>
                      <a:pt x="1220" y="6343"/>
                      <a:pt x="1239" y="6491"/>
                    </a:cubicBezTo>
                    <a:cubicBezTo>
                      <a:pt x="1261" y="6657"/>
                      <a:pt x="1323" y="6793"/>
                      <a:pt x="1298" y="6976"/>
                    </a:cubicBezTo>
                    <a:cubicBezTo>
                      <a:pt x="1270" y="7174"/>
                      <a:pt x="1148" y="7252"/>
                      <a:pt x="1056" y="7379"/>
                    </a:cubicBezTo>
                    <a:cubicBezTo>
                      <a:pt x="1004" y="7301"/>
                      <a:pt x="912" y="7315"/>
                      <a:pt x="844" y="7244"/>
                    </a:cubicBezTo>
                    <a:cubicBezTo>
                      <a:pt x="799" y="7195"/>
                      <a:pt x="780" y="7098"/>
                      <a:pt x="726" y="7070"/>
                    </a:cubicBezTo>
                    <a:cubicBezTo>
                      <a:pt x="610" y="7015"/>
                      <a:pt x="491" y="7203"/>
                      <a:pt x="424" y="7325"/>
                    </a:cubicBezTo>
                    <a:cubicBezTo>
                      <a:pt x="488" y="7613"/>
                      <a:pt x="735" y="7623"/>
                      <a:pt x="762" y="7944"/>
                    </a:cubicBezTo>
                    <a:cubicBezTo>
                      <a:pt x="792" y="8289"/>
                      <a:pt x="681" y="8497"/>
                      <a:pt x="524" y="8719"/>
                    </a:cubicBezTo>
                    <a:cubicBezTo>
                      <a:pt x="472" y="8793"/>
                      <a:pt x="422" y="8877"/>
                      <a:pt x="371" y="8948"/>
                    </a:cubicBezTo>
                    <a:cubicBezTo>
                      <a:pt x="259" y="9101"/>
                      <a:pt x="232" y="9076"/>
                      <a:pt x="227" y="9319"/>
                    </a:cubicBezTo>
                    <a:cubicBezTo>
                      <a:pt x="222" y="9646"/>
                      <a:pt x="282" y="9961"/>
                      <a:pt x="333" y="10261"/>
                    </a:cubicBezTo>
                    <a:cubicBezTo>
                      <a:pt x="357" y="10398"/>
                      <a:pt x="325" y="10540"/>
                      <a:pt x="344" y="10677"/>
                    </a:cubicBezTo>
                    <a:cubicBezTo>
                      <a:pt x="354" y="10758"/>
                      <a:pt x="390" y="10818"/>
                      <a:pt x="401" y="10898"/>
                    </a:cubicBezTo>
                    <a:cubicBezTo>
                      <a:pt x="412" y="10973"/>
                      <a:pt x="394" y="11043"/>
                      <a:pt x="403" y="11118"/>
                    </a:cubicBezTo>
                    <a:cubicBezTo>
                      <a:pt x="434" y="11404"/>
                      <a:pt x="519" y="11667"/>
                      <a:pt x="431" y="11956"/>
                    </a:cubicBezTo>
                    <a:cubicBezTo>
                      <a:pt x="369" y="12155"/>
                      <a:pt x="344" y="12164"/>
                      <a:pt x="347" y="12395"/>
                    </a:cubicBezTo>
                    <a:cubicBezTo>
                      <a:pt x="350" y="12539"/>
                      <a:pt x="336" y="12609"/>
                      <a:pt x="302" y="12726"/>
                    </a:cubicBezTo>
                    <a:cubicBezTo>
                      <a:pt x="238" y="12952"/>
                      <a:pt x="128" y="13096"/>
                      <a:pt x="0" y="13255"/>
                    </a:cubicBezTo>
                    <a:cubicBezTo>
                      <a:pt x="42" y="13375"/>
                      <a:pt x="39" y="13519"/>
                      <a:pt x="107" y="13610"/>
                    </a:cubicBezTo>
                    <a:cubicBezTo>
                      <a:pt x="148" y="13666"/>
                      <a:pt x="200" y="13699"/>
                      <a:pt x="241" y="13758"/>
                    </a:cubicBezTo>
                    <a:cubicBezTo>
                      <a:pt x="294" y="13830"/>
                      <a:pt x="358" y="13942"/>
                      <a:pt x="407" y="14022"/>
                    </a:cubicBezTo>
                    <a:cubicBezTo>
                      <a:pt x="559" y="14273"/>
                      <a:pt x="673" y="14552"/>
                      <a:pt x="835" y="14795"/>
                    </a:cubicBezTo>
                    <a:cubicBezTo>
                      <a:pt x="928" y="14934"/>
                      <a:pt x="1002" y="15066"/>
                      <a:pt x="1118" y="15172"/>
                    </a:cubicBezTo>
                    <a:cubicBezTo>
                      <a:pt x="1211" y="15257"/>
                      <a:pt x="1345" y="15357"/>
                      <a:pt x="1417" y="15480"/>
                    </a:cubicBezTo>
                    <a:cubicBezTo>
                      <a:pt x="1527" y="15666"/>
                      <a:pt x="1587" y="15978"/>
                      <a:pt x="1601" y="16216"/>
                    </a:cubicBezTo>
                    <a:cubicBezTo>
                      <a:pt x="1811" y="16306"/>
                      <a:pt x="2112" y="16228"/>
                      <a:pt x="2333" y="16228"/>
                    </a:cubicBezTo>
                    <a:cubicBezTo>
                      <a:pt x="2401" y="16228"/>
                      <a:pt x="2475" y="16214"/>
                      <a:pt x="2542" y="16227"/>
                    </a:cubicBezTo>
                    <a:cubicBezTo>
                      <a:pt x="2636" y="16244"/>
                      <a:pt x="2606" y="16233"/>
                      <a:pt x="2660" y="16315"/>
                    </a:cubicBezTo>
                    <a:cubicBezTo>
                      <a:pt x="2723" y="16410"/>
                      <a:pt x="2796" y="16580"/>
                      <a:pt x="2830" y="16713"/>
                    </a:cubicBezTo>
                    <a:cubicBezTo>
                      <a:pt x="2878" y="16901"/>
                      <a:pt x="2874" y="17083"/>
                      <a:pt x="2909" y="17267"/>
                    </a:cubicBezTo>
                    <a:cubicBezTo>
                      <a:pt x="2935" y="17404"/>
                      <a:pt x="3004" y="17482"/>
                      <a:pt x="3015" y="17637"/>
                    </a:cubicBezTo>
                    <a:cubicBezTo>
                      <a:pt x="3049" y="18086"/>
                      <a:pt x="2973" y="18510"/>
                      <a:pt x="3275" y="18788"/>
                    </a:cubicBezTo>
                    <a:cubicBezTo>
                      <a:pt x="3386" y="18890"/>
                      <a:pt x="3471" y="18869"/>
                      <a:pt x="3606" y="18872"/>
                    </a:cubicBezTo>
                    <a:cubicBezTo>
                      <a:pt x="3752" y="18875"/>
                      <a:pt x="3802" y="18799"/>
                      <a:pt x="3926" y="18695"/>
                    </a:cubicBezTo>
                    <a:cubicBezTo>
                      <a:pt x="4030" y="18608"/>
                      <a:pt x="4152" y="18583"/>
                      <a:pt x="4258" y="18503"/>
                    </a:cubicBezTo>
                    <a:cubicBezTo>
                      <a:pt x="4445" y="18365"/>
                      <a:pt x="4313" y="18180"/>
                      <a:pt x="4371" y="17984"/>
                    </a:cubicBezTo>
                    <a:cubicBezTo>
                      <a:pt x="4437" y="17766"/>
                      <a:pt x="4653" y="18015"/>
                      <a:pt x="4760" y="17898"/>
                    </a:cubicBezTo>
                    <a:cubicBezTo>
                      <a:pt x="4807" y="17846"/>
                      <a:pt x="4850" y="17679"/>
                      <a:pt x="4909" y="17593"/>
                    </a:cubicBezTo>
                    <a:cubicBezTo>
                      <a:pt x="4967" y="17511"/>
                      <a:pt x="5061" y="17378"/>
                      <a:pt x="5075" y="17265"/>
                    </a:cubicBezTo>
                    <a:cubicBezTo>
                      <a:pt x="5089" y="17150"/>
                      <a:pt x="5048" y="17126"/>
                      <a:pt x="5039" y="17018"/>
                    </a:cubicBezTo>
                    <a:cubicBezTo>
                      <a:pt x="5028" y="16876"/>
                      <a:pt x="5059" y="16914"/>
                      <a:pt x="5082" y="16792"/>
                    </a:cubicBezTo>
                    <a:cubicBezTo>
                      <a:pt x="5143" y="16463"/>
                      <a:pt x="5213" y="16132"/>
                      <a:pt x="5264" y="15787"/>
                    </a:cubicBezTo>
                    <a:cubicBezTo>
                      <a:pt x="5299" y="15544"/>
                      <a:pt x="5369" y="15494"/>
                      <a:pt x="5530" y="15519"/>
                    </a:cubicBezTo>
                    <a:cubicBezTo>
                      <a:pt x="5656" y="15540"/>
                      <a:pt x="5835" y="15586"/>
                      <a:pt x="5942" y="15698"/>
                    </a:cubicBezTo>
                    <a:cubicBezTo>
                      <a:pt x="6038" y="15798"/>
                      <a:pt x="6119" y="15987"/>
                      <a:pt x="6171" y="16139"/>
                    </a:cubicBezTo>
                    <a:cubicBezTo>
                      <a:pt x="6234" y="16325"/>
                      <a:pt x="6186" y="16400"/>
                      <a:pt x="6139" y="16577"/>
                    </a:cubicBezTo>
                    <a:cubicBezTo>
                      <a:pt x="6081" y="16796"/>
                      <a:pt x="6112" y="16971"/>
                      <a:pt x="6096" y="17198"/>
                    </a:cubicBezTo>
                    <a:cubicBezTo>
                      <a:pt x="6080" y="17429"/>
                      <a:pt x="6007" y="17452"/>
                      <a:pt x="5884" y="17572"/>
                    </a:cubicBezTo>
                    <a:cubicBezTo>
                      <a:pt x="5721" y="17729"/>
                      <a:pt x="5537" y="17986"/>
                      <a:pt x="5471" y="18252"/>
                    </a:cubicBezTo>
                    <a:cubicBezTo>
                      <a:pt x="5441" y="18372"/>
                      <a:pt x="5404" y="18635"/>
                      <a:pt x="5454" y="18764"/>
                    </a:cubicBezTo>
                    <a:cubicBezTo>
                      <a:pt x="5513" y="18914"/>
                      <a:pt x="5641" y="18873"/>
                      <a:pt x="5739" y="18871"/>
                    </a:cubicBezTo>
                    <a:cubicBezTo>
                      <a:pt x="5997" y="18864"/>
                      <a:pt x="6192" y="19226"/>
                      <a:pt x="6451" y="19222"/>
                    </a:cubicBezTo>
                    <a:cubicBezTo>
                      <a:pt x="6569" y="19220"/>
                      <a:pt x="6717" y="19260"/>
                      <a:pt x="6831" y="19215"/>
                    </a:cubicBezTo>
                    <a:cubicBezTo>
                      <a:pt x="6904" y="19186"/>
                      <a:pt x="7004" y="19091"/>
                      <a:pt x="7073" y="19046"/>
                    </a:cubicBezTo>
                    <a:cubicBezTo>
                      <a:pt x="7178" y="18979"/>
                      <a:pt x="7273" y="18878"/>
                      <a:pt x="7399" y="18868"/>
                    </a:cubicBezTo>
                    <a:cubicBezTo>
                      <a:pt x="7532" y="18858"/>
                      <a:pt x="7668" y="18869"/>
                      <a:pt x="7801" y="18869"/>
                    </a:cubicBezTo>
                    <a:cubicBezTo>
                      <a:pt x="7939" y="18869"/>
                      <a:pt x="8164" y="18939"/>
                      <a:pt x="8291" y="18873"/>
                    </a:cubicBezTo>
                    <a:cubicBezTo>
                      <a:pt x="8377" y="18829"/>
                      <a:pt x="8408" y="18699"/>
                      <a:pt x="8480" y="18625"/>
                    </a:cubicBezTo>
                    <a:cubicBezTo>
                      <a:pt x="8526" y="18576"/>
                      <a:pt x="8573" y="18587"/>
                      <a:pt x="8617" y="18520"/>
                    </a:cubicBezTo>
                    <a:cubicBezTo>
                      <a:pt x="8646" y="18477"/>
                      <a:pt x="8655" y="18390"/>
                      <a:pt x="8679" y="18340"/>
                    </a:cubicBezTo>
                    <a:cubicBezTo>
                      <a:pt x="8709" y="18277"/>
                      <a:pt x="8770" y="18240"/>
                      <a:pt x="8795" y="18164"/>
                    </a:cubicBezTo>
                    <a:cubicBezTo>
                      <a:pt x="8821" y="18090"/>
                      <a:pt x="8812" y="18032"/>
                      <a:pt x="8827" y="17951"/>
                    </a:cubicBezTo>
                    <a:cubicBezTo>
                      <a:pt x="8844" y="17861"/>
                      <a:pt x="8874" y="17832"/>
                      <a:pt x="8883" y="17725"/>
                    </a:cubicBezTo>
                    <a:cubicBezTo>
                      <a:pt x="8889" y="17641"/>
                      <a:pt x="8883" y="17543"/>
                      <a:pt x="8882" y="17458"/>
                    </a:cubicBezTo>
                    <a:cubicBezTo>
                      <a:pt x="8881" y="17384"/>
                      <a:pt x="8861" y="17253"/>
                      <a:pt x="8890" y="17187"/>
                    </a:cubicBezTo>
                    <a:cubicBezTo>
                      <a:pt x="8932" y="17090"/>
                      <a:pt x="8996" y="17147"/>
                      <a:pt x="9046" y="17091"/>
                    </a:cubicBezTo>
                    <a:cubicBezTo>
                      <a:pt x="9260" y="16849"/>
                      <a:pt x="9243" y="16304"/>
                      <a:pt x="9311" y="15959"/>
                    </a:cubicBezTo>
                    <a:cubicBezTo>
                      <a:pt x="9332" y="15849"/>
                      <a:pt x="9391" y="15582"/>
                      <a:pt x="9447" y="15525"/>
                    </a:cubicBezTo>
                    <a:cubicBezTo>
                      <a:pt x="9515" y="15455"/>
                      <a:pt x="9774" y="15521"/>
                      <a:pt x="9854" y="15521"/>
                    </a:cubicBezTo>
                    <a:cubicBezTo>
                      <a:pt x="9972" y="15521"/>
                      <a:pt x="10131" y="15565"/>
                      <a:pt x="10245" y="15528"/>
                    </a:cubicBezTo>
                    <a:cubicBezTo>
                      <a:pt x="10391" y="15479"/>
                      <a:pt x="10324" y="15286"/>
                      <a:pt x="10434" y="15187"/>
                    </a:cubicBezTo>
                    <a:cubicBezTo>
                      <a:pt x="10492" y="15135"/>
                      <a:pt x="10567" y="15183"/>
                      <a:pt x="10629" y="15173"/>
                    </a:cubicBezTo>
                    <a:cubicBezTo>
                      <a:pt x="10698" y="15162"/>
                      <a:pt x="10746" y="15109"/>
                      <a:pt x="10812" y="15089"/>
                    </a:cubicBezTo>
                    <a:cubicBezTo>
                      <a:pt x="10900" y="15063"/>
                      <a:pt x="10992" y="15116"/>
                      <a:pt x="11075" y="15067"/>
                    </a:cubicBezTo>
                    <a:cubicBezTo>
                      <a:pt x="11145" y="15027"/>
                      <a:pt x="11172" y="14925"/>
                      <a:pt x="11252" y="14900"/>
                    </a:cubicBezTo>
                    <a:cubicBezTo>
                      <a:pt x="11552" y="14806"/>
                      <a:pt x="11870" y="14996"/>
                      <a:pt x="12170" y="14994"/>
                    </a:cubicBezTo>
                    <a:cubicBezTo>
                      <a:pt x="12300" y="14994"/>
                      <a:pt x="12446" y="14944"/>
                      <a:pt x="12544" y="15081"/>
                    </a:cubicBezTo>
                    <a:cubicBezTo>
                      <a:pt x="12646" y="15226"/>
                      <a:pt x="12584" y="15350"/>
                      <a:pt x="12612" y="15528"/>
                    </a:cubicBezTo>
                    <a:cubicBezTo>
                      <a:pt x="12664" y="15857"/>
                      <a:pt x="12839" y="16263"/>
                      <a:pt x="13102" y="16320"/>
                    </a:cubicBezTo>
                    <a:cubicBezTo>
                      <a:pt x="13367" y="16378"/>
                      <a:pt x="13591" y="16220"/>
                      <a:pt x="13835" y="16135"/>
                    </a:cubicBezTo>
                    <a:cubicBezTo>
                      <a:pt x="13931" y="16101"/>
                      <a:pt x="14001" y="15987"/>
                      <a:pt x="14098" y="15958"/>
                    </a:cubicBezTo>
                    <a:cubicBezTo>
                      <a:pt x="14149" y="15942"/>
                      <a:pt x="14221" y="15963"/>
                      <a:pt x="14274" y="15965"/>
                    </a:cubicBezTo>
                    <a:cubicBezTo>
                      <a:pt x="14392" y="15966"/>
                      <a:pt x="14512" y="15966"/>
                      <a:pt x="14630" y="15965"/>
                    </a:cubicBezTo>
                    <a:cubicBezTo>
                      <a:pt x="14790" y="15963"/>
                      <a:pt x="14963" y="15900"/>
                      <a:pt x="14989" y="16184"/>
                    </a:cubicBezTo>
                    <a:cubicBezTo>
                      <a:pt x="15008" y="16400"/>
                      <a:pt x="14971" y="16468"/>
                      <a:pt x="15059" y="16644"/>
                    </a:cubicBezTo>
                    <a:cubicBezTo>
                      <a:pt x="15114" y="16753"/>
                      <a:pt x="15161" y="16724"/>
                      <a:pt x="15107" y="16882"/>
                    </a:cubicBezTo>
                    <a:cubicBezTo>
                      <a:pt x="15092" y="16928"/>
                      <a:pt x="15045" y="16989"/>
                      <a:pt x="15018" y="17021"/>
                    </a:cubicBezTo>
                    <a:cubicBezTo>
                      <a:pt x="14931" y="17124"/>
                      <a:pt x="14779" y="17136"/>
                      <a:pt x="14716" y="17282"/>
                    </a:cubicBezTo>
                    <a:cubicBezTo>
                      <a:pt x="14609" y="17529"/>
                      <a:pt x="14709" y="18069"/>
                      <a:pt x="14762" y="18322"/>
                    </a:cubicBezTo>
                    <a:cubicBezTo>
                      <a:pt x="14807" y="18541"/>
                      <a:pt x="14983" y="18773"/>
                      <a:pt x="15074" y="18956"/>
                    </a:cubicBezTo>
                    <a:cubicBezTo>
                      <a:pt x="15163" y="19133"/>
                      <a:pt x="15222" y="19312"/>
                      <a:pt x="15223" y="19531"/>
                    </a:cubicBezTo>
                    <a:cubicBezTo>
                      <a:pt x="15223" y="19719"/>
                      <a:pt x="15253" y="19807"/>
                      <a:pt x="15283" y="19969"/>
                    </a:cubicBezTo>
                    <a:cubicBezTo>
                      <a:pt x="15314" y="20134"/>
                      <a:pt x="15298" y="20266"/>
                      <a:pt x="15395" y="20370"/>
                    </a:cubicBezTo>
                    <a:cubicBezTo>
                      <a:pt x="15485" y="20466"/>
                      <a:pt x="15648" y="20515"/>
                      <a:pt x="15755" y="20565"/>
                    </a:cubicBezTo>
                    <a:cubicBezTo>
                      <a:pt x="15910" y="20638"/>
                      <a:pt x="16033" y="20600"/>
                      <a:pt x="16194" y="20628"/>
                    </a:cubicBezTo>
                    <a:cubicBezTo>
                      <a:pt x="16264" y="20640"/>
                      <a:pt x="16311" y="20691"/>
                      <a:pt x="16377" y="20712"/>
                    </a:cubicBezTo>
                    <a:cubicBezTo>
                      <a:pt x="16435" y="20730"/>
                      <a:pt x="16493" y="20709"/>
                      <a:pt x="16550" y="20727"/>
                    </a:cubicBezTo>
                    <a:cubicBezTo>
                      <a:pt x="16762" y="20794"/>
                      <a:pt x="16910" y="21051"/>
                      <a:pt x="17032" y="21337"/>
                    </a:cubicBezTo>
                    <a:cubicBezTo>
                      <a:pt x="17062" y="21408"/>
                      <a:pt x="17056" y="21506"/>
                      <a:pt x="17117" y="21542"/>
                    </a:cubicBezTo>
                    <a:cubicBezTo>
                      <a:pt x="17188" y="21584"/>
                      <a:pt x="17175" y="21516"/>
                      <a:pt x="17233" y="21489"/>
                    </a:cubicBezTo>
                    <a:cubicBezTo>
                      <a:pt x="17353" y="21435"/>
                      <a:pt x="17470" y="21379"/>
                      <a:pt x="17588" y="21337"/>
                    </a:cubicBezTo>
                    <a:cubicBezTo>
                      <a:pt x="17831" y="21253"/>
                      <a:pt x="18038" y="21072"/>
                      <a:pt x="18215" y="20807"/>
                    </a:cubicBezTo>
                    <a:cubicBezTo>
                      <a:pt x="18309" y="20667"/>
                      <a:pt x="18353" y="20587"/>
                      <a:pt x="18480" y="20532"/>
                    </a:cubicBezTo>
                    <a:cubicBezTo>
                      <a:pt x="18590" y="20484"/>
                      <a:pt x="18702" y="20391"/>
                      <a:pt x="18806" y="20363"/>
                    </a:cubicBezTo>
                    <a:cubicBezTo>
                      <a:pt x="18901" y="20338"/>
                      <a:pt x="19007" y="20335"/>
                      <a:pt x="19115" y="20338"/>
                    </a:cubicBezTo>
                    <a:cubicBezTo>
                      <a:pt x="19118" y="20275"/>
                      <a:pt x="19124" y="20220"/>
                      <a:pt x="19131" y="20185"/>
                    </a:cubicBezTo>
                    <a:cubicBezTo>
                      <a:pt x="19171" y="19996"/>
                      <a:pt x="19346" y="19829"/>
                      <a:pt x="19419" y="19662"/>
                    </a:cubicBezTo>
                    <a:cubicBezTo>
                      <a:pt x="19451" y="19589"/>
                      <a:pt x="19471" y="19528"/>
                      <a:pt x="19493" y="19478"/>
                    </a:cubicBezTo>
                    <a:cubicBezTo>
                      <a:pt x="19434" y="19432"/>
                      <a:pt x="19393" y="19407"/>
                      <a:pt x="19330" y="19312"/>
                    </a:cubicBezTo>
                    <a:cubicBezTo>
                      <a:pt x="19181" y="19091"/>
                      <a:pt x="18995" y="19053"/>
                      <a:pt x="18838" y="18880"/>
                    </a:cubicBezTo>
                    <a:cubicBezTo>
                      <a:pt x="18695" y="18724"/>
                      <a:pt x="18595" y="18357"/>
                      <a:pt x="18516" y="18145"/>
                    </a:cubicBezTo>
                    <a:cubicBezTo>
                      <a:pt x="18410" y="17860"/>
                      <a:pt x="18254" y="17754"/>
                      <a:pt x="18299" y="17374"/>
                    </a:cubicBezTo>
                    <a:cubicBezTo>
                      <a:pt x="18324" y="17158"/>
                      <a:pt x="18460" y="17043"/>
                      <a:pt x="18489" y="16837"/>
                    </a:cubicBezTo>
                    <a:cubicBezTo>
                      <a:pt x="18509" y="16701"/>
                      <a:pt x="18465" y="16628"/>
                      <a:pt x="18508" y="16491"/>
                    </a:cubicBezTo>
                    <a:cubicBezTo>
                      <a:pt x="18565" y="16312"/>
                      <a:pt x="18682" y="16110"/>
                      <a:pt x="18761" y="15942"/>
                    </a:cubicBezTo>
                    <a:cubicBezTo>
                      <a:pt x="18817" y="15828"/>
                      <a:pt x="18862" y="15731"/>
                      <a:pt x="18900" y="15607"/>
                    </a:cubicBezTo>
                    <a:cubicBezTo>
                      <a:pt x="18941" y="15469"/>
                      <a:pt x="18903" y="15466"/>
                      <a:pt x="18999" y="15345"/>
                    </a:cubicBezTo>
                    <a:cubicBezTo>
                      <a:pt x="19129" y="15180"/>
                      <a:pt x="19248" y="15047"/>
                      <a:pt x="19369" y="14862"/>
                    </a:cubicBezTo>
                    <a:cubicBezTo>
                      <a:pt x="19531" y="14615"/>
                      <a:pt x="19624" y="14633"/>
                      <a:pt x="19848" y="14640"/>
                    </a:cubicBezTo>
                    <a:cubicBezTo>
                      <a:pt x="20013" y="14645"/>
                      <a:pt x="20113" y="14767"/>
                      <a:pt x="20256" y="14820"/>
                    </a:cubicBezTo>
                    <a:cubicBezTo>
                      <a:pt x="20459" y="14895"/>
                      <a:pt x="20476" y="14591"/>
                      <a:pt x="20624" y="14541"/>
                    </a:cubicBezTo>
                    <a:cubicBezTo>
                      <a:pt x="20676" y="14523"/>
                      <a:pt x="20926" y="14619"/>
                      <a:pt x="20977" y="14657"/>
                    </a:cubicBezTo>
                    <a:cubicBezTo>
                      <a:pt x="21077" y="14732"/>
                      <a:pt x="21015" y="14814"/>
                      <a:pt x="21149" y="14820"/>
                    </a:cubicBezTo>
                    <a:cubicBezTo>
                      <a:pt x="21559" y="14834"/>
                      <a:pt x="21335" y="13797"/>
                      <a:pt x="21600" y="13583"/>
                    </a:cubicBezTo>
                    <a:cubicBezTo>
                      <a:pt x="21546" y="13514"/>
                      <a:pt x="21501" y="13433"/>
                      <a:pt x="21450" y="13361"/>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504" name="Shape">
                <a:extLst>
                  <a:ext uri="{FF2B5EF4-FFF2-40B4-BE49-F238E27FC236}">
                    <a16:creationId xmlns:a16="http://schemas.microsoft.com/office/drawing/2014/main" id="{2F0515B9-9F07-C018-EF3A-60F4FE3C7704}"/>
                  </a:ext>
                </a:extLst>
              </p:cNvPr>
              <p:cNvSpPr/>
              <p:nvPr/>
            </p:nvSpPr>
            <p:spPr>
              <a:xfrm>
                <a:off x="7821522" y="2112144"/>
                <a:ext cx="1068000" cy="846410"/>
              </a:xfrm>
              <a:custGeom>
                <a:avLst/>
                <a:gdLst/>
                <a:ahLst/>
                <a:cxnLst>
                  <a:cxn ang="0">
                    <a:pos x="wd2" y="hd2"/>
                  </a:cxn>
                  <a:cxn ang="5400000">
                    <a:pos x="wd2" y="hd2"/>
                  </a:cxn>
                  <a:cxn ang="10800000">
                    <a:pos x="wd2" y="hd2"/>
                  </a:cxn>
                  <a:cxn ang="16200000">
                    <a:pos x="wd2" y="hd2"/>
                  </a:cxn>
                </a:cxnLst>
                <a:rect l="0" t="0" r="r" b="b"/>
                <a:pathLst>
                  <a:path w="21591" h="21564" extrusionOk="0">
                    <a:moveTo>
                      <a:pt x="21517" y="3066"/>
                    </a:moveTo>
                    <a:cubicBezTo>
                      <a:pt x="21299" y="3021"/>
                      <a:pt x="21465" y="3393"/>
                      <a:pt x="21269" y="3372"/>
                    </a:cubicBezTo>
                    <a:cubicBezTo>
                      <a:pt x="21083" y="3352"/>
                      <a:pt x="20989" y="3351"/>
                      <a:pt x="20968" y="3065"/>
                    </a:cubicBezTo>
                    <a:cubicBezTo>
                      <a:pt x="20953" y="2854"/>
                      <a:pt x="20838" y="2725"/>
                      <a:pt x="20724" y="2578"/>
                    </a:cubicBezTo>
                    <a:cubicBezTo>
                      <a:pt x="20498" y="2288"/>
                      <a:pt x="20336" y="2456"/>
                      <a:pt x="20417" y="1974"/>
                    </a:cubicBezTo>
                    <a:cubicBezTo>
                      <a:pt x="20458" y="1732"/>
                      <a:pt x="20321" y="1719"/>
                      <a:pt x="20125" y="1719"/>
                    </a:cubicBezTo>
                    <a:cubicBezTo>
                      <a:pt x="19670" y="1719"/>
                      <a:pt x="19391" y="2159"/>
                      <a:pt x="19101" y="2506"/>
                    </a:cubicBezTo>
                    <a:cubicBezTo>
                      <a:pt x="18764" y="2907"/>
                      <a:pt x="18111" y="2593"/>
                      <a:pt x="17700" y="2822"/>
                    </a:cubicBezTo>
                    <a:cubicBezTo>
                      <a:pt x="17477" y="2947"/>
                      <a:pt x="17238" y="3156"/>
                      <a:pt x="17094" y="3377"/>
                    </a:cubicBezTo>
                    <a:cubicBezTo>
                      <a:pt x="16908" y="3663"/>
                      <a:pt x="16115" y="3434"/>
                      <a:pt x="15836" y="3470"/>
                    </a:cubicBezTo>
                    <a:cubicBezTo>
                      <a:pt x="15563" y="3506"/>
                      <a:pt x="15320" y="3356"/>
                      <a:pt x="15051" y="3292"/>
                    </a:cubicBezTo>
                    <a:cubicBezTo>
                      <a:pt x="14956" y="3270"/>
                      <a:pt x="14629" y="3456"/>
                      <a:pt x="14534" y="3520"/>
                    </a:cubicBezTo>
                    <a:cubicBezTo>
                      <a:pt x="14413" y="3601"/>
                      <a:pt x="14221" y="3555"/>
                      <a:pt x="14093" y="3510"/>
                    </a:cubicBezTo>
                    <a:cubicBezTo>
                      <a:pt x="13776" y="3397"/>
                      <a:pt x="13426" y="3480"/>
                      <a:pt x="13105" y="3374"/>
                    </a:cubicBezTo>
                    <a:cubicBezTo>
                      <a:pt x="13075" y="3364"/>
                      <a:pt x="12997" y="3033"/>
                      <a:pt x="12916" y="2977"/>
                    </a:cubicBezTo>
                    <a:cubicBezTo>
                      <a:pt x="12705" y="2832"/>
                      <a:pt x="12537" y="3095"/>
                      <a:pt x="12345" y="2853"/>
                    </a:cubicBezTo>
                    <a:cubicBezTo>
                      <a:pt x="12130" y="2582"/>
                      <a:pt x="11863" y="2310"/>
                      <a:pt x="11679" y="2015"/>
                    </a:cubicBezTo>
                    <a:cubicBezTo>
                      <a:pt x="11600" y="1887"/>
                      <a:pt x="11618" y="1763"/>
                      <a:pt x="11477" y="1741"/>
                    </a:cubicBezTo>
                    <a:cubicBezTo>
                      <a:pt x="11280" y="1709"/>
                      <a:pt x="11063" y="1736"/>
                      <a:pt x="10873" y="1658"/>
                    </a:cubicBezTo>
                    <a:cubicBezTo>
                      <a:pt x="10709" y="1591"/>
                      <a:pt x="10584" y="1424"/>
                      <a:pt x="10411" y="1401"/>
                    </a:cubicBezTo>
                    <a:cubicBezTo>
                      <a:pt x="10252" y="1379"/>
                      <a:pt x="10020" y="1431"/>
                      <a:pt x="9874" y="1383"/>
                    </a:cubicBezTo>
                    <a:cubicBezTo>
                      <a:pt x="9730" y="1336"/>
                      <a:pt x="9565" y="1086"/>
                      <a:pt x="9395" y="1007"/>
                    </a:cubicBezTo>
                    <a:cubicBezTo>
                      <a:pt x="9282" y="955"/>
                      <a:pt x="9172" y="946"/>
                      <a:pt x="9060" y="891"/>
                    </a:cubicBezTo>
                    <a:cubicBezTo>
                      <a:pt x="8636" y="678"/>
                      <a:pt x="8586" y="516"/>
                      <a:pt x="8432" y="0"/>
                    </a:cubicBezTo>
                    <a:cubicBezTo>
                      <a:pt x="7942" y="877"/>
                      <a:pt x="6984" y="362"/>
                      <a:pt x="6258" y="514"/>
                    </a:cubicBezTo>
                    <a:cubicBezTo>
                      <a:pt x="6034" y="561"/>
                      <a:pt x="5801" y="608"/>
                      <a:pt x="5575" y="616"/>
                    </a:cubicBezTo>
                    <a:cubicBezTo>
                      <a:pt x="5345" y="624"/>
                      <a:pt x="5412" y="762"/>
                      <a:pt x="5291" y="988"/>
                    </a:cubicBezTo>
                    <a:cubicBezTo>
                      <a:pt x="5195" y="1164"/>
                      <a:pt x="4857" y="1418"/>
                      <a:pt x="5067" y="1644"/>
                    </a:cubicBezTo>
                    <a:cubicBezTo>
                      <a:pt x="5195" y="1782"/>
                      <a:pt x="5548" y="2090"/>
                      <a:pt x="5548" y="2337"/>
                    </a:cubicBezTo>
                    <a:cubicBezTo>
                      <a:pt x="5548" y="2578"/>
                      <a:pt x="5734" y="2695"/>
                      <a:pt x="5410" y="2769"/>
                    </a:cubicBezTo>
                    <a:cubicBezTo>
                      <a:pt x="5132" y="2833"/>
                      <a:pt x="5231" y="2910"/>
                      <a:pt x="4998" y="2682"/>
                    </a:cubicBezTo>
                    <a:cubicBezTo>
                      <a:pt x="4872" y="2558"/>
                      <a:pt x="4922" y="2477"/>
                      <a:pt x="4889" y="2320"/>
                    </a:cubicBezTo>
                    <a:cubicBezTo>
                      <a:pt x="4854" y="2152"/>
                      <a:pt x="4350" y="2256"/>
                      <a:pt x="4274" y="2261"/>
                    </a:cubicBezTo>
                    <a:cubicBezTo>
                      <a:pt x="4131" y="2271"/>
                      <a:pt x="3978" y="2310"/>
                      <a:pt x="3828" y="2323"/>
                    </a:cubicBezTo>
                    <a:cubicBezTo>
                      <a:pt x="3810" y="2325"/>
                      <a:pt x="3792" y="2325"/>
                      <a:pt x="3774" y="2326"/>
                    </a:cubicBezTo>
                    <a:cubicBezTo>
                      <a:pt x="3783" y="2515"/>
                      <a:pt x="3786" y="2709"/>
                      <a:pt x="3749" y="2861"/>
                    </a:cubicBezTo>
                    <a:cubicBezTo>
                      <a:pt x="3728" y="2949"/>
                      <a:pt x="3659" y="3028"/>
                      <a:pt x="3630" y="3116"/>
                    </a:cubicBezTo>
                    <a:cubicBezTo>
                      <a:pt x="3602" y="3208"/>
                      <a:pt x="3609" y="3278"/>
                      <a:pt x="3609" y="3377"/>
                    </a:cubicBezTo>
                    <a:cubicBezTo>
                      <a:pt x="3611" y="3511"/>
                      <a:pt x="3613" y="3647"/>
                      <a:pt x="3610" y="3781"/>
                    </a:cubicBezTo>
                    <a:cubicBezTo>
                      <a:pt x="3606" y="3920"/>
                      <a:pt x="3578" y="4016"/>
                      <a:pt x="3464" y="4063"/>
                    </a:cubicBezTo>
                    <a:cubicBezTo>
                      <a:pt x="3363" y="4104"/>
                      <a:pt x="3227" y="4144"/>
                      <a:pt x="3115" y="4125"/>
                    </a:cubicBezTo>
                    <a:cubicBezTo>
                      <a:pt x="3046" y="4113"/>
                      <a:pt x="2865" y="4065"/>
                      <a:pt x="2816" y="4003"/>
                    </a:cubicBezTo>
                    <a:cubicBezTo>
                      <a:pt x="2750" y="3921"/>
                      <a:pt x="2791" y="3901"/>
                      <a:pt x="2771" y="3809"/>
                    </a:cubicBezTo>
                    <a:cubicBezTo>
                      <a:pt x="2757" y="3742"/>
                      <a:pt x="2713" y="3713"/>
                      <a:pt x="2712" y="3634"/>
                    </a:cubicBezTo>
                    <a:cubicBezTo>
                      <a:pt x="2629" y="3645"/>
                      <a:pt x="2566" y="3706"/>
                      <a:pt x="2495" y="3743"/>
                    </a:cubicBezTo>
                    <a:cubicBezTo>
                      <a:pt x="2410" y="3787"/>
                      <a:pt x="2338" y="3793"/>
                      <a:pt x="2252" y="3811"/>
                    </a:cubicBezTo>
                    <a:cubicBezTo>
                      <a:pt x="2166" y="3830"/>
                      <a:pt x="2097" y="3872"/>
                      <a:pt x="2005" y="3875"/>
                    </a:cubicBezTo>
                    <a:cubicBezTo>
                      <a:pt x="1923" y="3878"/>
                      <a:pt x="1840" y="3874"/>
                      <a:pt x="1758" y="3874"/>
                    </a:cubicBezTo>
                    <a:cubicBezTo>
                      <a:pt x="1614" y="3874"/>
                      <a:pt x="1382" y="3820"/>
                      <a:pt x="1279" y="3932"/>
                    </a:cubicBezTo>
                    <a:cubicBezTo>
                      <a:pt x="1200" y="4019"/>
                      <a:pt x="1151" y="4150"/>
                      <a:pt x="1083" y="4248"/>
                    </a:cubicBezTo>
                    <a:cubicBezTo>
                      <a:pt x="999" y="4368"/>
                      <a:pt x="920" y="4411"/>
                      <a:pt x="803" y="4445"/>
                    </a:cubicBezTo>
                    <a:cubicBezTo>
                      <a:pt x="795" y="4658"/>
                      <a:pt x="661" y="4956"/>
                      <a:pt x="504" y="5073"/>
                    </a:cubicBezTo>
                    <a:cubicBezTo>
                      <a:pt x="386" y="5161"/>
                      <a:pt x="226" y="5166"/>
                      <a:pt x="104" y="5243"/>
                    </a:cubicBezTo>
                    <a:cubicBezTo>
                      <a:pt x="-9" y="5314"/>
                      <a:pt x="8" y="5409"/>
                      <a:pt x="8" y="5554"/>
                    </a:cubicBezTo>
                    <a:cubicBezTo>
                      <a:pt x="8" y="5629"/>
                      <a:pt x="-8" y="5734"/>
                      <a:pt x="6" y="5806"/>
                    </a:cubicBezTo>
                    <a:cubicBezTo>
                      <a:pt x="17" y="5864"/>
                      <a:pt x="48" y="5895"/>
                      <a:pt x="60" y="5956"/>
                    </a:cubicBezTo>
                    <a:cubicBezTo>
                      <a:pt x="86" y="6093"/>
                      <a:pt x="15" y="6280"/>
                      <a:pt x="65" y="6409"/>
                    </a:cubicBezTo>
                    <a:cubicBezTo>
                      <a:pt x="90" y="6474"/>
                      <a:pt x="172" y="6501"/>
                      <a:pt x="199" y="6565"/>
                    </a:cubicBezTo>
                    <a:cubicBezTo>
                      <a:pt x="211" y="6594"/>
                      <a:pt x="240" y="6724"/>
                      <a:pt x="244" y="6750"/>
                    </a:cubicBezTo>
                    <a:cubicBezTo>
                      <a:pt x="246" y="6761"/>
                      <a:pt x="247" y="6772"/>
                      <a:pt x="247" y="6785"/>
                    </a:cubicBezTo>
                    <a:cubicBezTo>
                      <a:pt x="253" y="6889"/>
                      <a:pt x="229" y="7040"/>
                      <a:pt x="243" y="7138"/>
                    </a:cubicBezTo>
                    <a:cubicBezTo>
                      <a:pt x="246" y="7152"/>
                      <a:pt x="248" y="7165"/>
                      <a:pt x="252" y="7175"/>
                    </a:cubicBezTo>
                    <a:cubicBezTo>
                      <a:pt x="320" y="7372"/>
                      <a:pt x="796" y="7156"/>
                      <a:pt x="899" y="7064"/>
                    </a:cubicBezTo>
                    <a:cubicBezTo>
                      <a:pt x="1096" y="6889"/>
                      <a:pt x="1200" y="6665"/>
                      <a:pt x="1450" y="6613"/>
                    </a:cubicBezTo>
                    <a:cubicBezTo>
                      <a:pt x="1565" y="6589"/>
                      <a:pt x="1697" y="6517"/>
                      <a:pt x="1785" y="6427"/>
                    </a:cubicBezTo>
                    <a:cubicBezTo>
                      <a:pt x="1879" y="6330"/>
                      <a:pt x="1908" y="6205"/>
                      <a:pt x="1945" y="6052"/>
                    </a:cubicBezTo>
                    <a:cubicBezTo>
                      <a:pt x="1975" y="5931"/>
                      <a:pt x="2024" y="5805"/>
                      <a:pt x="2022" y="5695"/>
                    </a:cubicBezTo>
                    <a:cubicBezTo>
                      <a:pt x="2021" y="5672"/>
                      <a:pt x="1980" y="5534"/>
                      <a:pt x="1972" y="5493"/>
                    </a:cubicBezTo>
                    <a:cubicBezTo>
                      <a:pt x="1955" y="5408"/>
                      <a:pt x="1933" y="5343"/>
                      <a:pt x="1926" y="5253"/>
                    </a:cubicBezTo>
                    <a:cubicBezTo>
                      <a:pt x="1864" y="5240"/>
                      <a:pt x="1678" y="5251"/>
                      <a:pt x="1680" y="5120"/>
                    </a:cubicBezTo>
                    <a:cubicBezTo>
                      <a:pt x="1682" y="5034"/>
                      <a:pt x="1815" y="5009"/>
                      <a:pt x="1758" y="4933"/>
                    </a:cubicBezTo>
                    <a:cubicBezTo>
                      <a:pt x="1875" y="4798"/>
                      <a:pt x="1952" y="4690"/>
                      <a:pt x="2131" y="4742"/>
                    </a:cubicBezTo>
                    <a:cubicBezTo>
                      <a:pt x="2291" y="4789"/>
                      <a:pt x="2363" y="5123"/>
                      <a:pt x="2330" y="5310"/>
                    </a:cubicBezTo>
                    <a:cubicBezTo>
                      <a:pt x="2301" y="5471"/>
                      <a:pt x="2157" y="5614"/>
                      <a:pt x="2134" y="5779"/>
                    </a:cubicBezTo>
                    <a:cubicBezTo>
                      <a:pt x="2107" y="5966"/>
                      <a:pt x="2341" y="6129"/>
                      <a:pt x="2455" y="6238"/>
                    </a:cubicBezTo>
                    <a:cubicBezTo>
                      <a:pt x="2602" y="6376"/>
                      <a:pt x="2746" y="6476"/>
                      <a:pt x="2907" y="6566"/>
                    </a:cubicBezTo>
                    <a:cubicBezTo>
                      <a:pt x="2983" y="6607"/>
                      <a:pt x="3025" y="6615"/>
                      <a:pt x="3117" y="6613"/>
                    </a:cubicBezTo>
                    <a:cubicBezTo>
                      <a:pt x="3212" y="6611"/>
                      <a:pt x="3273" y="6644"/>
                      <a:pt x="3362" y="6675"/>
                    </a:cubicBezTo>
                    <a:cubicBezTo>
                      <a:pt x="3483" y="6717"/>
                      <a:pt x="3584" y="6754"/>
                      <a:pt x="3564" y="6956"/>
                    </a:cubicBezTo>
                    <a:cubicBezTo>
                      <a:pt x="3553" y="7069"/>
                      <a:pt x="3491" y="7106"/>
                      <a:pt x="3462" y="7201"/>
                    </a:cubicBezTo>
                    <a:cubicBezTo>
                      <a:pt x="3428" y="7312"/>
                      <a:pt x="3409" y="7436"/>
                      <a:pt x="3354" y="7545"/>
                    </a:cubicBezTo>
                    <a:cubicBezTo>
                      <a:pt x="3294" y="7661"/>
                      <a:pt x="3194" y="7730"/>
                      <a:pt x="3132" y="7843"/>
                    </a:cubicBezTo>
                    <a:cubicBezTo>
                      <a:pt x="3204" y="7917"/>
                      <a:pt x="3298" y="7949"/>
                      <a:pt x="3384" y="7987"/>
                    </a:cubicBezTo>
                    <a:cubicBezTo>
                      <a:pt x="3415" y="8001"/>
                      <a:pt x="3426" y="8035"/>
                      <a:pt x="3460" y="8045"/>
                    </a:cubicBezTo>
                    <a:cubicBezTo>
                      <a:pt x="3511" y="8059"/>
                      <a:pt x="3557" y="8038"/>
                      <a:pt x="3611" y="8056"/>
                    </a:cubicBezTo>
                    <a:cubicBezTo>
                      <a:pt x="3655" y="8070"/>
                      <a:pt x="3686" y="8100"/>
                      <a:pt x="3734" y="8107"/>
                    </a:cubicBezTo>
                    <a:cubicBezTo>
                      <a:pt x="3774" y="8112"/>
                      <a:pt x="3822" y="8089"/>
                      <a:pt x="3860" y="8101"/>
                    </a:cubicBezTo>
                    <a:cubicBezTo>
                      <a:pt x="3923" y="8124"/>
                      <a:pt x="3977" y="8205"/>
                      <a:pt x="3961" y="8292"/>
                    </a:cubicBezTo>
                    <a:cubicBezTo>
                      <a:pt x="3938" y="8420"/>
                      <a:pt x="3794" y="8390"/>
                      <a:pt x="3736" y="8476"/>
                    </a:cubicBezTo>
                    <a:cubicBezTo>
                      <a:pt x="3709" y="8516"/>
                      <a:pt x="3667" y="8698"/>
                      <a:pt x="3663" y="8757"/>
                    </a:cubicBezTo>
                    <a:cubicBezTo>
                      <a:pt x="3651" y="8911"/>
                      <a:pt x="3757" y="9195"/>
                      <a:pt x="3800" y="9331"/>
                    </a:cubicBezTo>
                    <a:cubicBezTo>
                      <a:pt x="3745" y="9376"/>
                      <a:pt x="3755" y="9495"/>
                      <a:pt x="3710" y="9566"/>
                    </a:cubicBezTo>
                    <a:cubicBezTo>
                      <a:pt x="3654" y="9656"/>
                      <a:pt x="3594" y="9662"/>
                      <a:pt x="3512" y="9704"/>
                    </a:cubicBezTo>
                    <a:cubicBezTo>
                      <a:pt x="3288" y="9821"/>
                      <a:pt x="3380" y="9946"/>
                      <a:pt x="3562" y="10032"/>
                    </a:cubicBezTo>
                    <a:cubicBezTo>
                      <a:pt x="3644" y="10071"/>
                      <a:pt x="3731" y="10069"/>
                      <a:pt x="3808" y="10105"/>
                    </a:cubicBezTo>
                    <a:cubicBezTo>
                      <a:pt x="3872" y="10135"/>
                      <a:pt x="3884" y="10205"/>
                      <a:pt x="3956" y="10223"/>
                    </a:cubicBezTo>
                    <a:cubicBezTo>
                      <a:pt x="3981" y="10230"/>
                      <a:pt x="4031" y="10219"/>
                      <a:pt x="4054" y="10218"/>
                    </a:cubicBezTo>
                    <a:cubicBezTo>
                      <a:pt x="4229" y="10214"/>
                      <a:pt x="4375" y="10269"/>
                      <a:pt x="4547" y="10279"/>
                    </a:cubicBezTo>
                    <a:cubicBezTo>
                      <a:pt x="4704" y="10289"/>
                      <a:pt x="4893" y="10414"/>
                      <a:pt x="4987" y="10568"/>
                    </a:cubicBezTo>
                    <a:cubicBezTo>
                      <a:pt x="5072" y="10706"/>
                      <a:pt x="5061" y="10899"/>
                      <a:pt x="5088" y="11060"/>
                    </a:cubicBezTo>
                    <a:cubicBezTo>
                      <a:pt x="5127" y="11299"/>
                      <a:pt x="5349" y="11233"/>
                      <a:pt x="5496" y="11263"/>
                    </a:cubicBezTo>
                    <a:cubicBezTo>
                      <a:pt x="5510" y="11265"/>
                      <a:pt x="5524" y="11267"/>
                      <a:pt x="5536" y="11272"/>
                    </a:cubicBezTo>
                    <a:cubicBezTo>
                      <a:pt x="5575" y="11287"/>
                      <a:pt x="5653" y="11363"/>
                      <a:pt x="5671" y="11412"/>
                    </a:cubicBezTo>
                    <a:cubicBezTo>
                      <a:pt x="5714" y="11524"/>
                      <a:pt x="5662" y="11557"/>
                      <a:pt x="5620" y="11632"/>
                    </a:cubicBezTo>
                    <a:cubicBezTo>
                      <a:pt x="5609" y="11651"/>
                      <a:pt x="5595" y="11683"/>
                      <a:pt x="5581" y="11714"/>
                    </a:cubicBezTo>
                    <a:cubicBezTo>
                      <a:pt x="5568" y="11739"/>
                      <a:pt x="5557" y="11764"/>
                      <a:pt x="5547" y="11777"/>
                    </a:cubicBezTo>
                    <a:cubicBezTo>
                      <a:pt x="5535" y="11793"/>
                      <a:pt x="5485" y="11832"/>
                      <a:pt x="5483" y="11836"/>
                    </a:cubicBezTo>
                    <a:cubicBezTo>
                      <a:pt x="5489" y="11826"/>
                      <a:pt x="5436" y="11894"/>
                      <a:pt x="5434" y="11897"/>
                    </a:cubicBezTo>
                    <a:cubicBezTo>
                      <a:pt x="5424" y="11910"/>
                      <a:pt x="5400" y="11970"/>
                      <a:pt x="5386" y="11992"/>
                    </a:cubicBezTo>
                    <a:cubicBezTo>
                      <a:pt x="5308" y="12117"/>
                      <a:pt x="5166" y="12226"/>
                      <a:pt x="5054" y="12289"/>
                    </a:cubicBezTo>
                    <a:cubicBezTo>
                      <a:pt x="4979" y="12330"/>
                      <a:pt x="4922" y="12355"/>
                      <a:pt x="4857" y="12412"/>
                    </a:cubicBezTo>
                    <a:cubicBezTo>
                      <a:pt x="4783" y="12477"/>
                      <a:pt x="4752" y="12488"/>
                      <a:pt x="4669" y="12520"/>
                    </a:cubicBezTo>
                    <a:cubicBezTo>
                      <a:pt x="4580" y="12555"/>
                      <a:pt x="4442" y="12716"/>
                      <a:pt x="4349" y="12698"/>
                    </a:cubicBezTo>
                    <a:cubicBezTo>
                      <a:pt x="4226" y="12673"/>
                      <a:pt x="4262" y="12498"/>
                      <a:pt x="4135" y="12461"/>
                    </a:cubicBezTo>
                    <a:cubicBezTo>
                      <a:pt x="4062" y="12441"/>
                      <a:pt x="3990" y="12468"/>
                      <a:pt x="3917" y="12445"/>
                    </a:cubicBezTo>
                    <a:cubicBezTo>
                      <a:pt x="3749" y="12391"/>
                      <a:pt x="3738" y="12243"/>
                      <a:pt x="3710" y="12055"/>
                    </a:cubicBezTo>
                    <a:cubicBezTo>
                      <a:pt x="3686" y="11889"/>
                      <a:pt x="3626" y="11713"/>
                      <a:pt x="3573" y="11573"/>
                    </a:cubicBezTo>
                    <a:cubicBezTo>
                      <a:pt x="3532" y="11466"/>
                      <a:pt x="3557" y="11486"/>
                      <a:pt x="3463" y="11463"/>
                    </a:cubicBezTo>
                    <a:cubicBezTo>
                      <a:pt x="3381" y="11444"/>
                      <a:pt x="3300" y="11405"/>
                      <a:pt x="3215" y="11399"/>
                    </a:cubicBezTo>
                    <a:cubicBezTo>
                      <a:pt x="3052" y="11389"/>
                      <a:pt x="2885" y="11403"/>
                      <a:pt x="2721" y="11401"/>
                    </a:cubicBezTo>
                    <a:cubicBezTo>
                      <a:pt x="2653" y="11400"/>
                      <a:pt x="2594" y="11383"/>
                      <a:pt x="2547" y="11461"/>
                    </a:cubicBezTo>
                    <a:cubicBezTo>
                      <a:pt x="2499" y="11541"/>
                      <a:pt x="2542" y="11623"/>
                      <a:pt x="2528" y="11712"/>
                    </a:cubicBezTo>
                    <a:cubicBezTo>
                      <a:pt x="2503" y="11875"/>
                      <a:pt x="2370" y="12030"/>
                      <a:pt x="2290" y="12159"/>
                    </a:cubicBezTo>
                    <a:cubicBezTo>
                      <a:pt x="2252" y="12221"/>
                      <a:pt x="2216" y="12307"/>
                      <a:pt x="2184" y="12372"/>
                    </a:cubicBezTo>
                    <a:cubicBezTo>
                      <a:pt x="2155" y="12432"/>
                      <a:pt x="2123" y="12474"/>
                      <a:pt x="2091" y="12532"/>
                    </a:cubicBezTo>
                    <a:cubicBezTo>
                      <a:pt x="1881" y="12920"/>
                      <a:pt x="2263" y="13177"/>
                      <a:pt x="2438" y="13376"/>
                    </a:cubicBezTo>
                    <a:cubicBezTo>
                      <a:pt x="2467" y="13409"/>
                      <a:pt x="2507" y="13474"/>
                      <a:pt x="2536" y="13503"/>
                    </a:cubicBezTo>
                    <a:cubicBezTo>
                      <a:pt x="2555" y="13521"/>
                      <a:pt x="2594" y="13509"/>
                      <a:pt x="2611" y="13528"/>
                    </a:cubicBezTo>
                    <a:cubicBezTo>
                      <a:pt x="2662" y="13580"/>
                      <a:pt x="2671" y="13645"/>
                      <a:pt x="2746" y="13643"/>
                    </a:cubicBezTo>
                    <a:cubicBezTo>
                      <a:pt x="2807" y="13642"/>
                      <a:pt x="2850" y="13586"/>
                      <a:pt x="2917" y="13575"/>
                    </a:cubicBezTo>
                    <a:cubicBezTo>
                      <a:pt x="2978" y="13566"/>
                      <a:pt x="3054" y="13572"/>
                      <a:pt x="3115" y="13575"/>
                    </a:cubicBezTo>
                    <a:cubicBezTo>
                      <a:pt x="3292" y="13586"/>
                      <a:pt x="3362" y="13718"/>
                      <a:pt x="3401" y="13902"/>
                    </a:cubicBezTo>
                    <a:cubicBezTo>
                      <a:pt x="3416" y="13973"/>
                      <a:pt x="3394" y="14058"/>
                      <a:pt x="3422" y="14124"/>
                    </a:cubicBezTo>
                    <a:cubicBezTo>
                      <a:pt x="3446" y="14180"/>
                      <a:pt x="3491" y="14225"/>
                      <a:pt x="3516" y="14285"/>
                    </a:cubicBezTo>
                    <a:cubicBezTo>
                      <a:pt x="3574" y="14418"/>
                      <a:pt x="3610" y="14620"/>
                      <a:pt x="3706" y="14713"/>
                    </a:cubicBezTo>
                    <a:cubicBezTo>
                      <a:pt x="3842" y="14845"/>
                      <a:pt x="3877" y="14904"/>
                      <a:pt x="3905" y="15133"/>
                    </a:cubicBezTo>
                    <a:cubicBezTo>
                      <a:pt x="3958" y="15560"/>
                      <a:pt x="4486" y="15172"/>
                      <a:pt x="4697" y="15253"/>
                    </a:cubicBezTo>
                    <a:cubicBezTo>
                      <a:pt x="4801" y="15293"/>
                      <a:pt x="4869" y="15477"/>
                      <a:pt x="4927" y="15581"/>
                    </a:cubicBezTo>
                    <a:cubicBezTo>
                      <a:pt x="4980" y="15674"/>
                      <a:pt x="5040" y="15785"/>
                      <a:pt x="5102" y="15866"/>
                    </a:cubicBezTo>
                    <a:cubicBezTo>
                      <a:pt x="5159" y="15939"/>
                      <a:pt x="5165" y="15910"/>
                      <a:pt x="5235" y="15939"/>
                    </a:cubicBezTo>
                    <a:cubicBezTo>
                      <a:pt x="5357" y="15989"/>
                      <a:pt x="5469" y="16077"/>
                      <a:pt x="5561" y="16187"/>
                    </a:cubicBezTo>
                    <a:cubicBezTo>
                      <a:pt x="5617" y="16253"/>
                      <a:pt x="5681" y="16319"/>
                      <a:pt x="5730" y="16391"/>
                    </a:cubicBezTo>
                    <a:cubicBezTo>
                      <a:pt x="5777" y="16460"/>
                      <a:pt x="5812" y="16470"/>
                      <a:pt x="5866" y="16514"/>
                    </a:cubicBezTo>
                    <a:cubicBezTo>
                      <a:pt x="5917" y="16555"/>
                      <a:pt x="5983" y="16648"/>
                      <a:pt x="6037" y="16675"/>
                    </a:cubicBezTo>
                    <a:cubicBezTo>
                      <a:pt x="6115" y="16713"/>
                      <a:pt x="6197" y="16660"/>
                      <a:pt x="6276" y="16683"/>
                    </a:cubicBezTo>
                    <a:cubicBezTo>
                      <a:pt x="6326" y="16698"/>
                      <a:pt x="6366" y="16730"/>
                      <a:pt x="6417" y="16747"/>
                    </a:cubicBezTo>
                    <a:cubicBezTo>
                      <a:pt x="6456" y="16760"/>
                      <a:pt x="6492" y="16772"/>
                      <a:pt x="6527" y="16786"/>
                    </a:cubicBezTo>
                    <a:cubicBezTo>
                      <a:pt x="6570" y="16804"/>
                      <a:pt x="6611" y="16826"/>
                      <a:pt x="6650" y="16866"/>
                    </a:cubicBezTo>
                    <a:cubicBezTo>
                      <a:pt x="6684" y="16900"/>
                      <a:pt x="6692" y="16887"/>
                      <a:pt x="6718" y="16931"/>
                    </a:cubicBezTo>
                    <a:cubicBezTo>
                      <a:pt x="6732" y="16955"/>
                      <a:pt x="6757" y="17057"/>
                      <a:pt x="6762" y="17091"/>
                    </a:cubicBezTo>
                    <a:cubicBezTo>
                      <a:pt x="6775" y="17183"/>
                      <a:pt x="6761" y="17277"/>
                      <a:pt x="6765" y="17371"/>
                    </a:cubicBezTo>
                    <a:cubicBezTo>
                      <a:pt x="6773" y="17563"/>
                      <a:pt x="6921" y="17590"/>
                      <a:pt x="6960" y="17775"/>
                    </a:cubicBezTo>
                    <a:cubicBezTo>
                      <a:pt x="6982" y="17884"/>
                      <a:pt x="6952" y="18007"/>
                      <a:pt x="6962" y="18119"/>
                    </a:cubicBezTo>
                    <a:cubicBezTo>
                      <a:pt x="6965" y="18157"/>
                      <a:pt x="6974" y="18184"/>
                      <a:pt x="6984" y="18208"/>
                    </a:cubicBezTo>
                    <a:cubicBezTo>
                      <a:pt x="7034" y="18184"/>
                      <a:pt x="7087" y="18171"/>
                      <a:pt x="7160" y="18194"/>
                    </a:cubicBezTo>
                    <a:cubicBezTo>
                      <a:pt x="7218" y="18211"/>
                      <a:pt x="7290" y="18234"/>
                      <a:pt x="7311" y="18299"/>
                    </a:cubicBezTo>
                    <a:cubicBezTo>
                      <a:pt x="7336" y="18371"/>
                      <a:pt x="7308" y="18433"/>
                      <a:pt x="7343" y="18508"/>
                    </a:cubicBezTo>
                    <a:cubicBezTo>
                      <a:pt x="7399" y="18625"/>
                      <a:pt x="7472" y="18721"/>
                      <a:pt x="7517" y="18849"/>
                    </a:cubicBezTo>
                    <a:cubicBezTo>
                      <a:pt x="7612" y="19116"/>
                      <a:pt x="7332" y="19551"/>
                      <a:pt x="7727" y="19548"/>
                    </a:cubicBezTo>
                    <a:cubicBezTo>
                      <a:pt x="7892" y="19547"/>
                      <a:pt x="7966" y="19552"/>
                      <a:pt x="8073" y="19392"/>
                    </a:cubicBezTo>
                    <a:cubicBezTo>
                      <a:pt x="8157" y="19266"/>
                      <a:pt x="8227" y="19132"/>
                      <a:pt x="8295" y="18989"/>
                    </a:cubicBezTo>
                    <a:cubicBezTo>
                      <a:pt x="8357" y="18855"/>
                      <a:pt x="8339" y="18740"/>
                      <a:pt x="8344" y="18584"/>
                    </a:cubicBezTo>
                    <a:cubicBezTo>
                      <a:pt x="8349" y="18415"/>
                      <a:pt x="8424" y="18295"/>
                      <a:pt x="8555" y="18412"/>
                    </a:cubicBezTo>
                    <a:cubicBezTo>
                      <a:pt x="8642" y="18489"/>
                      <a:pt x="8687" y="18624"/>
                      <a:pt x="8776" y="18697"/>
                    </a:cubicBezTo>
                    <a:cubicBezTo>
                      <a:pt x="8895" y="18793"/>
                      <a:pt x="9109" y="18827"/>
                      <a:pt x="9201" y="18982"/>
                    </a:cubicBezTo>
                    <a:cubicBezTo>
                      <a:pt x="9266" y="19090"/>
                      <a:pt x="9234" y="19331"/>
                      <a:pt x="9233" y="19473"/>
                    </a:cubicBezTo>
                    <a:cubicBezTo>
                      <a:pt x="9230" y="19694"/>
                      <a:pt x="9321" y="19783"/>
                      <a:pt x="9411" y="19956"/>
                    </a:cubicBezTo>
                    <a:cubicBezTo>
                      <a:pt x="9474" y="20078"/>
                      <a:pt x="9465" y="20136"/>
                      <a:pt x="9477" y="20264"/>
                    </a:cubicBezTo>
                    <a:cubicBezTo>
                      <a:pt x="9488" y="20365"/>
                      <a:pt x="9523" y="20421"/>
                      <a:pt x="9554" y="20513"/>
                    </a:cubicBezTo>
                    <a:cubicBezTo>
                      <a:pt x="9612" y="20684"/>
                      <a:pt x="9650" y="20863"/>
                      <a:pt x="9676" y="21042"/>
                    </a:cubicBezTo>
                    <a:cubicBezTo>
                      <a:pt x="9693" y="21165"/>
                      <a:pt x="9670" y="21151"/>
                      <a:pt x="9774" y="21167"/>
                    </a:cubicBezTo>
                    <a:cubicBezTo>
                      <a:pt x="9852" y="21179"/>
                      <a:pt x="9896" y="21182"/>
                      <a:pt x="9971" y="21212"/>
                    </a:cubicBezTo>
                    <a:cubicBezTo>
                      <a:pt x="10029" y="21235"/>
                      <a:pt x="10132" y="21291"/>
                      <a:pt x="10192" y="21287"/>
                    </a:cubicBezTo>
                    <a:cubicBezTo>
                      <a:pt x="10314" y="21278"/>
                      <a:pt x="10236" y="21219"/>
                      <a:pt x="10275" y="21102"/>
                    </a:cubicBezTo>
                    <a:cubicBezTo>
                      <a:pt x="10386" y="20767"/>
                      <a:pt x="10488" y="21212"/>
                      <a:pt x="10565" y="21293"/>
                    </a:cubicBezTo>
                    <a:cubicBezTo>
                      <a:pt x="10627" y="21359"/>
                      <a:pt x="10656" y="21400"/>
                      <a:pt x="10710" y="21477"/>
                    </a:cubicBezTo>
                    <a:cubicBezTo>
                      <a:pt x="10795" y="21600"/>
                      <a:pt x="10835" y="21577"/>
                      <a:pt x="10938" y="21502"/>
                    </a:cubicBezTo>
                    <a:cubicBezTo>
                      <a:pt x="11038" y="21431"/>
                      <a:pt x="11119" y="21345"/>
                      <a:pt x="11206" y="21255"/>
                    </a:cubicBezTo>
                    <a:cubicBezTo>
                      <a:pt x="11271" y="21190"/>
                      <a:pt x="11334" y="21200"/>
                      <a:pt x="11395" y="21151"/>
                    </a:cubicBezTo>
                    <a:cubicBezTo>
                      <a:pt x="11459" y="21100"/>
                      <a:pt x="11421" y="21031"/>
                      <a:pt x="11450" y="20975"/>
                    </a:cubicBezTo>
                    <a:cubicBezTo>
                      <a:pt x="11493" y="20895"/>
                      <a:pt x="11600" y="20892"/>
                      <a:pt x="11689" y="20911"/>
                    </a:cubicBezTo>
                    <a:cubicBezTo>
                      <a:pt x="11833" y="20944"/>
                      <a:pt x="11946" y="21161"/>
                      <a:pt x="12069" y="21254"/>
                    </a:cubicBezTo>
                    <a:cubicBezTo>
                      <a:pt x="12173" y="21333"/>
                      <a:pt x="12322" y="21291"/>
                      <a:pt x="12454" y="21280"/>
                    </a:cubicBezTo>
                    <a:cubicBezTo>
                      <a:pt x="12465" y="21258"/>
                      <a:pt x="12477" y="21239"/>
                      <a:pt x="12487" y="21225"/>
                    </a:cubicBezTo>
                    <a:cubicBezTo>
                      <a:pt x="12532" y="21165"/>
                      <a:pt x="12592" y="21126"/>
                      <a:pt x="12649" y="21055"/>
                    </a:cubicBezTo>
                    <a:cubicBezTo>
                      <a:pt x="12712" y="20977"/>
                      <a:pt x="12707" y="20956"/>
                      <a:pt x="12734" y="20854"/>
                    </a:cubicBezTo>
                    <a:cubicBezTo>
                      <a:pt x="12762" y="20746"/>
                      <a:pt x="12806" y="20648"/>
                      <a:pt x="12835" y="20541"/>
                    </a:cubicBezTo>
                    <a:cubicBezTo>
                      <a:pt x="12857" y="20459"/>
                      <a:pt x="12867" y="20381"/>
                      <a:pt x="12895" y="20295"/>
                    </a:cubicBezTo>
                    <a:cubicBezTo>
                      <a:pt x="12926" y="20197"/>
                      <a:pt x="12966" y="20081"/>
                      <a:pt x="12984" y="19985"/>
                    </a:cubicBezTo>
                    <a:cubicBezTo>
                      <a:pt x="13002" y="19891"/>
                      <a:pt x="12976" y="19770"/>
                      <a:pt x="12980" y="19671"/>
                    </a:cubicBezTo>
                    <a:cubicBezTo>
                      <a:pt x="12986" y="19555"/>
                      <a:pt x="13029" y="19464"/>
                      <a:pt x="13056" y="19360"/>
                    </a:cubicBezTo>
                    <a:cubicBezTo>
                      <a:pt x="13107" y="19164"/>
                      <a:pt x="13037" y="18984"/>
                      <a:pt x="12932" y="18831"/>
                    </a:cubicBezTo>
                    <a:cubicBezTo>
                      <a:pt x="12856" y="18719"/>
                      <a:pt x="12849" y="18736"/>
                      <a:pt x="12795" y="18862"/>
                    </a:cubicBezTo>
                    <a:cubicBezTo>
                      <a:pt x="12782" y="18894"/>
                      <a:pt x="12795" y="18948"/>
                      <a:pt x="12774" y="18976"/>
                    </a:cubicBezTo>
                    <a:cubicBezTo>
                      <a:pt x="12759" y="18996"/>
                      <a:pt x="12696" y="19010"/>
                      <a:pt x="12672" y="19032"/>
                    </a:cubicBezTo>
                    <a:cubicBezTo>
                      <a:pt x="12624" y="19076"/>
                      <a:pt x="12585" y="19132"/>
                      <a:pt x="12538" y="19174"/>
                    </a:cubicBezTo>
                    <a:cubicBezTo>
                      <a:pt x="12504" y="19202"/>
                      <a:pt x="12352" y="19353"/>
                      <a:pt x="12328" y="19352"/>
                    </a:cubicBezTo>
                    <a:cubicBezTo>
                      <a:pt x="12184" y="19350"/>
                      <a:pt x="12176" y="19050"/>
                      <a:pt x="12133" y="18938"/>
                    </a:cubicBezTo>
                    <a:cubicBezTo>
                      <a:pt x="12101" y="18858"/>
                      <a:pt x="12026" y="18813"/>
                      <a:pt x="11992" y="18739"/>
                    </a:cubicBezTo>
                    <a:cubicBezTo>
                      <a:pt x="12002" y="18762"/>
                      <a:pt x="11954" y="18582"/>
                      <a:pt x="11956" y="18599"/>
                    </a:cubicBezTo>
                    <a:cubicBezTo>
                      <a:pt x="11946" y="18533"/>
                      <a:pt x="11944" y="18504"/>
                      <a:pt x="11956" y="18441"/>
                    </a:cubicBezTo>
                    <a:cubicBezTo>
                      <a:pt x="11981" y="18305"/>
                      <a:pt x="12030" y="18328"/>
                      <a:pt x="12117" y="18305"/>
                    </a:cubicBezTo>
                    <a:cubicBezTo>
                      <a:pt x="12230" y="18276"/>
                      <a:pt x="12313" y="18181"/>
                      <a:pt x="12379" y="18054"/>
                    </a:cubicBezTo>
                    <a:cubicBezTo>
                      <a:pt x="12483" y="17852"/>
                      <a:pt x="12494" y="17568"/>
                      <a:pt x="12735" y="17555"/>
                    </a:cubicBezTo>
                    <a:cubicBezTo>
                      <a:pt x="12816" y="17550"/>
                      <a:pt x="12879" y="17547"/>
                      <a:pt x="12946" y="17602"/>
                    </a:cubicBezTo>
                    <a:cubicBezTo>
                      <a:pt x="13013" y="17658"/>
                      <a:pt x="13002" y="17721"/>
                      <a:pt x="13042" y="17791"/>
                    </a:cubicBezTo>
                    <a:cubicBezTo>
                      <a:pt x="13128" y="17941"/>
                      <a:pt x="13284" y="18047"/>
                      <a:pt x="13426" y="18058"/>
                    </a:cubicBezTo>
                    <a:cubicBezTo>
                      <a:pt x="13503" y="18064"/>
                      <a:pt x="13560" y="17994"/>
                      <a:pt x="13624" y="17944"/>
                    </a:cubicBezTo>
                    <a:cubicBezTo>
                      <a:pt x="13694" y="17890"/>
                      <a:pt x="13744" y="17860"/>
                      <a:pt x="13820" y="17836"/>
                    </a:cubicBezTo>
                    <a:cubicBezTo>
                      <a:pt x="13913" y="17807"/>
                      <a:pt x="14261" y="17857"/>
                      <a:pt x="14312" y="17771"/>
                    </a:cubicBezTo>
                    <a:cubicBezTo>
                      <a:pt x="14336" y="17731"/>
                      <a:pt x="14327" y="17452"/>
                      <a:pt x="14316" y="17399"/>
                    </a:cubicBezTo>
                    <a:cubicBezTo>
                      <a:pt x="14281" y="17225"/>
                      <a:pt x="14171" y="17317"/>
                      <a:pt x="14094" y="17211"/>
                    </a:cubicBezTo>
                    <a:cubicBezTo>
                      <a:pt x="13982" y="17060"/>
                      <a:pt x="14121" y="16675"/>
                      <a:pt x="14039" y="16499"/>
                    </a:cubicBezTo>
                    <a:cubicBezTo>
                      <a:pt x="13985" y="16384"/>
                      <a:pt x="13905" y="16383"/>
                      <a:pt x="13916" y="16220"/>
                    </a:cubicBezTo>
                    <a:cubicBezTo>
                      <a:pt x="13926" y="16092"/>
                      <a:pt x="14005" y="16002"/>
                      <a:pt x="14092" y="15940"/>
                    </a:cubicBezTo>
                    <a:cubicBezTo>
                      <a:pt x="14181" y="15876"/>
                      <a:pt x="14228" y="15886"/>
                      <a:pt x="14339" y="15879"/>
                    </a:cubicBezTo>
                    <a:cubicBezTo>
                      <a:pt x="14441" y="15873"/>
                      <a:pt x="14499" y="15818"/>
                      <a:pt x="14602" y="15807"/>
                    </a:cubicBezTo>
                    <a:cubicBezTo>
                      <a:pt x="14620" y="15736"/>
                      <a:pt x="14600" y="15669"/>
                      <a:pt x="14608" y="15598"/>
                    </a:cubicBezTo>
                    <a:cubicBezTo>
                      <a:pt x="14615" y="15518"/>
                      <a:pt x="14651" y="15459"/>
                      <a:pt x="14661" y="15380"/>
                    </a:cubicBezTo>
                    <a:cubicBezTo>
                      <a:pt x="14681" y="15238"/>
                      <a:pt x="14659" y="15059"/>
                      <a:pt x="14659" y="14914"/>
                    </a:cubicBezTo>
                    <a:cubicBezTo>
                      <a:pt x="14659" y="14783"/>
                      <a:pt x="14637" y="14610"/>
                      <a:pt x="14664" y="14485"/>
                    </a:cubicBezTo>
                    <a:cubicBezTo>
                      <a:pt x="14686" y="14379"/>
                      <a:pt x="14763" y="14288"/>
                      <a:pt x="14819" y="14203"/>
                    </a:cubicBezTo>
                    <a:cubicBezTo>
                      <a:pt x="14978" y="13959"/>
                      <a:pt x="15099" y="13677"/>
                      <a:pt x="15104" y="13361"/>
                    </a:cubicBezTo>
                    <a:cubicBezTo>
                      <a:pt x="15109" y="13038"/>
                      <a:pt x="15054" y="12767"/>
                      <a:pt x="15054" y="12449"/>
                    </a:cubicBezTo>
                    <a:cubicBezTo>
                      <a:pt x="15054" y="12221"/>
                      <a:pt x="15032" y="12079"/>
                      <a:pt x="15141" y="11896"/>
                    </a:cubicBezTo>
                    <a:cubicBezTo>
                      <a:pt x="15203" y="11792"/>
                      <a:pt x="15277" y="11633"/>
                      <a:pt x="15378" y="11594"/>
                    </a:cubicBezTo>
                    <a:cubicBezTo>
                      <a:pt x="15442" y="11569"/>
                      <a:pt x="15654" y="11556"/>
                      <a:pt x="15715" y="11592"/>
                    </a:cubicBezTo>
                    <a:cubicBezTo>
                      <a:pt x="15760" y="11617"/>
                      <a:pt x="15789" y="11697"/>
                      <a:pt x="15841" y="11731"/>
                    </a:cubicBezTo>
                    <a:cubicBezTo>
                      <a:pt x="15871" y="11751"/>
                      <a:pt x="15972" y="11816"/>
                      <a:pt x="16001" y="11824"/>
                    </a:cubicBezTo>
                    <a:cubicBezTo>
                      <a:pt x="16090" y="11849"/>
                      <a:pt x="16209" y="11779"/>
                      <a:pt x="16274" y="11697"/>
                    </a:cubicBezTo>
                    <a:cubicBezTo>
                      <a:pt x="16347" y="11604"/>
                      <a:pt x="16359" y="11467"/>
                      <a:pt x="16432" y="11385"/>
                    </a:cubicBezTo>
                    <a:cubicBezTo>
                      <a:pt x="16594" y="11202"/>
                      <a:pt x="16829" y="11141"/>
                      <a:pt x="17013" y="11013"/>
                    </a:cubicBezTo>
                    <a:cubicBezTo>
                      <a:pt x="17258" y="10842"/>
                      <a:pt x="17564" y="10793"/>
                      <a:pt x="17570" y="10359"/>
                    </a:cubicBezTo>
                    <a:cubicBezTo>
                      <a:pt x="17575" y="10042"/>
                      <a:pt x="17582" y="9744"/>
                      <a:pt x="17643" y="9444"/>
                    </a:cubicBezTo>
                    <a:cubicBezTo>
                      <a:pt x="17669" y="9317"/>
                      <a:pt x="17699" y="9216"/>
                      <a:pt x="17728" y="9089"/>
                    </a:cubicBezTo>
                    <a:cubicBezTo>
                      <a:pt x="17746" y="9012"/>
                      <a:pt x="17775" y="8862"/>
                      <a:pt x="17826" y="8802"/>
                    </a:cubicBezTo>
                    <a:cubicBezTo>
                      <a:pt x="17839" y="8787"/>
                      <a:pt x="17869" y="8799"/>
                      <a:pt x="17884" y="8785"/>
                    </a:cubicBezTo>
                    <a:cubicBezTo>
                      <a:pt x="17912" y="8755"/>
                      <a:pt x="17933" y="8716"/>
                      <a:pt x="17963" y="8681"/>
                    </a:cubicBezTo>
                    <a:cubicBezTo>
                      <a:pt x="18027" y="8608"/>
                      <a:pt x="18103" y="8563"/>
                      <a:pt x="18170" y="8495"/>
                    </a:cubicBezTo>
                    <a:cubicBezTo>
                      <a:pt x="18214" y="8451"/>
                      <a:pt x="18258" y="8440"/>
                      <a:pt x="18309" y="8418"/>
                    </a:cubicBezTo>
                    <a:cubicBezTo>
                      <a:pt x="18385" y="8384"/>
                      <a:pt x="18438" y="8337"/>
                      <a:pt x="18510" y="8293"/>
                    </a:cubicBezTo>
                    <a:cubicBezTo>
                      <a:pt x="18622" y="8225"/>
                      <a:pt x="18730" y="8181"/>
                      <a:pt x="18822" y="8069"/>
                    </a:cubicBezTo>
                    <a:cubicBezTo>
                      <a:pt x="18904" y="7966"/>
                      <a:pt x="18894" y="7849"/>
                      <a:pt x="18961" y="7737"/>
                    </a:cubicBezTo>
                    <a:cubicBezTo>
                      <a:pt x="19060" y="7569"/>
                      <a:pt x="19183" y="7452"/>
                      <a:pt x="19198" y="7236"/>
                    </a:cubicBezTo>
                    <a:cubicBezTo>
                      <a:pt x="19210" y="7074"/>
                      <a:pt x="19145" y="6913"/>
                      <a:pt x="19105" y="6763"/>
                    </a:cubicBezTo>
                    <a:cubicBezTo>
                      <a:pt x="19064" y="6608"/>
                      <a:pt x="19050" y="6501"/>
                      <a:pt x="19050" y="6335"/>
                    </a:cubicBezTo>
                    <a:cubicBezTo>
                      <a:pt x="19050" y="6218"/>
                      <a:pt x="19004" y="5888"/>
                      <a:pt x="19046" y="5799"/>
                    </a:cubicBezTo>
                    <a:cubicBezTo>
                      <a:pt x="19091" y="5705"/>
                      <a:pt x="19257" y="5749"/>
                      <a:pt x="19345" y="5684"/>
                    </a:cubicBezTo>
                    <a:cubicBezTo>
                      <a:pt x="19472" y="5590"/>
                      <a:pt x="19566" y="5506"/>
                      <a:pt x="19715" y="5496"/>
                    </a:cubicBezTo>
                    <a:cubicBezTo>
                      <a:pt x="19850" y="5487"/>
                      <a:pt x="19990" y="5467"/>
                      <a:pt x="20085" y="5341"/>
                    </a:cubicBezTo>
                    <a:cubicBezTo>
                      <a:pt x="20168" y="5231"/>
                      <a:pt x="20182" y="5100"/>
                      <a:pt x="20239" y="4976"/>
                    </a:cubicBezTo>
                    <a:cubicBezTo>
                      <a:pt x="20311" y="4818"/>
                      <a:pt x="20383" y="4648"/>
                      <a:pt x="20469" y="4499"/>
                    </a:cubicBezTo>
                    <a:cubicBezTo>
                      <a:pt x="20500" y="4448"/>
                      <a:pt x="20533" y="4359"/>
                      <a:pt x="20576" y="4328"/>
                    </a:cubicBezTo>
                    <a:cubicBezTo>
                      <a:pt x="20652" y="4273"/>
                      <a:pt x="20706" y="4305"/>
                      <a:pt x="20766" y="4193"/>
                    </a:cubicBezTo>
                    <a:cubicBezTo>
                      <a:pt x="20826" y="4081"/>
                      <a:pt x="20874" y="3907"/>
                      <a:pt x="20971" y="3830"/>
                    </a:cubicBezTo>
                    <a:cubicBezTo>
                      <a:pt x="21026" y="3787"/>
                      <a:pt x="21101" y="3791"/>
                      <a:pt x="21160" y="3739"/>
                    </a:cubicBezTo>
                    <a:cubicBezTo>
                      <a:pt x="21216" y="3691"/>
                      <a:pt x="21269" y="3629"/>
                      <a:pt x="21318" y="3570"/>
                    </a:cubicBezTo>
                    <a:cubicBezTo>
                      <a:pt x="21438" y="3427"/>
                      <a:pt x="21507" y="3262"/>
                      <a:pt x="21591" y="3091"/>
                    </a:cubicBezTo>
                    <a:cubicBezTo>
                      <a:pt x="21571" y="3077"/>
                      <a:pt x="21545" y="3072"/>
                      <a:pt x="21517" y="3066"/>
                    </a:cubicBezTo>
                    <a:close/>
                    <a:moveTo>
                      <a:pt x="11505" y="17701"/>
                    </a:moveTo>
                    <a:cubicBezTo>
                      <a:pt x="11459" y="17869"/>
                      <a:pt x="10979" y="17671"/>
                      <a:pt x="10902" y="17628"/>
                    </a:cubicBezTo>
                    <a:cubicBezTo>
                      <a:pt x="10798" y="17568"/>
                      <a:pt x="10759" y="17494"/>
                      <a:pt x="10642" y="17488"/>
                    </a:cubicBezTo>
                    <a:cubicBezTo>
                      <a:pt x="10527" y="17482"/>
                      <a:pt x="10412" y="17489"/>
                      <a:pt x="10297" y="17489"/>
                    </a:cubicBezTo>
                    <a:cubicBezTo>
                      <a:pt x="10166" y="17488"/>
                      <a:pt x="10131" y="17500"/>
                      <a:pt x="10028" y="17568"/>
                    </a:cubicBezTo>
                    <a:cubicBezTo>
                      <a:pt x="9957" y="17615"/>
                      <a:pt x="9767" y="17662"/>
                      <a:pt x="9691" y="17604"/>
                    </a:cubicBezTo>
                    <a:cubicBezTo>
                      <a:pt x="9597" y="17534"/>
                      <a:pt x="9595" y="17387"/>
                      <a:pt x="9483" y="17333"/>
                    </a:cubicBezTo>
                    <a:cubicBezTo>
                      <a:pt x="9407" y="17296"/>
                      <a:pt x="9253" y="17272"/>
                      <a:pt x="9166" y="17307"/>
                    </a:cubicBezTo>
                    <a:cubicBezTo>
                      <a:pt x="9073" y="17345"/>
                      <a:pt x="8999" y="17467"/>
                      <a:pt x="8891" y="17491"/>
                    </a:cubicBezTo>
                    <a:cubicBezTo>
                      <a:pt x="8790" y="17515"/>
                      <a:pt x="8679" y="17421"/>
                      <a:pt x="8593" y="17364"/>
                    </a:cubicBezTo>
                    <a:cubicBezTo>
                      <a:pt x="8530" y="17323"/>
                      <a:pt x="8472" y="17250"/>
                      <a:pt x="8423" y="17180"/>
                    </a:cubicBezTo>
                    <a:cubicBezTo>
                      <a:pt x="8384" y="17124"/>
                      <a:pt x="8331" y="17052"/>
                      <a:pt x="8296" y="16991"/>
                    </a:cubicBezTo>
                    <a:cubicBezTo>
                      <a:pt x="8262" y="16928"/>
                      <a:pt x="8254" y="16860"/>
                      <a:pt x="8223" y="16805"/>
                    </a:cubicBezTo>
                    <a:cubicBezTo>
                      <a:pt x="8150" y="16677"/>
                      <a:pt x="8009" y="16620"/>
                      <a:pt x="7928" y="16495"/>
                    </a:cubicBezTo>
                    <a:cubicBezTo>
                      <a:pt x="7844" y="16363"/>
                      <a:pt x="7818" y="16230"/>
                      <a:pt x="7695" y="16135"/>
                    </a:cubicBezTo>
                    <a:cubicBezTo>
                      <a:pt x="7588" y="16052"/>
                      <a:pt x="7450" y="16014"/>
                      <a:pt x="7372" y="15874"/>
                    </a:cubicBezTo>
                    <a:cubicBezTo>
                      <a:pt x="7297" y="15741"/>
                      <a:pt x="7287" y="15590"/>
                      <a:pt x="7361" y="15468"/>
                    </a:cubicBezTo>
                    <a:cubicBezTo>
                      <a:pt x="7423" y="15366"/>
                      <a:pt x="7505" y="15310"/>
                      <a:pt x="7548" y="15189"/>
                    </a:cubicBezTo>
                    <a:cubicBezTo>
                      <a:pt x="7598" y="15053"/>
                      <a:pt x="7661" y="14973"/>
                      <a:pt x="7658" y="14505"/>
                    </a:cubicBezTo>
                    <a:cubicBezTo>
                      <a:pt x="7673" y="14366"/>
                      <a:pt x="7848" y="14375"/>
                      <a:pt x="7930" y="14380"/>
                    </a:cubicBezTo>
                    <a:cubicBezTo>
                      <a:pt x="7981" y="14383"/>
                      <a:pt x="8010" y="14398"/>
                      <a:pt x="8052" y="14412"/>
                    </a:cubicBezTo>
                    <a:cubicBezTo>
                      <a:pt x="8101" y="14428"/>
                      <a:pt x="8146" y="14430"/>
                      <a:pt x="8201" y="14439"/>
                    </a:cubicBezTo>
                    <a:cubicBezTo>
                      <a:pt x="8252" y="14449"/>
                      <a:pt x="8306" y="14484"/>
                      <a:pt x="8349" y="14518"/>
                    </a:cubicBezTo>
                    <a:cubicBezTo>
                      <a:pt x="8401" y="14560"/>
                      <a:pt x="8471" y="14594"/>
                      <a:pt x="8517" y="14634"/>
                    </a:cubicBezTo>
                    <a:cubicBezTo>
                      <a:pt x="8590" y="14700"/>
                      <a:pt x="8646" y="14824"/>
                      <a:pt x="8742" y="14865"/>
                    </a:cubicBezTo>
                    <a:cubicBezTo>
                      <a:pt x="8845" y="14909"/>
                      <a:pt x="8961" y="14849"/>
                      <a:pt x="9065" y="14875"/>
                    </a:cubicBezTo>
                    <a:cubicBezTo>
                      <a:pt x="9162" y="14898"/>
                      <a:pt x="9234" y="15014"/>
                      <a:pt x="9335" y="15051"/>
                    </a:cubicBezTo>
                    <a:cubicBezTo>
                      <a:pt x="9519" y="15119"/>
                      <a:pt x="9781" y="15066"/>
                      <a:pt x="9974" y="15064"/>
                    </a:cubicBezTo>
                    <a:cubicBezTo>
                      <a:pt x="10168" y="15062"/>
                      <a:pt x="10401" y="15184"/>
                      <a:pt x="10555" y="15328"/>
                    </a:cubicBezTo>
                    <a:cubicBezTo>
                      <a:pt x="10656" y="15424"/>
                      <a:pt x="10714" y="15438"/>
                      <a:pt x="10839" y="15436"/>
                    </a:cubicBezTo>
                    <a:cubicBezTo>
                      <a:pt x="10945" y="15435"/>
                      <a:pt x="11072" y="15383"/>
                      <a:pt x="11064" y="15559"/>
                    </a:cubicBezTo>
                    <a:cubicBezTo>
                      <a:pt x="11057" y="15721"/>
                      <a:pt x="10952" y="15765"/>
                      <a:pt x="10886" y="15870"/>
                    </a:cubicBezTo>
                    <a:cubicBezTo>
                      <a:pt x="10815" y="15983"/>
                      <a:pt x="10841" y="16087"/>
                      <a:pt x="10812" y="16215"/>
                    </a:cubicBezTo>
                    <a:cubicBezTo>
                      <a:pt x="10779" y="16352"/>
                      <a:pt x="10630" y="16408"/>
                      <a:pt x="10546" y="16495"/>
                    </a:cubicBezTo>
                    <a:cubicBezTo>
                      <a:pt x="10475" y="16570"/>
                      <a:pt x="10397" y="16655"/>
                      <a:pt x="10373" y="16773"/>
                    </a:cubicBezTo>
                    <a:cubicBezTo>
                      <a:pt x="10343" y="16920"/>
                      <a:pt x="10397" y="17065"/>
                      <a:pt x="10497" y="17141"/>
                    </a:cubicBezTo>
                    <a:cubicBezTo>
                      <a:pt x="10558" y="17189"/>
                      <a:pt x="10596" y="17167"/>
                      <a:pt x="10666" y="17176"/>
                    </a:cubicBezTo>
                    <a:cubicBezTo>
                      <a:pt x="10739" y="17185"/>
                      <a:pt x="10748" y="17224"/>
                      <a:pt x="10811" y="17243"/>
                    </a:cubicBezTo>
                    <a:cubicBezTo>
                      <a:pt x="11044" y="17314"/>
                      <a:pt x="11241" y="17112"/>
                      <a:pt x="11420" y="16950"/>
                    </a:cubicBezTo>
                    <a:cubicBezTo>
                      <a:pt x="11486" y="17036"/>
                      <a:pt x="11455" y="17218"/>
                      <a:pt x="11455" y="17333"/>
                    </a:cubicBezTo>
                    <a:cubicBezTo>
                      <a:pt x="11455" y="17398"/>
                      <a:pt x="11441" y="17492"/>
                      <a:pt x="11453" y="17553"/>
                    </a:cubicBezTo>
                    <a:cubicBezTo>
                      <a:pt x="11464" y="17610"/>
                      <a:pt x="11523" y="17637"/>
                      <a:pt x="11505" y="17701"/>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505" name="Shape">
                <a:extLst>
                  <a:ext uri="{FF2B5EF4-FFF2-40B4-BE49-F238E27FC236}">
                    <a16:creationId xmlns:a16="http://schemas.microsoft.com/office/drawing/2014/main" id="{662C03B5-ECB2-C686-40B7-D46096F0811F}"/>
                  </a:ext>
                </a:extLst>
              </p:cNvPr>
              <p:cNvSpPr/>
              <p:nvPr/>
            </p:nvSpPr>
            <p:spPr>
              <a:xfrm>
                <a:off x="6955406" y="2065744"/>
                <a:ext cx="1055428" cy="649941"/>
              </a:xfrm>
              <a:custGeom>
                <a:avLst/>
                <a:gdLst/>
                <a:ahLst/>
                <a:cxnLst>
                  <a:cxn ang="0">
                    <a:pos x="wd2" y="hd2"/>
                  </a:cxn>
                  <a:cxn ang="5400000">
                    <a:pos x="wd2" y="hd2"/>
                  </a:cxn>
                  <a:cxn ang="10800000">
                    <a:pos x="wd2" y="hd2"/>
                  </a:cxn>
                  <a:cxn ang="16200000">
                    <a:pos x="wd2" y="hd2"/>
                  </a:cxn>
                </a:cxnLst>
                <a:rect l="0" t="0" r="r" b="b"/>
                <a:pathLst>
                  <a:path w="21586" h="21509" extrusionOk="0">
                    <a:moveTo>
                      <a:pt x="21579" y="4618"/>
                    </a:moveTo>
                    <a:cubicBezTo>
                      <a:pt x="21459" y="4623"/>
                      <a:pt x="21341" y="4601"/>
                      <a:pt x="21235" y="4510"/>
                    </a:cubicBezTo>
                    <a:cubicBezTo>
                      <a:pt x="20935" y="4254"/>
                      <a:pt x="20728" y="3725"/>
                      <a:pt x="20388" y="3508"/>
                    </a:cubicBezTo>
                    <a:cubicBezTo>
                      <a:pt x="20150" y="3356"/>
                      <a:pt x="19845" y="3283"/>
                      <a:pt x="19589" y="3283"/>
                    </a:cubicBezTo>
                    <a:cubicBezTo>
                      <a:pt x="19333" y="3283"/>
                      <a:pt x="19193" y="2783"/>
                      <a:pt x="18970" y="2872"/>
                    </a:cubicBezTo>
                    <a:cubicBezTo>
                      <a:pt x="18719" y="2975"/>
                      <a:pt x="17424" y="3267"/>
                      <a:pt x="17628" y="2317"/>
                    </a:cubicBezTo>
                    <a:cubicBezTo>
                      <a:pt x="17704" y="1965"/>
                      <a:pt x="17883" y="1666"/>
                      <a:pt x="17904" y="1272"/>
                    </a:cubicBezTo>
                    <a:cubicBezTo>
                      <a:pt x="17921" y="934"/>
                      <a:pt x="17487" y="707"/>
                      <a:pt x="17335" y="689"/>
                    </a:cubicBezTo>
                    <a:cubicBezTo>
                      <a:pt x="17153" y="668"/>
                      <a:pt x="16863" y="999"/>
                      <a:pt x="16707" y="810"/>
                    </a:cubicBezTo>
                    <a:cubicBezTo>
                      <a:pt x="16526" y="590"/>
                      <a:pt x="16396" y="343"/>
                      <a:pt x="16186" y="165"/>
                    </a:cubicBezTo>
                    <a:cubicBezTo>
                      <a:pt x="16083" y="78"/>
                      <a:pt x="15950" y="195"/>
                      <a:pt x="15847" y="114"/>
                    </a:cubicBezTo>
                    <a:cubicBezTo>
                      <a:pt x="15658" y="-36"/>
                      <a:pt x="15461" y="-72"/>
                      <a:pt x="15321" y="216"/>
                    </a:cubicBezTo>
                    <a:cubicBezTo>
                      <a:pt x="15205" y="454"/>
                      <a:pt x="15113" y="780"/>
                      <a:pt x="14892" y="670"/>
                    </a:cubicBezTo>
                    <a:cubicBezTo>
                      <a:pt x="14778" y="614"/>
                      <a:pt x="14574" y="716"/>
                      <a:pt x="14473" y="811"/>
                    </a:cubicBezTo>
                    <a:cubicBezTo>
                      <a:pt x="14348" y="927"/>
                      <a:pt x="14269" y="1058"/>
                      <a:pt x="14296" y="1275"/>
                    </a:cubicBezTo>
                    <a:cubicBezTo>
                      <a:pt x="14321" y="1481"/>
                      <a:pt x="14196" y="1786"/>
                      <a:pt x="14124" y="1483"/>
                    </a:cubicBezTo>
                    <a:cubicBezTo>
                      <a:pt x="14023" y="1059"/>
                      <a:pt x="13795" y="2204"/>
                      <a:pt x="13651" y="2158"/>
                    </a:cubicBezTo>
                    <a:cubicBezTo>
                      <a:pt x="13336" y="2056"/>
                      <a:pt x="13258" y="3470"/>
                      <a:pt x="12936" y="2949"/>
                    </a:cubicBezTo>
                    <a:cubicBezTo>
                      <a:pt x="12836" y="2788"/>
                      <a:pt x="12661" y="2229"/>
                      <a:pt x="12665" y="1988"/>
                    </a:cubicBezTo>
                    <a:cubicBezTo>
                      <a:pt x="12670" y="1749"/>
                      <a:pt x="13038" y="1599"/>
                      <a:pt x="13146" y="1534"/>
                    </a:cubicBezTo>
                    <a:cubicBezTo>
                      <a:pt x="13232" y="1483"/>
                      <a:pt x="13474" y="1462"/>
                      <a:pt x="13475" y="1269"/>
                    </a:cubicBezTo>
                    <a:cubicBezTo>
                      <a:pt x="13475" y="924"/>
                      <a:pt x="13104" y="650"/>
                      <a:pt x="12929" y="720"/>
                    </a:cubicBezTo>
                    <a:cubicBezTo>
                      <a:pt x="12669" y="825"/>
                      <a:pt x="12375" y="999"/>
                      <a:pt x="12122" y="1146"/>
                    </a:cubicBezTo>
                    <a:cubicBezTo>
                      <a:pt x="12105" y="1156"/>
                      <a:pt x="12176" y="1328"/>
                      <a:pt x="12078" y="1311"/>
                    </a:cubicBezTo>
                    <a:cubicBezTo>
                      <a:pt x="11985" y="1296"/>
                      <a:pt x="11924" y="1211"/>
                      <a:pt x="11824" y="1217"/>
                    </a:cubicBezTo>
                    <a:cubicBezTo>
                      <a:pt x="11637" y="1228"/>
                      <a:pt x="11451" y="1333"/>
                      <a:pt x="11279" y="1443"/>
                    </a:cubicBezTo>
                    <a:cubicBezTo>
                      <a:pt x="11175" y="1510"/>
                      <a:pt x="11061" y="1538"/>
                      <a:pt x="10963" y="1632"/>
                    </a:cubicBezTo>
                    <a:cubicBezTo>
                      <a:pt x="10735" y="1854"/>
                      <a:pt x="11012" y="1931"/>
                      <a:pt x="11012" y="2120"/>
                    </a:cubicBezTo>
                    <a:cubicBezTo>
                      <a:pt x="11012" y="2242"/>
                      <a:pt x="10227" y="2092"/>
                      <a:pt x="10116" y="1974"/>
                    </a:cubicBezTo>
                    <a:cubicBezTo>
                      <a:pt x="9792" y="1632"/>
                      <a:pt x="9766" y="2152"/>
                      <a:pt x="9970" y="2495"/>
                    </a:cubicBezTo>
                    <a:cubicBezTo>
                      <a:pt x="9789" y="2605"/>
                      <a:pt x="9542" y="2783"/>
                      <a:pt x="9346" y="2719"/>
                    </a:cubicBezTo>
                    <a:cubicBezTo>
                      <a:pt x="9226" y="2680"/>
                      <a:pt x="8861" y="2604"/>
                      <a:pt x="8768" y="2753"/>
                    </a:cubicBezTo>
                    <a:cubicBezTo>
                      <a:pt x="8563" y="3086"/>
                      <a:pt x="8246" y="3140"/>
                      <a:pt x="7970" y="3274"/>
                    </a:cubicBezTo>
                    <a:cubicBezTo>
                      <a:pt x="7518" y="3493"/>
                      <a:pt x="6834" y="3763"/>
                      <a:pt x="6367" y="3633"/>
                    </a:cubicBezTo>
                    <a:cubicBezTo>
                      <a:pt x="6105" y="3558"/>
                      <a:pt x="6214" y="2947"/>
                      <a:pt x="5916" y="3081"/>
                    </a:cubicBezTo>
                    <a:cubicBezTo>
                      <a:pt x="5832" y="3119"/>
                      <a:pt x="5749" y="3172"/>
                      <a:pt x="5673" y="3242"/>
                    </a:cubicBezTo>
                    <a:cubicBezTo>
                      <a:pt x="5600" y="3310"/>
                      <a:pt x="5534" y="3396"/>
                      <a:pt x="5483" y="3502"/>
                    </a:cubicBezTo>
                    <a:cubicBezTo>
                      <a:pt x="5279" y="3922"/>
                      <a:pt x="5131" y="3467"/>
                      <a:pt x="4963" y="3286"/>
                    </a:cubicBezTo>
                    <a:cubicBezTo>
                      <a:pt x="4820" y="3131"/>
                      <a:pt x="4621" y="3099"/>
                      <a:pt x="4428" y="3107"/>
                    </a:cubicBezTo>
                    <a:cubicBezTo>
                      <a:pt x="4341" y="3350"/>
                      <a:pt x="4249" y="3602"/>
                      <a:pt x="4243" y="3679"/>
                    </a:cubicBezTo>
                    <a:cubicBezTo>
                      <a:pt x="4235" y="3764"/>
                      <a:pt x="4241" y="3874"/>
                      <a:pt x="4244" y="3961"/>
                    </a:cubicBezTo>
                    <a:cubicBezTo>
                      <a:pt x="4248" y="4087"/>
                      <a:pt x="4284" y="4165"/>
                      <a:pt x="4298" y="4284"/>
                    </a:cubicBezTo>
                    <a:cubicBezTo>
                      <a:pt x="4309" y="4384"/>
                      <a:pt x="4296" y="4505"/>
                      <a:pt x="4296" y="4606"/>
                    </a:cubicBezTo>
                    <a:cubicBezTo>
                      <a:pt x="4296" y="4817"/>
                      <a:pt x="4296" y="5012"/>
                      <a:pt x="4270" y="5213"/>
                    </a:cubicBezTo>
                    <a:cubicBezTo>
                      <a:pt x="4258" y="5302"/>
                      <a:pt x="4249" y="5302"/>
                      <a:pt x="4256" y="5396"/>
                    </a:cubicBezTo>
                    <a:cubicBezTo>
                      <a:pt x="4258" y="5415"/>
                      <a:pt x="4288" y="5432"/>
                      <a:pt x="4292" y="5460"/>
                    </a:cubicBezTo>
                    <a:cubicBezTo>
                      <a:pt x="4306" y="5562"/>
                      <a:pt x="4305" y="5699"/>
                      <a:pt x="4286" y="5801"/>
                    </a:cubicBezTo>
                    <a:cubicBezTo>
                      <a:pt x="4251" y="5990"/>
                      <a:pt x="4155" y="6066"/>
                      <a:pt x="4121" y="6261"/>
                    </a:cubicBezTo>
                    <a:cubicBezTo>
                      <a:pt x="4095" y="6409"/>
                      <a:pt x="4032" y="6634"/>
                      <a:pt x="4043" y="6787"/>
                    </a:cubicBezTo>
                    <a:cubicBezTo>
                      <a:pt x="4056" y="6966"/>
                      <a:pt x="4183" y="7145"/>
                      <a:pt x="4088" y="7336"/>
                    </a:cubicBezTo>
                    <a:cubicBezTo>
                      <a:pt x="4027" y="7456"/>
                      <a:pt x="3879" y="7484"/>
                      <a:pt x="3819" y="7356"/>
                    </a:cubicBezTo>
                    <a:cubicBezTo>
                      <a:pt x="3750" y="7206"/>
                      <a:pt x="3863" y="6912"/>
                      <a:pt x="3751" y="6800"/>
                    </a:cubicBezTo>
                    <a:cubicBezTo>
                      <a:pt x="3675" y="6723"/>
                      <a:pt x="3454" y="6787"/>
                      <a:pt x="3371" y="6787"/>
                    </a:cubicBezTo>
                    <a:cubicBezTo>
                      <a:pt x="3160" y="6787"/>
                      <a:pt x="2853" y="6768"/>
                      <a:pt x="2711" y="7063"/>
                    </a:cubicBezTo>
                    <a:cubicBezTo>
                      <a:pt x="2636" y="7218"/>
                      <a:pt x="2639" y="7532"/>
                      <a:pt x="2502" y="7598"/>
                    </a:cubicBezTo>
                    <a:cubicBezTo>
                      <a:pt x="2394" y="7649"/>
                      <a:pt x="2257" y="7547"/>
                      <a:pt x="2148" y="7590"/>
                    </a:cubicBezTo>
                    <a:cubicBezTo>
                      <a:pt x="2100" y="7610"/>
                      <a:pt x="2078" y="7661"/>
                      <a:pt x="2028" y="7679"/>
                    </a:cubicBezTo>
                    <a:cubicBezTo>
                      <a:pt x="1972" y="7698"/>
                      <a:pt x="1907" y="7665"/>
                      <a:pt x="1850" y="7674"/>
                    </a:cubicBezTo>
                    <a:cubicBezTo>
                      <a:pt x="1747" y="7690"/>
                      <a:pt x="1710" y="7759"/>
                      <a:pt x="1676" y="7917"/>
                    </a:cubicBezTo>
                    <a:cubicBezTo>
                      <a:pt x="1637" y="8095"/>
                      <a:pt x="1605" y="8324"/>
                      <a:pt x="1600" y="8523"/>
                    </a:cubicBezTo>
                    <a:cubicBezTo>
                      <a:pt x="1597" y="8704"/>
                      <a:pt x="1623" y="8889"/>
                      <a:pt x="1565" y="9053"/>
                    </a:cubicBezTo>
                    <a:cubicBezTo>
                      <a:pt x="1512" y="9199"/>
                      <a:pt x="1441" y="9356"/>
                      <a:pt x="1370" y="9483"/>
                    </a:cubicBezTo>
                    <a:cubicBezTo>
                      <a:pt x="1283" y="9642"/>
                      <a:pt x="1323" y="9712"/>
                      <a:pt x="1296" y="9924"/>
                    </a:cubicBezTo>
                    <a:cubicBezTo>
                      <a:pt x="1173" y="10009"/>
                      <a:pt x="947" y="9937"/>
                      <a:pt x="814" y="9937"/>
                    </a:cubicBezTo>
                    <a:cubicBezTo>
                      <a:pt x="676" y="9937"/>
                      <a:pt x="538" y="9938"/>
                      <a:pt x="400" y="9937"/>
                    </a:cubicBezTo>
                    <a:cubicBezTo>
                      <a:pt x="354" y="9937"/>
                      <a:pt x="294" y="9917"/>
                      <a:pt x="251" y="9933"/>
                    </a:cubicBezTo>
                    <a:cubicBezTo>
                      <a:pt x="215" y="9946"/>
                      <a:pt x="206" y="9999"/>
                      <a:pt x="174" y="10010"/>
                    </a:cubicBezTo>
                    <a:cubicBezTo>
                      <a:pt x="29" y="10066"/>
                      <a:pt x="62" y="10013"/>
                      <a:pt x="92" y="10197"/>
                    </a:cubicBezTo>
                    <a:cubicBezTo>
                      <a:pt x="107" y="10284"/>
                      <a:pt x="113" y="10376"/>
                      <a:pt x="114" y="10468"/>
                    </a:cubicBezTo>
                    <a:cubicBezTo>
                      <a:pt x="115" y="10546"/>
                      <a:pt x="111" y="10624"/>
                      <a:pt x="106" y="10704"/>
                    </a:cubicBezTo>
                    <a:cubicBezTo>
                      <a:pt x="94" y="10857"/>
                      <a:pt x="73" y="11010"/>
                      <a:pt x="52" y="11149"/>
                    </a:cubicBezTo>
                    <a:cubicBezTo>
                      <a:pt x="33" y="11277"/>
                      <a:pt x="-8" y="11460"/>
                      <a:pt x="1" y="11594"/>
                    </a:cubicBezTo>
                    <a:cubicBezTo>
                      <a:pt x="18" y="11844"/>
                      <a:pt x="110" y="11734"/>
                      <a:pt x="206" y="11872"/>
                    </a:cubicBezTo>
                    <a:cubicBezTo>
                      <a:pt x="282" y="11983"/>
                      <a:pt x="326" y="12084"/>
                      <a:pt x="400" y="12202"/>
                    </a:cubicBezTo>
                    <a:cubicBezTo>
                      <a:pt x="471" y="12315"/>
                      <a:pt x="577" y="12374"/>
                      <a:pt x="654" y="12484"/>
                    </a:cubicBezTo>
                    <a:cubicBezTo>
                      <a:pt x="799" y="12690"/>
                      <a:pt x="864" y="12838"/>
                      <a:pt x="1052" y="12944"/>
                    </a:cubicBezTo>
                    <a:cubicBezTo>
                      <a:pt x="1142" y="12995"/>
                      <a:pt x="1221" y="13084"/>
                      <a:pt x="1289" y="13189"/>
                    </a:cubicBezTo>
                    <a:cubicBezTo>
                      <a:pt x="1343" y="13272"/>
                      <a:pt x="1436" y="13355"/>
                      <a:pt x="1473" y="13448"/>
                    </a:cubicBezTo>
                    <a:cubicBezTo>
                      <a:pt x="1499" y="13514"/>
                      <a:pt x="1487" y="13597"/>
                      <a:pt x="1510" y="13657"/>
                    </a:cubicBezTo>
                    <a:cubicBezTo>
                      <a:pt x="1540" y="13734"/>
                      <a:pt x="1587" y="13722"/>
                      <a:pt x="1604" y="13811"/>
                    </a:cubicBezTo>
                    <a:cubicBezTo>
                      <a:pt x="1633" y="13951"/>
                      <a:pt x="1635" y="14184"/>
                      <a:pt x="1600" y="14299"/>
                    </a:cubicBezTo>
                    <a:cubicBezTo>
                      <a:pt x="1636" y="14490"/>
                      <a:pt x="2268" y="14380"/>
                      <a:pt x="2404" y="14380"/>
                    </a:cubicBezTo>
                    <a:cubicBezTo>
                      <a:pt x="2510" y="14380"/>
                      <a:pt x="2676" y="14435"/>
                      <a:pt x="2776" y="14384"/>
                    </a:cubicBezTo>
                    <a:cubicBezTo>
                      <a:pt x="2861" y="14340"/>
                      <a:pt x="2824" y="14325"/>
                      <a:pt x="2871" y="14219"/>
                    </a:cubicBezTo>
                    <a:cubicBezTo>
                      <a:pt x="2965" y="14006"/>
                      <a:pt x="3035" y="14049"/>
                      <a:pt x="3173" y="14128"/>
                    </a:cubicBezTo>
                    <a:cubicBezTo>
                      <a:pt x="3373" y="14243"/>
                      <a:pt x="3695" y="14301"/>
                      <a:pt x="3896" y="14160"/>
                    </a:cubicBezTo>
                    <a:cubicBezTo>
                      <a:pt x="3957" y="14118"/>
                      <a:pt x="4028" y="14084"/>
                      <a:pt x="4050" y="13981"/>
                    </a:cubicBezTo>
                    <a:cubicBezTo>
                      <a:pt x="4066" y="13899"/>
                      <a:pt x="4011" y="13782"/>
                      <a:pt x="4073" y="13735"/>
                    </a:cubicBezTo>
                    <a:cubicBezTo>
                      <a:pt x="4122" y="13695"/>
                      <a:pt x="4194" y="13807"/>
                      <a:pt x="4245" y="13820"/>
                    </a:cubicBezTo>
                    <a:cubicBezTo>
                      <a:pt x="4317" y="13839"/>
                      <a:pt x="4373" y="13848"/>
                      <a:pt x="4444" y="13878"/>
                    </a:cubicBezTo>
                    <a:cubicBezTo>
                      <a:pt x="4587" y="13940"/>
                      <a:pt x="4632" y="13896"/>
                      <a:pt x="4694" y="13694"/>
                    </a:cubicBezTo>
                    <a:cubicBezTo>
                      <a:pt x="4762" y="13469"/>
                      <a:pt x="4790" y="13491"/>
                      <a:pt x="4944" y="13492"/>
                    </a:cubicBezTo>
                    <a:cubicBezTo>
                      <a:pt x="5042" y="13493"/>
                      <a:pt x="5176" y="13451"/>
                      <a:pt x="5268" y="13496"/>
                    </a:cubicBezTo>
                    <a:cubicBezTo>
                      <a:pt x="5335" y="13527"/>
                      <a:pt x="5375" y="13621"/>
                      <a:pt x="5418" y="13704"/>
                    </a:cubicBezTo>
                    <a:cubicBezTo>
                      <a:pt x="5441" y="13752"/>
                      <a:pt x="5464" y="13827"/>
                      <a:pt x="5494" y="13864"/>
                    </a:cubicBezTo>
                    <a:cubicBezTo>
                      <a:pt x="5520" y="13899"/>
                      <a:pt x="5559" y="13887"/>
                      <a:pt x="5582" y="13916"/>
                    </a:cubicBezTo>
                    <a:cubicBezTo>
                      <a:pt x="5653" y="14003"/>
                      <a:pt x="5674" y="14106"/>
                      <a:pt x="5715" y="14219"/>
                    </a:cubicBezTo>
                    <a:cubicBezTo>
                      <a:pt x="5785" y="14407"/>
                      <a:pt x="5902" y="14534"/>
                      <a:pt x="5982" y="14709"/>
                    </a:cubicBezTo>
                    <a:cubicBezTo>
                      <a:pt x="6044" y="14846"/>
                      <a:pt x="6051" y="14987"/>
                      <a:pt x="6091" y="15147"/>
                    </a:cubicBezTo>
                    <a:cubicBezTo>
                      <a:pt x="6118" y="15250"/>
                      <a:pt x="6119" y="15372"/>
                      <a:pt x="6145" y="15469"/>
                    </a:cubicBezTo>
                    <a:cubicBezTo>
                      <a:pt x="6180" y="15598"/>
                      <a:pt x="6226" y="15584"/>
                      <a:pt x="6294" y="15655"/>
                    </a:cubicBezTo>
                    <a:cubicBezTo>
                      <a:pt x="6447" y="15816"/>
                      <a:pt x="6574" y="15994"/>
                      <a:pt x="6750" y="16060"/>
                    </a:cubicBezTo>
                    <a:cubicBezTo>
                      <a:pt x="6966" y="16142"/>
                      <a:pt x="7229" y="15982"/>
                      <a:pt x="7441" y="16095"/>
                    </a:cubicBezTo>
                    <a:cubicBezTo>
                      <a:pt x="7531" y="16143"/>
                      <a:pt x="7665" y="16395"/>
                      <a:pt x="7712" y="16522"/>
                    </a:cubicBezTo>
                    <a:cubicBezTo>
                      <a:pt x="7751" y="16630"/>
                      <a:pt x="7724" y="16688"/>
                      <a:pt x="7735" y="16805"/>
                    </a:cubicBezTo>
                    <a:cubicBezTo>
                      <a:pt x="7744" y="16893"/>
                      <a:pt x="7782" y="16960"/>
                      <a:pt x="7791" y="17047"/>
                    </a:cubicBezTo>
                    <a:cubicBezTo>
                      <a:pt x="7810" y="17234"/>
                      <a:pt x="7827" y="17386"/>
                      <a:pt x="7863" y="17571"/>
                    </a:cubicBezTo>
                    <a:cubicBezTo>
                      <a:pt x="7896" y="17745"/>
                      <a:pt x="7949" y="17921"/>
                      <a:pt x="7977" y="18096"/>
                    </a:cubicBezTo>
                    <a:cubicBezTo>
                      <a:pt x="8034" y="18465"/>
                      <a:pt x="7896" y="18787"/>
                      <a:pt x="7936" y="19145"/>
                    </a:cubicBezTo>
                    <a:cubicBezTo>
                      <a:pt x="7972" y="19481"/>
                      <a:pt x="8261" y="19629"/>
                      <a:pt x="8400" y="19853"/>
                    </a:cubicBezTo>
                    <a:cubicBezTo>
                      <a:pt x="8522" y="20050"/>
                      <a:pt x="8528" y="20379"/>
                      <a:pt x="8673" y="20541"/>
                    </a:cubicBezTo>
                    <a:cubicBezTo>
                      <a:pt x="8759" y="20636"/>
                      <a:pt x="8857" y="20593"/>
                      <a:pt x="8961" y="20599"/>
                    </a:cubicBezTo>
                    <a:cubicBezTo>
                      <a:pt x="9029" y="20604"/>
                      <a:pt x="9073" y="20636"/>
                      <a:pt x="9136" y="20663"/>
                    </a:cubicBezTo>
                    <a:cubicBezTo>
                      <a:pt x="9186" y="20683"/>
                      <a:pt x="9241" y="20655"/>
                      <a:pt x="9288" y="20677"/>
                    </a:cubicBezTo>
                    <a:cubicBezTo>
                      <a:pt x="9483" y="20764"/>
                      <a:pt x="9320" y="21303"/>
                      <a:pt x="9495" y="21473"/>
                    </a:cubicBezTo>
                    <a:cubicBezTo>
                      <a:pt x="9552" y="21528"/>
                      <a:pt x="9736" y="21514"/>
                      <a:pt x="9787" y="21453"/>
                    </a:cubicBezTo>
                    <a:cubicBezTo>
                      <a:pt x="9849" y="21377"/>
                      <a:pt x="9871" y="21186"/>
                      <a:pt x="9920" y="21083"/>
                    </a:cubicBezTo>
                    <a:cubicBezTo>
                      <a:pt x="9956" y="21008"/>
                      <a:pt x="10009" y="20973"/>
                      <a:pt x="10031" y="20886"/>
                    </a:cubicBezTo>
                    <a:cubicBezTo>
                      <a:pt x="10053" y="20797"/>
                      <a:pt x="10015" y="20722"/>
                      <a:pt x="10061" y="20644"/>
                    </a:cubicBezTo>
                    <a:cubicBezTo>
                      <a:pt x="10133" y="20522"/>
                      <a:pt x="10255" y="20577"/>
                      <a:pt x="10336" y="20504"/>
                    </a:cubicBezTo>
                    <a:cubicBezTo>
                      <a:pt x="10400" y="20447"/>
                      <a:pt x="10461" y="20257"/>
                      <a:pt x="10489" y="20158"/>
                    </a:cubicBezTo>
                    <a:cubicBezTo>
                      <a:pt x="10521" y="20037"/>
                      <a:pt x="10510" y="19794"/>
                      <a:pt x="10595" y="19739"/>
                    </a:cubicBezTo>
                    <a:cubicBezTo>
                      <a:pt x="10678" y="19894"/>
                      <a:pt x="10682" y="20100"/>
                      <a:pt x="10733" y="20280"/>
                    </a:cubicBezTo>
                    <a:cubicBezTo>
                      <a:pt x="10771" y="20420"/>
                      <a:pt x="10809" y="20562"/>
                      <a:pt x="10828" y="20721"/>
                    </a:cubicBezTo>
                    <a:cubicBezTo>
                      <a:pt x="10850" y="20904"/>
                      <a:pt x="10806" y="21079"/>
                      <a:pt x="10869" y="21249"/>
                    </a:cubicBezTo>
                    <a:cubicBezTo>
                      <a:pt x="10922" y="21392"/>
                      <a:pt x="11007" y="21469"/>
                      <a:pt x="11107" y="21491"/>
                    </a:cubicBezTo>
                    <a:cubicBezTo>
                      <a:pt x="11197" y="21510"/>
                      <a:pt x="11340" y="21519"/>
                      <a:pt x="11431" y="21492"/>
                    </a:cubicBezTo>
                    <a:cubicBezTo>
                      <a:pt x="11568" y="21451"/>
                      <a:pt x="11566" y="21330"/>
                      <a:pt x="11644" y="21185"/>
                    </a:cubicBezTo>
                    <a:cubicBezTo>
                      <a:pt x="11694" y="21089"/>
                      <a:pt x="11728" y="21010"/>
                      <a:pt x="11766" y="20905"/>
                    </a:cubicBezTo>
                    <a:cubicBezTo>
                      <a:pt x="11820" y="20755"/>
                      <a:pt x="11994" y="20623"/>
                      <a:pt x="11992" y="20448"/>
                    </a:cubicBezTo>
                    <a:cubicBezTo>
                      <a:pt x="12064" y="20497"/>
                      <a:pt x="12143" y="20562"/>
                      <a:pt x="12219" y="20622"/>
                    </a:cubicBezTo>
                    <a:cubicBezTo>
                      <a:pt x="12290" y="20677"/>
                      <a:pt x="12350" y="20666"/>
                      <a:pt x="12430" y="20699"/>
                    </a:cubicBezTo>
                    <a:cubicBezTo>
                      <a:pt x="12634" y="20783"/>
                      <a:pt x="12713" y="20788"/>
                      <a:pt x="12855" y="20517"/>
                    </a:cubicBezTo>
                    <a:cubicBezTo>
                      <a:pt x="12937" y="20361"/>
                      <a:pt x="13016" y="20159"/>
                      <a:pt x="13031" y="19955"/>
                    </a:cubicBezTo>
                    <a:cubicBezTo>
                      <a:pt x="13045" y="19749"/>
                      <a:pt x="13066" y="19337"/>
                      <a:pt x="13021" y="19145"/>
                    </a:cubicBezTo>
                    <a:cubicBezTo>
                      <a:pt x="12999" y="19051"/>
                      <a:pt x="12939" y="19011"/>
                      <a:pt x="12926" y="18903"/>
                    </a:cubicBezTo>
                    <a:cubicBezTo>
                      <a:pt x="12919" y="18846"/>
                      <a:pt x="12952" y="18756"/>
                      <a:pt x="12929" y="18705"/>
                    </a:cubicBezTo>
                    <a:cubicBezTo>
                      <a:pt x="12891" y="18622"/>
                      <a:pt x="12743" y="18653"/>
                      <a:pt x="12681" y="18680"/>
                    </a:cubicBezTo>
                    <a:cubicBezTo>
                      <a:pt x="12565" y="18731"/>
                      <a:pt x="12544" y="18737"/>
                      <a:pt x="12431" y="18641"/>
                    </a:cubicBezTo>
                    <a:cubicBezTo>
                      <a:pt x="12344" y="18567"/>
                      <a:pt x="12274" y="18536"/>
                      <a:pt x="12181" y="18502"/>
                    </a:cubicBezTo>
                    <a:cubicBezTo>
                      <a:pt x="11988" y="18430"/>
                      <a:pt x="11879" y="18307"/>
                      <a:pt x="11969" y="17995"/>
                    </a:cubicBezTo>
                    <a:cubicBezTo>
                      <a:pt x="11997" y="17899"/>
                      <a:pt x="12016" y="17807"/>
                      <a:pt x="12044" y="17712"/>
                    </a:cubicBezTo>
                    <a:cubicBezTo>
                      <a:pt x="12084" y="17574"/>
                      <a:pt x="12087" y="17551"/>
                      <a:pt x="12180" y="17529"/>
                    </a:cubicBezTo>
                    <a:cubicBezTo>
                      <a:pt x="12287" y="17504"/>
                      <a:pt x="12593" y="17634"/>
                      <a:pt x="12672" y="17519"/>
                    </a:cubicBezTo>
                    <a:cubicBezTo>
                      <a:pt x="12744" y="17414"/>
                      <a:pt x="12667" y="16905"/>
                      <a:pt x="12631" y="16805"/>
                    </a:cubicBezTo>
                    <a:cubicBezTo>
                      <a:pt x="12548" y="16569"/>
                      <a:pt x="12427" y="16463"/>
                      <a:pt x="12281" y="16357"/>
                    </a:cubicBezTo>
                    <a:cubicBezTo>
                      <a:pt x="12060" y="16198"/>
                      <a:pt x="12160" y="16554"/>
                      <a:pt x="12133" y="16767"/>
                    </a:cubicBezTo>
                    <a:cubicBezTo>
                      <a:pt x="12121" y="16859"/>
                      <a:pt x="12077" y="17049"/>
                      <a:pt x="12034" y="17113"/>
                    </a:cubicBezTo>
                    <a:cubicBezTo>
                      <a:pt x="12008" y="17152"/>
                      <a:pt x="11922" y="17190"/>
                      <a:pt x="11883" y="17228"/>
                    </a:cubicBezTo>
                    <a:cubicBezTo>
                      <a:pt x="11833" y="17277"/>
                      <a:pt x="11735" y="17330"/>
                      <a:pt x="11694" y="17386"/>
                    </a:cubicBezTo>
                    <a:cubicBezTo>
                      <a:pt x="11620" y="17486"/>
                      <a:pt x="11638" y="17524"/>
                      <a:pt x="11532" y="17533"/>
                    </a:cubicBezTo>
                    <a:cubicBezTo>
                      <a:pt x="11436" y="17542"/>
                      <a:pt x="11371" y="17504"/>
                      <a:pt x="11283" y="17468"/>
                    </a:cubicBezTo>
                    <a:cubicBezTo>
                      <a:pt x="11246" y="17452"/>
                      <a:pt x="11194" y="17469"/>
                      <a:pt x="11162" y="17443"/>
                    </a:cubicBezTo>
                    <a:cubicBezTo>
                      <a:pt x="11133" y="17420"/>
                      <a:pt x="11124" y="17373"/>
                      <a:pt x="11097" y="17347"/>
                    </a:cubicBezTo>
                    <a:cubicBezTo>
                      <a:pt x="10990" y="17241"/>
                      <a:pt x="10897" y="17194"/>
                      <a:pt x="10883" y="16967"/>
                    </a:cubicBezTo>
                    <a:cubicBezTo>
                      <a:pt x="10877" y="16864"/>
                      <a:pt x="10862" y="16658"/>
                      <a:pt x="10881" y="16558"/>
                    </a:cubicBezTo>
                    <a:cubicBezTo>
                      <a:pt x="10899" y="16463"/>
                      <a:pt x="10954" y="16438"/>
                      <a:pt x="10979" y="16353"/>
                    </a:cubicBezTo>
                    <a:cubicBezTo>
                      <a:pt x="10996" y="16298"/>
                      <a:pt x="10979" y="16237"/>
                      <a:pt x="10994" y="16175"/>
                    </a:cubicBezTo>
                    <a:cubicBezTo>
                      <a:pt x="11000" y="16150"/>
                      <a:pt x="11040" y="16106"/>
                      <a:pt x="11047" y="16082"/>
                    </a:cubicBezTo>
                    <a:cubicBezTo>
                      <a:pt x="11078" y="15982"/>
                      <a:pt x="11097" y="15881"/>
                      <a:pt x="11127" y="15785"/>
                    </a:cubicBezTo>
                    <a:cubicBezTo>
                      <a:pt x="11170" y="15648"/>
                      <a:pt x="11185" y="15593"/>
                      <a:pt x="11183" y="15432"/>
                    </a:cubicBezTo>
                    <a:cubicBezTo>
                      <a:pt x="11182" y="15324"/>
                      <a:pt x="11173" y="15211"/>
                      <a:pt x="11194" y="15107"/>
                    </a:cubicBezTo>
                    <a:cubicBezTo>
                      <a:pt x="11228" y="14933"/>
                      <a:pt x="11393" y="14795"/>
                      <a:pt x="11483" y="14705"/>
                    </a:cubicBezTo>
                    <a:cubicBezTo>
                      <a:pt x="11705" y="14486"/>
                      <a:pt x="11946" y="14357"/>
                      <a:pt x="12144" y="14079"/>
                    </a:cubicBezTo>
                    <a:cubicBezTo>
                      <a:pt x="12202" y="13999"/>
                      <a:pt x="12259" y="13968"/>
                      <a:pt x="12321" y="13900"/>
                    </a:cubicBezTo>
                    <a:cubicBezTo>
                      <a:pt x="12381" y="13832"/>
                      <a:pt x="12429" y="13758"/>
                      <a:pt x="12506" y="13697"/>
                    </a:cubicBezTo>
                    <a:cubicBezTo>
                      <a:pt x="12642" y="13589"/>
                      <a:pt x="12762" y="13434"/>
                      <a:pt x="12905" y="13414"/>
                    </a:cubicBezTo>
                    <a:cubicBezTo>
                      <a:pt x="13193" y="13373"/>
                      <a:pt x="13440" y="13080"/>
                      <a:pt x="13678" y="12829"/>
                    </a:cubicBezTo>
                    <a:cubicBezTo>
                      <a:pt x="13790" y="12710"/>
                      <a:pt x="13873" y="12558"/>
                      <a:pt x="13942" y="12368"/>
                    </a:cubicBezTo>
                    <a:cubicBezTo>
                      <a:pt x="13979" y="12269"/>
                      <a:pt x="13981" y="12185"/>
                      <a:pt x="14025" y="12102"/>
                    </a:cubicBezTo>
                    <a:cubicBezTo>
                      <a:pt x="14116" y="11931"/>
                      <a:pt x="14195" y="11970"/>
                      <a:pt x="14318" y="11963"/>
                    </a:cubicBezTo>
                    <a:cubicBezTo>
                      <a:pt x="14602" y="11945"/>
                      <a:pt x="14571" y="11120"/>
                      <a:pt x="14751" y="10876"/>
                    </a:cubicBezTo>
                    <a:cubicBezTo>
                      <a:pt x="14853" y="10737"/>
                      <a:pt x="14912" y="10816"/>
                      <a:pt x="14929" y="10590"/>
                    </a:cubicBezTo>
                    <a:cubicBezTo>
                      <a:pt x="14936" y="10485"/>
                      <a:pt x="14910" y="10362"/>
                      <a:pt x="14925" y="10261"/>
                    </a:cubicBezTo>
                    <a:cubicBezTo>
                      <a:pt x="14934" y="10198"/>
                      <a:pt x="14966" y="10193"/>
                      <a:pt x="14973" y="10137"/>
                    </a:cubicBezTo>
                    <a:cubicBezTo>
                      <a:pt x="14980" y="10087"/>
                      <a:pt x="14967" y="10025"/>
                      <a:pt x="14975" y="9979"/>
                    </a:cubicBezTo>
                    <a:cubicBezTo>
                      <a:pt x="15005" y="9834"/>
                      <a:pt x="15030" y="9839"/>
                      <a:pt x="15127" y="9880"/>
                    </a:cubicBezTo>
                    <a:cubicBezTo>
                      <a:pt x="15222" y="9919"/>
                      <a:pt x="15271" y="9964"/>
                      <a:pt x="15315" y="10102"/>
                    </a:cubicBezTo>
                    <a:cubicBezTo>
                      <a:pt x="15366" y="10267"/>
                      <a:pt x="15379" y="10353"/>
                      <a:pt x="15477" y="10449"/>
                    </a:cubicBezTo>
                    <a:cubicBezTo>
                      <a:pt x="15526" y="10498"/>
                      <a:pt x="15567" y="10563"/>
                      <a:pt x="15613" y="10610"/>
                    </a:cubicBezTo>
                    <a:cubicBezTo>
                      <a:pt x="15685" y="10686"/>
                      <a:pt x="15735" y="10670"/>
                      <a:pt x="15826" y="10669"/>
                    </a:cubicBezTo>
                    <a:cubicBezTo>
                      <a:pt x="15984" y="10668"/>
                      <a:pt x="16143" y="10656"/>
                      <a:pt x="16301" y="10668"/>
                    </a:cubicBezTo>
                    <a:cubicBezTo>
                      <a:pt x="16471" y="10681"/>
                      <a:pt x="16679" y="10728"/>
                      <a:pt x="16821" y="10862"/>
                    </a:cubicBezTo>
                    <a:cubicBezTo>
                      <a:pt x="16876" y="10915"/>
                      <a:pt x="16930" y="11008"/>
                      <a:pt x="16985" y="11056"/>
                    </a:cubicBezTo>
                    <a:cubicBezTo>
                      <a:pt x="17037" y="11100"/>
                      <a:pt x="17104" y="11067"/>
                      <a:pt x="17161" y="11090"/>
                    </a:cubicBezTo>
                    <a:cubicBezTo>
                      <a:pt x="17312" y="11152"/>
                      <a:pt x="17460" y="11152"/>
                      <a:pt x="17624" y="11153"/>
                    </a:cubicBezTo>
                    <a:cubicBezTo>
                      <a:pt x="17708" y="11154"/>
                      <a:pt x="17769" y="11169"/>
                      <a:pt x="17837" y="11094"/>
                    </a:cubicBezTo>
                    <a:cubicBezTo>
                      <a:pt x="17886" y="11039"/>
                      <a:pt x="17926" y="10963"/>
                      <a:pt x="17973" y="10911"/>
                    </a:cubicBezTo>
                    <a:cubicBezTo>
                      <a:pt x="17985" y="10898"/>
                      <a:pt x="17998" y="10884"/>
                      <a:pt x="18011" y="10867"/>
                    </a:cubicBezTo>
                    <a:cubicBezTo>
                      <a:pt x="17996" y="10741"/>
                      <a:pt x="18021" y="10542"/>
                      <a:pt x="18015" y="10409"/>
                    </a:cubicBezTo>
                    <a:cubicBezTo>
                      <a:pt x="18014" y="10394"/>
                      <a:pt x="18014" y="10377"/>
                      <a:pt x="18012" y="10363"/>
                    </a:cubicBezTo>
                    <a:cubicBezTo>
                      <a:pt x="18008" y="10330"/>
                      <a:pt x="17979" y="10161"/>
                      <a:pt x="17966" y="10123"/>
                    </a:cubicBezTo>
                    <a:cubicBezTo>
                      <a:pt x="17939" y="10041"/>
                      <a:pt x="17856" y="10005"/>
                      <a:pt x="17831" y="9921"/>
                    </a:cubicBezTo>
                    <a:cubicBezTo>
                      <a:pt x="17780" y="9753"/>
                      <a:pt x="17852" y="9510"/>
                      <a:pt x="17825" y="9332"/>
                    </a:cubicBezTo>
                    <a:cubicBezTo>
                      <a:pt x="17813" y="9253"/>
                      <a:pt x="17783" y="9213"/>
                      <a:pt x="17771" y="9137"/>
                    </a:cubicBezTo>
                    <a:cubicBezTo>
                      <a:pt x="17757" y="9044"/>
                      <a:pt x="17774" y="8907"/>
                      <a:pt x="17773" y="8810"/>
                    </a:cubicBezTo>
                    <a:cubicBezTo>
                      <a:pt x="17772" y="8622"/>
                      <a:pt x="17756" y="8499"/>
                      <a:pt x="17870" y="8405"/>
                    </a:cubicBezTo>
                    <a:cubicBezTo>
                      <a:pt x="17994" y="8306"/>
                      <a:pt x="18156" y="8299"/>
                      <a:pt x="18275" y="8185"/>
                    </a:cubicBezTo>
                    <a:cubicBezTo>
                      <a:pt x="18433" y="8034"/>
                      <a:pt x="18569" y="7645"/>
                      <a:pt x="18577" y="7369"/>
                    </a:cubicBezTo>
                    <a:cubicBezTo>
                      <a:pt x="18696" y="7325"/>
                      <a:pt x="18776" y="7269"/>
                      <a:pt x="18861" y="7113"/>
                    </a:cubicBezTo>
                    <a:cubicBezTo>
                      <a:pt x="18929" y="6986"/>
                      <a:pt x="18979" y="6816"/>
                      <a:pt x="19059" y="6704"/>
                    </a:cubicBezTo>
                    <a:cubicBezTo>
                      <a:pt x="19163" y="6558"/>
                      <a:pt x="19398" y="6628"/>
                      <a:pt x="19544" y="6628"/>
                    </a:cubicBezTo>
                    <a:cubicBezTo>
                      <a:pt x="19627" y="6628"/>
                      <a:pt x="19711" y="6633"/>
                      <a:pt x="19794" y="6629"/>
                    </a:cubicBezTo>
                    <a:cubicBezTo>
                      <a:pt x="19885" y="6624"/>
                      <a:pt x="19955" y="6570"/>
                      <a:pt x="20044" y="6546"/>
                    </a:cubicBezTo>
                    <a:cubicBezTo>
                      <a:pt x="20130" y="6522"/>
                      <a:pt x="20203" y="6514"/>
                      <a:pt x="20289" y="6458"/>
                    </a:cubicBezTo>
                    <a:cubicBezTo>
                      <a:pt x="20361" y="6411"/>
                      <a:pt x="20425" y="6330"/>
                      <a:pt x="20509" y="6316"/>
                    </a:cubicBezTo>
                    <a:cubicBezTo>
                      <a:pt x="20510" y="6418"/>
                      <a:pt x="20554" y="6457"/>
                      <a:pt x="20569" y="6544"/>
                    </a:cubicBezTo>
                    <a:cubicBezTo>
                      <a:pt x="20588" y="6663"/>
                      <a:pt x="20547" y="6688"/>
                      <a:pt x="20614" y="6796"/>
                    </a:cubicBezTo>
                    <a:cubicBezTo>
                      <a:pt x="20664" y="6876"/>
                      <a:pt x="20846" y="6938"/>
                      <a:pt x="20916" y="6953"/>
                    </a:cubicBezTo>
                    <a:cubicBezTo>
                      <a:pt x="21030" y="6979"/>
                      <a:pt x="21166" y="6926"/>
                      <a:pt x="21269" y="6872"/>
                    </a:cubicBezTo>
                    <a:cubicBezTo>
                      <a:pt x="21385" y="6812"/>
                      <a:pt x="21413" y="6688"/>
                      <a:pt x="21417" y="6507"/>
                    </a:cubicBezTo>
                    <a:cubicBezTo>
                      <a:pt x="21420" y="6332"/>
                      <a:pt x="21419" y="6156"/>
                      <a:pt x="21416" y="5982"/>
                    </a:cubicBezTo>
                    <a:cubicBezTo>
                      <a:pt x="21415" y="5854"/>
                      <a:pt x="21408" y="5763"/>
                      <a:pt x="21438" y="5643"/>
                    </a:cubicBezTo>
                    <a:cubicBezTo>
                      <a:pt x="21465" y="5529"/>
                      <a:pt x="21536" y="5427"/>
                      <a:pt x="21558" y="5311"/>
                    </a:cubicBezTo>
                    <a:cubicBezTo>
                      <a:pt x="21592" y="5116"/>
                      <a:pt x="21588" y="4864"/>
                      <a:pt x="21579" y="4618"/>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506" name="Group 505">
                <a:extLst>
                  <a:ext uri="{FF2B5EF4-FFF2-40B4-BE49-F238E27FC236}">
                    <a16:creationId xmlns:a16="http://schemas.microsoft.com/office/drawing/2014/main" id="{926A7B0E-59B5-F3A5-599E-022377AF6774}"/>
                  </a:ext>
                </a:extLst>
              </p:cNvPr>
              <p:cNvGrpSpPr/>
              <p:nvPr/>
            </p:nvGrpSpPr>
            <p:grpSpPr>
              <a:xfrm>
                <a:off x="5582770" y="2297741"/>
                <a:ext cx="3265645" cy="2621875"/>
                <a:chOff x="6112381" y="1448990"/>
                <a:chExt cx="2498607" cy="2006047"/>
              </a:xfrm>
            </p:grpSpPr>
            <p:sp>
              <p:nvSpPr>
                <p:cNvPr id="80" name="Shape">
                  <a:extLst>
                    <a:ext uri="{FF2B5EF4-FFF2-40B4-BE49-F238E27FC236}">
                      <a16:creationId xmlns:a16="http://schemas.microsoft.com/office/drawing/2014/main" id="{1CD2498D-1F6E-681F-352A-5D59655B6F83}"/>
                    </a:ext>
                  </a:extLst>
                </p:cNvPr>
                <p:cNvSpPr/>
                <p:nvPr/>
              </p:nvSpPr>
              <p:spPr>
                <a:xfrm>
                  <a:off x="8103380" y="1738912"/>
                  <a:ext cx="158836" cy="101804"/>
                </a:xfrm>
                <a:custGeom>
                  <a:avLst/>
                  <a:gdLst/>
                  <a:ahLst/>
                  <a:cxnLst>
                    <a:cxn ang="0">
                      <a:pos x="wd2" y="hd2"/>
                    </a:cxn>
                    <a:cxn ang="5400000">
                      <a:pos x="wd2" y="hd2"/>
                    </a:cxn>
                    <a:cxn ang="10800000">
                      <a:pos x="wd2" y="hd2"/>
                    </a:cxn>
                    <a:cxn ang="16200000">
                      <a:pos x="wd2" y="hd2"/>
                    </a:cxn>
                  </a:cxnLst>
                  <a:rect l="0" t="0" r="r" b="b"/>
                  <a:pathLst>
                    <a:path w="21405" h="20897" extrusionOk="0">
                      <a:moveTo>
                        <a:pt x="1956" y="10829"/>
                      </a:moveTo>
                      <a:cubicBezTo>
                        <a:pt x="2582" y="11418"/>
                        <a:pt x="2713" y="12238"/>
                        <a:pt x="3144" y="13052"/>
                      </a:cubicBezTo>
                      <a:cubicBezTo>
                        <a:pt x="3550" y="13823"/>
                        <a:pt x="4276" y="14169"/>
                        <a:pt x="4647" y="14959"/>
                      </a:cubicBezTo>
                      <a:cubicBezTo>
                        <a:pt x="4806" y="15299"/>
                        <a:pt x="4846" y="15724"/>
                        <a:pt x="5022" y="16106"/>
                      </a:cubicBezTo>
                      <a:cubicBezTo>
                        <a:pt x="5193" y="16483"/>
                        <a:pt x="5464" y="16920"/>
                        <a:pt x="5667" y="17272"/>
                      </a:cubicBezTo>
                      <a:cubicBezTo>
                        <a:pt x="5919" y="17703"/>
                        <a:pt x="6214" y="18153"/>
                        <a:pt x="6533" y="18408"/>
                      </a:cubicBezTo>
                      <a:cubicBezTo>
                        <a:pt x="6971" y="18760"/>
                        <a:pt x="7537" y="19337"/>
                        <a:pt x="8056" y="19191"/>
                      </a:cubicBezTo>
                      <a:cubicBezTo>
                        <a:pt x="8606" y="19039"/>
                        <a:pt x="8984" y="18286"/>
                        <a:pt x="9459" y="18056"/>
                      </a:cubicBezTo>
                      <a:cubicBezTo>
                        <a:pt x="9901" y="17837"/>
                        <a:pt x="10687" y="17989"/>
                        <a:pt x="11074" y="18213"/>
                      </a:cubicBezTo>
                      <a:cubicBezTo>
                        <a:pt x="11648" y="18547"/>
                        <a:pt x="11656" y="19452"/>
                        <a:pt x="12134" y="19883"/>
                      </a:cubicBezTo>
                      <a:cubicBezTo>
                        <a:pt x="12525" y="20236"/>
                        <a:pt x="13489" y="19950"/>
                        <a:pt x="13852" y="19665"/>
                      </a:cubicBezTo>
                      <a:cubicBezTo>
                        <a:pt x="14379" y="19246"/>
                        <a:pt x="14558" y="19173"/>
                        <a:pt x="15224" y="19179"/>
                      </a:cubicBezTo>
                      <a:cubicBezTo>
                        <a:pt x="15810" y="19185"/>
                        <a:pt x="16404" y="19143"/>
                        <a:pt x="16986" y="19173"/>
                      </a:cubicBezTo>
                      <a:cubicBezTo>
                        <a:pt x="17580" y="19209"/>
                        <a:pt x="17775" y="19665"/>
                        <a:pt x="18314" y="20035"/>
                      </a:cubicBezTo>
                      <a:cubicBezTo>
                        <a:pt x="18704" y="20302"/>
                        <a:pt x="21152" y="21523"/>
                        <a:pt x="21387" y="20485"/>
                      </a:cubicBezTo>
                      <a:cubicBezTo>
                        <a:pt x="21479" y="20090"/>
                        <a:pt x="21180" y="19926"/>
                        <a:pt x="21124" y="19574"/>
                      </a:cubicBezTo>
                      <a:cubicBezTo>
                        <a:pt x="21064" y="19197"/>
                        <a:pt x="21136" y="18614"/>
                        <a:pt x="21136" y="18213"/>
                      </a:cubicBezTo>
                      <a:cubicBezTo>
                        <a:pt x="21136" y="17509"/>
                        <a:pt x="21296" y="16386"/>
                        <a:pt x="20957" y="15857"/>
                      </a:cubicBezTo>
                      <a:cubicBezTo>
                        <a:pt x="20044" y="16853"/>
                        <a:pt x="19039" y="18098"/>
                        <a:pt x="17851" y="17661"/>
                      </a:cubicBezTo>
                      <a:cubicBezTo>
                        <a:pt x="17536" y="17545"/>
                        <a:pt x="17484" y="17303"/>
                        <a:pt x="17113" y="17248"/>
                      </a:cubicBezTo>
                      <a:cubicBezTo>
                        <a:pt x="16755" y="17193"/>
                        <a:pt x="16559" y="17333"/>
                        <a:pt x="16248" y="17035"/>
                      </a:cubicBezTo>
                      <a:cubicBezTo>
                        <a:pt x="15738" y="16556"/>
                        <a:pt x="15463" y="15669"/>
                        <a:pt x="15618" y="14764"/>
                      </a:cubicBezTo>
                      <a:cubicBezTo>
                        <a:pt x="15742" y="14042"/>
                        <a:pt x="16137" y="13513"/>
                        <a:pt x="16500" y="13052"/>
                      </a:cubicBezTo>
                      <a:cubicBezTo>
                        <a:pt x="16926" y="12511"/>
                        <a:pt x="17688" y="12171"/>
                        <a:pt x="17855" y="11321"/>
                      </a:cubicBezTo>
                      <a:cubicBezTo>
                        <a:pt x="18006" y="10538"/>
                        <a:pt x="17871" y="9900"/>
                        <a:pt x="18234" y="9196"/>
                      </a:cubicBezTo>
                      <a:cubicBezTo>
                        <a:pt x="18569" y="8552"/>
                        <a:pt x="19107" y="8273"/>
                        <a:pt x="19143" y="7283"/>
                      </a:cubicBezTo>
                      <a:cubicBezTo>
                        <a:pt x="19183" y="6196"/>
                        <a:pt x="18537" y="6512"/>
                        <a:pt x="17995" y="6524"/>
                      </a:cubicBezTo>
                      <a:cubicBezTo>
                        <a:pt x="17353" y="6536"/>
                        <a:pt x="17062" y="6439"/>
                        <a:pt x="16543" y="5856"/>
                      </a:cubicBezTo>
                      <a:cubicBezTo>
                        <a:pt x="15754" y="4969"/>
                        <a:pt x="14570" y="4216"/>
                        <a:pt x="13581" y="4228"/>
                      </a:cubicBezTo>
                      <a:cubicBezTo>
                        <a:pt x="12597" y="4241"/>
                        <a:pt x="11261" y="4575"/>
                        <a:pt x="10324" y="4149"/>
                      </a:cubicBezTo>
                      <a:cubicBezTo>
                        <a:pt x="9810" y="3919"/>
                        <a:pt x="9443" y="3208"/>
                        <a:pt x="8949" y="3063"/>
                      </a:cubicBezTo>
                      <a:cubicBezTo>
                        <a:pt x="8414" y="2905"/>
                        <a:pt x="7824" y="3269"/>
                        <a:pt x="7298" y="3002"/>
                      </a:cubicBezTo>
                      <a:cubicBezTo>
                        <a:pt x="6804" y="2747"/>
                        <a:pt x="6525" y="1988"/>
                        <a:pt x="6150" y="1581"/>
                      </a:cubicBezTo>
                      <a:cubicBezTo>
                        <a:pt x="5919" y="1326"/>
                        <a:pt x="5560" y="1119"/>
                        <a:pt x="5293" y="864"/>
                      </a:cubicBezTo>
                      <a:cubicBezTo>
                        <a:pt x="5074" y="652"/>
                        <a:pt x="4799" y="433"/>
                        <a:pt x="4539" y="378"/>
                      </a:cubicBezTo>
                      <a:cubicBezTo>
                        <a:pt x="4260" y="312"/>
                        <a:pt x="4033" y="306"/>
                        <a:pt x="3782" y="208"/>
                      </a:cubicBezTo>
                      <a:cubicBezTo>
                        <a:pt x="3563" y="123"/>
                        <a:pt x="3419" y="32"/>
                        <a:pt x="3156" y="14"/>
                      </a:cubicBezTo>
                      <a:cubicBezTo>
                        <a:pt x="2737" y="-16"/>
                        <a:pt x="1848" y="-77"/>
                        <a:pt x="1769" y="785"/>
                      </a:cubicBezTo>
                      <a:cubicBezTo>
                        <a:pt x="1785" y="3676"/>
                        <a:pt x="1458" y="4162"/>
                        <a:pt x="1211" y="5000"/>
                      </a:cubicBezTo>
                      <a:cubicBezTo>
                        <a:pt x="987" y="5747"/>
                        <a:pt x="573" y="6093"/>
                        <a:pt x="258" y="6718"/>
                      </a:cubicBezTo>
                      <a:cubicBezTo>
                        <a:pt x="-121" y="7471"/>
                        <a:pt x="-65" y="8400"/>
                        <a:pt x="310" y="9220"/>
                      </a:cubicBezTo>
                      <a:cubicBezTo>
                        <a:pt x="704" y="10082"/>
                        <a:pt x="1409" y="10313"/>
                        <a:pt x="1956" y="10829"/>
                      </a:cubicBezTo>
                      <a:close/>
                    </a:path>
                  </a:pathLst>
                </a:custGeom>
                <a:solidFill>
                  <a:srgbClr val="9F9C9E"/>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81" name="Shape">
                  <a:extLst>
                    <a:ext uri="{FF2B5EF4-FFF2-40B4-BE49-F238E27FC236}">
                      <a16:creationId xmlns:a16="http://schemas.microsoft.com/office/drawing/2014/main" id="{6F51D25F-FF6C-9D00-668F-03D541031C8F}"/>
                    </a:ext>
                  </a:extLst>
                </p:cNvPr>
                <p:cNvSpPr/>
                <p:nvPr/>
              </p:nvSpPr>
              <p:spPr>
                <a:xfrm>
                  <a:off x="6112381" y="1448990"/>
                  <a:ext cx="2498607" cy="2006047"/>
                </a:xfrm>
                <a:custGeom>
                  <a:avLst/>
                  <a:gdLst/>
                  <a:ahLst/>
                  <a:cxnLst>
                    <a:cxn ang="0">
                      <a:pos x="wd2" y="hd2"/>
                    </a:cxn>
                    <a:cxn ang="5400000">
                      <a:pos x="wd2" y="hd2"/>
                    </a:cxn>
                    <a:cxn ang="10800000">
                      <a:pos x="wd2" y="hd2"/>
                    </a:cxn>
                    <a:cxn ang="16200000">
                      <a:pos x="wd2" y="hd2"/>
                    </a:cxn>
                  </a:cxnLst>
                  <a:rect l="0" t="0" r="r" b="b"/>
                  <a:pathLst>
                    <a:path w="21573" h="21587" extrusionOk="0">
                      <a:moveTo>
                        <a:pt x="21552" y="10535"/>
                      </a:moveTo>
                      <a:cubicBezTo>
                        <a:pt x="21526" y="10502"/>
                        <a:pt x="21482" y="10492"/>
                        <a:pt x="21458" y="10464"/>
                      </a:cubicBezTo>
                      <a:cubicBezTo>
                        <a:pt x="21427" y="10428"/>
                        <a:pt x="21416" y="10341"/>
                        <a:pt x="21398" y="10294"/>
                      </a:cubicBezTo>
                      <a:cubicBezTo>
                        <a:pt x="21379" y="10248"/>
                        <a:pt x="21344" y="10203"/>
                        <a:pt x="21332" y="10153"/>
                      </a:cubicBezTo>
                      <a:cubicBezTo>
                        <a:pt x="21320" y="10100"/>
                        <a:pt x="21329" y="10029"/>
                        <a:pt x="21329" y="9973"/>
                      </a:cubicBezTo>
                      <a:cubicBezTo>
                        <a:pt x="21329" y="9918"/>
                        <a:pt x="21337" y="9865"/>
                        <a:pt x="21344" y="9812"/>
                      </a:cubicBezTo>
                      <a:cubicBezTo>
                        <a:pt x="21354" y="9744"/>
                        <a:pt x="21388" y="9695"/>
                        <a:pt x="21376" y="9622"/>
                      </a:cubicBezTo>
                      <a:cubicBezTo>
                        <a:pt x="21372" y="9595"/>
                        <a:pt x="21361" y="9569"/>
                        <a:pt x="21350" y="9545"/>
                      </a:cubicBezTo>
                      <a:cubicBezTo>
                        <a:pt x="21336" y="9517"/>
                        <a:pt x="21315" y="9508"/>
                        <a:pt x="21300" y="9485"/>
                      </a:cubicBezTo>
                      <a:cubicBezTo>
                        <a:pt x="21295" y="9479"/>
                        <a:pt x="21280" y="9444"/>
                        <a:pt x="21277" y="9435"/>
                      </a:cubicBezTo>
                      <a:cubicBezTo>
                        <a:pt x="21267" y="9413"/>
                        <a:pt x="21255" y="9386"/>
                        <a:pt x="21250" y="9360"/>
                      </a:cubicBezTo>
                      <a:cubicBezTo>
                        <a:pt x="21242" y="9313"/>
                        <a:pt x="21249" y="9257"/>
                        <a:pt x="21249" y="9209"/>
                      </a:cubicBezTo>
                      <a:cubicBezTo>
                        <a:pt x="21249" y="9183"/>
                        <a:pt x="21252" y="9154"/>
                        <a:pt x="21249" y="9128"/>
                      </a:cubicBezTo>
                      <a:cubicBezTo>
                        <a:pt x="21247" y="9102"/>
                        <a:pt x="21236" y="9093"/>
                        <a:pt x="21232" y="9069"/>
                      </a:cubicBezTo>
                      <a:cubicBezTo>
                        <a:pt x="21227" y="9045"/>
                        <a:pt x="21225" y="8984"/>
                        <a:pt x="21227" y="8941"/>
                      </a:cubicBezTo>
                      <a:cubicBezTo>
                        <a:pt x="21198" y="8941"/>
                        <a:pt x="21169" y="8941"/>
                        <a:pt x="21143" y="8947"/>
                      </a:cubicBezTo>
                      <a:cubicBezTo>
                        <a:pt x="21115" y="8953"/>
                        <a:pt x="21084" y="8975"/>
                        <a:pt x="21055" y="8986"/>
                      </a:cubicBezTo>
                      <a:cubicBezTo>
                        <a:pt x="21020" y="8998"/>
                        <a:pt x="21008" y="9017"/>
                        <a:pt x="20983" y="9048"/>
                      </a:cubicBezTo>
                      <a:cubicBezTo>
                        <a:pt x="20934" y="9109"/>
                        <a:pt x="20878" y="9150"/>
                        <a:pt x="20812" y="9169"/>
                      </a:cubicBezTo>
                      <a:cubicBezTo>
                        <a:pt x="20780" y="9179"/>
                        <a:pt x="20748" y="9191"/>
                        <a:pt x="20715" y="9204"/>
                      </a:cubicBezTo>
                      <a:cubicBezTo>
                        <a:pt x="20700" y="9210"/>
                        <a:pt x="20703" y="9226"/>
                        <a:pt x="20684" y="9216"/>
                      </a:cubicBezTo>
                      <a:cubicBezTo>
                        <a:pt x="20667" y="9208"/>
                        <a:pt x="20669" y="9185"/>
                        <a:pt x="20661" y="9169"/>
                      </a:cubicBezTo>
                      <a:cubicBezTo>
                        <a:pt x="20627" y="9104"/>
                        <a:pt x="20588" y="9045"/>
                        <a:pt x="20530" y="9030"/>
                      </a:cubicBezTo>
                      <a:cubicBezTo>
                        <a:pt x="20514" y="9026"/>
                        <a:pt x="20498" y="9031"/>
                        <a:pt x="20483" y="9027"/>
                      </a:cubicBezTo>
                      <a:cubicBezTo>
                        <a:pt x="20465" y="9022"/>
                        <a:pt x="20452" y="9010"/>
                        <a:pt x="20433" y="9008"/>
                      </a:cubicBezTo>
                      <a:cubicBezTo>
                        <a:pt x="20389" y="9001"/>
                        <a:pt x="20355" y="9010"/>
                        <a:pt x="20313" y="8993"/>
                      </a:cubicBezTo>
                      <a:cubicBezTo>
                        <a:pt x="20284" y="8982"/>
                        <a:pt x="20240" y="8971"/>
                        <a:pt x="20215" y="8949"/>
                      </a:cubicBezTo>
                      <a:cubicBezTo>
                        <a:pt x="20189" y="8925"/>
                        <a:pt x="20193" y="8895"/>
                        <a:pt x="20185" y="8857"/>
                      </a:cubicBezTo>
                      <a:cubicBezTo>
                        <a:pt x="20177" y="8820"/>
                        <a:pt x="20169" y="8800"/>
                        <a:pt x="20168" y="8757"/>
                      </a:cubicBezTo>
                      <a:cubicBezTo>
                        <a:pt x="20168" y="8707"/>
                        <a:pt x="20152" y="8667"/>
                        <a:pt x="20128" y="8626"/>
                      </a:cubicBezTo>
                      <a:cubicBezTo>
                        <a:pt x="20103" y="8585"/>
                        <a:pt x="20055" y="8532"/>
                        <a:pt x="20043" y="8482"/>
                      </a:cubicBezTo>
                      <a:cubicBezTo>
                        <a:pt x="20029" y="8424"/>
                        <a:pt x="20002" y="8301"/>
                        <a:pt x="20031" y="8245"/>
                      </a:cubicBezTo>
                      <a:cubicBezTo>
                        <a:pt x="20048" y="8211"/>
                        <a:pt x="20089" y="8209"/>
                        <a:pt x="20113" y="8185"/>
                      </a:cubicBezTo>
                      <a:cubicBezTo>
                        <a:pt x="20120" y="8178"/>
                        <a:pt x="20133" y="8164"/>
                        <a:pt x="20137" y="8153"/>
                      </a:cubicBezTo>
                      <a:cubicBezTo>
                        <a:pt x="20152" y="8117"/>
                        <a:pt x="20139" y="8124"/>
                        <a:pt x="20124" y="8099"/>
                      </a:cubicBezTo>
                      <a:cubicBezTo>
                        <a:pt x="20100" y="8059"/>
                        <a:pt x="20110" y="8043"/>
                        <a:pt x="20105" y="7994"/>
                      </a:cubicBezTo>
                      <a:cubicBezTo>
                        <a:pt x="20098" y="7929"/>
                        <a:pt x="20051" y="7944"/>
                        <a:pt x="20007" y="7944"/>
                      </a:cubicBezTo>
                      <a:cubicBezTo>
                        <a:pt x="19975" y="7944"/>
                        <a:pt x="19943" y="7944"/>
                        <a:pt x="19911" y="7944"/>
                      </a:cubicBezTo>
                      <a:cubicBezTo>
                        <a:pt x="19896" y="7944"/>
                        <a:pt x="19877" y="7939"/>
                        <a:pt x="19862" y="7942"/>
                      </a:cubicBezTo>
                      <a:cubicBezTo>
                        <a:pt x="19836" y="7949"/>
                        <a:pt x="19817" y="7975"/>
                        <a:pt x="19791" y="7983"/>
                      </a:cubicBezTo>
                      <a:cubicBezTo>
                        <a:pt x="19725" y="8002"/>
                        <a:pt x="19664" y="8038"/>
                        <a:pt x="19592" y="8025"/>
                      </a:cubicBezTo>
                      <a:cubicBezTo>
                        <a:pt x="19520" y="8012"/>
                        <a:pt x="19472" y="7920"/>
                        <a:pt x="19458" y="7844"/>
                      </a:cubicBezTo>
                      <a:cubicBezTo>
                        <a:pt x="19451" y="7804"/>
                        <a:pt x="19468" y="7776"/>
                        <a:pt x="19440" y="7743"/>
                      </a:cubicBezTo>
                      <a:cubicBezTo>
                        <a:pt x="19413" y="7711"/>
                        <a:pt x="19373" y="7723"/>
                        <a:pt x="19338" y="7723"/>
                      </a:cubicBezTo>
                      <a:cubicBezTo>
                        <a:pt x="19257" y="7723"/>
                        <a:pt x="19170" y="7680"/>
                        <a:pt x="19088" y="7701"/>
                      </a:cubicBezTo>
                      <a:cubicBezTo>
                        <a:pt x="19067" y="7707"/>
                        <a:pt x="19059" y="7730"/>
                        <a:pt x="19040" y="7739"/>
                      </a:cubicBezTo>
                      <a:cubicBezTo>
                        <a:pt x="19018" y="7750"/>
                        <a:pt x="18993" y="7738"/>
                        <a:pt x="18969" y="7744"/>
                      </a:cubicBezTo>
                      <a:cubicBezTo>
                        <a:pt x="18951" y="7749"/>
                        <a:pt x="18938" y="7761"/>
                        <a:pt x="18919" y="7764"/>
                      </a:cubicBezTo>
                      <a:cubicBezTo>
                        <a:pt x="18902" y="7766"/>
                        <a:pt x="18881" y="7755"/>
                        <a:pt x="18866" y="7767"/>
                      </a:cubicBezTo>
                      <a:cubicBezTo>
                        <a:pt x="18836" y="7789"/>
                        <a:pt x="18854" y="7833"/>
                        <a:pt x="18814" y="7844"/>
                      </a:cubicBezTo>
                      <a:cubicBezTo>
                        <a:pt x="18784" y="7853"/>
                        <a:pt x="18740" y="7843"/>
                        <a:pt x="18708" y="7843"/>
                      </a:cubicBezTo>
                      <a:cubicBezTo>
                        <a:pt x="18686" y="7843"/>
                        <a:pt x="18616" y="7828"/>
                        <a:pt x="18597" y="7844"/>
                      </a:cubicBezTo>
                      <a:cubicBezTo>
                        <a:pt x="18582" y="7857"/>
                        <a:pt x="18566" y="7918"/>
                        <a:pt x="18560" y="7943"/>
                      </a:cubicBezTo>
                      <a:cubicBezTo>
                        <a:pt x="18542" y="8021"/>
                        <a:pt x="18547" y="8146"/>
                        <a:pt x="18488" y="8201"/>
                      </a:cubicBezTo>
                      <a:cubicBezTo>
                        <a:pt x="18475" y="8214"/>
                        <a:pt x="18457" y="8201"/>
                        <a:pt x="18446" y="8223"/>
                      </a:cubicBezTo>
                      <a:cubicBezTo>
                        <a:pt x="18438" y="8238"/>
                        <a:pt x="18443" y="8268"/>
                        <a:pt x="18444" y="8285"/>
                      </a:cubicBezTo>
                      <a:cubicBezTo>
                        <a:pt x="18444" y="8304"/>
                        <a:pt x="18446" y="8326"/>
                        <a:pt x="18444" y="8345"/>
                      </a:cubicBezTo>
                      <a:cubicBezTo>
                        <a:pt x="18442" y="8370"/>
                        <a:pt x="18434" y="8377"/>
                        <a:pt x="18429" y="8397"/>
                      </a:cubicBezTo>
                      <a:cubicBezTo>
                        <a:pt x="18425" y="8415"/>
                        <a:pt x="18427" y="8429"/>
                        <a:pt x="18420" y="8446"/>
                      </a:cubicBezTo>
                      <a:cubicBezTo>
                        <a:pt x="18413" y="8463"/>
                        <a:pt x="18397" y="8472"/>
                        <a:pt x="18388" y="8486"/>
                      </a:cubicBezTo>
                      <a:cubicBezTo>
                        <a:pt x="18382" y="8497"/>
                        <a:pt x="18379" y="8517"/>
                        <a:pt x="18372" y="8527"/>
                      </a:cubicBezTo>
                      <a:cubicBezTo>
                        <a:pt x="18360" y="8542"/>
                        <a:pt x="18347" y="8540"/>
                        <a:pt x="18334" y="8551"/>
                      </a:cubicBezTo>
                      <a:cubicBezTo>
                        <a:pt x="18315" y="8568"/>
                        <a:pt x="18306" y="8598"/>
                        <a:pt x="18283" y="8607"/>
                      </a:cubicBezTo>
                      <a:cubicBezTo>
                        <a:pt x="18249" y="8622"/>
                        <a:pt x="18187" y="8606"/>
                        <a:pt x="18150" y="8606"/>
                      </a:cubicBezTo>
                      <a:cubicBezTo>
                        <a:pt x="18113" y="8606"/>
                        <a:pt x="18077" y="8604"/>
                        <a:pt x="18040" y="8606"/>
                      </a:cubicBezTo>
                      <a:cubicBezTo>
                        <a:pt x="18006" y="8608"/>
                        <a:pt x="17980" y="8632"/>
                        <a:pt x="17952" y="8647"/>
                      </a:cubicBezTo>
                      <a:cubicBezTo>
                        <a:pt x="17933" y="8657"/>
                        <a:pt x="17906" y="8679"/>
                        <a:pt x="17886" y="8685"/>
                      </a:cubicBezTo>
                      <a:cubicBezTo>
                        <a:pt x="17855" y="8696"/>
                        <a:pt x="17815" y="8687"/>
                        <a:pt x="17782" y="8687"/>
                      </a:cubicBezTo>
                      <a:cubicBezTo>
                        <a:pt x="17712" y="8688"/>
                        <a:pt x="17659" y="8605"/>
                        <a:pt x="17589" y="8607"/>
                      </a:cubicBezTo>
                      <a:cubicBezTo>
                        <a:pt x="17562" y="8607"/>
                        <a:pt x="17527" y="8616"/>
                        <a:pt x="17511" y="8583"/>
                      </a:cubicBezTo>
                      <a:cubicBezTo>
                        <a:pt x="17498" y="8553"/>
                        <a:pt x="17508" y="8493"/>
                        <a:pt x="17516" y="8466"/>
                      </a:cubicBezTo>
                      <a:cubicBezTo>
                        <a:pt x="17534" y="8405"/>
                        <a:pt x="17584" y="8346"/>
                        <a:pt x="17628" y="8311"/>
                      </a:cubicBezTo>
                      <a:cubicBezTo>
                        <a:pt x="17662" y="8283"/>
                        <a:pt x="17681" y="8278"/>
                        <a:pt x="17686" y="8225"/>
                      </a:cubicBezTo>
                      <a:cubicBezTo>
                        <a:pt x="17690" y="8174"/>
                        <a:pt x="17682" y="8134"/>
                        <a:pt x="17698" y="8084"/>
                      </a:cubicBezTo>
                      <a:cubicBezTo>
                        <a:pt x="17710" y="8043"/>
                        <a:pt x="17723" y="8026"/>
                        <a:pt x="17706" y="7984"/>
                      </a:cubicBezTo>
                      <a:cubicBezTo>
                        <a:pt x="17692" y="7949"/>
                        <a:pt x="17670" y="7906"/>
                        <a:pt x="17644" y="7883"/>
                      </a:cubicBezTo>
                      <a:cubicBezTo>
                        <a:pt x="17615" y="7858"/>
                        <a:pt x="17566" y="7847"/>
                        <a:pt x="17532" y="7842"/>
                      </a:cubicBezTo>
                      <a:cubicBezTo>
                        <a:pt x="17488" y="7837"/>
                        <a:pt x="17469" y="7848"/>
                        <a:pt x="17459" y="7904"/>
                      </a:cubicBezTo>
                      <a:cubicBezTo>
                        <a:pt x="17446" y="7982"/>
                        <a:pt x="17427" y="8058"/>
                        <a:pt x="17410" y="8133"/>
                      </a:cubicBezTo>
                      <a:cubicBezTo>
                        <a:pt x="17404" y="8161"/>
                        <a:pt x="17395" y="8152"/>
                        <a:pt x="17398" y="8184"/>
                      </a:cubicBezTo>
                      <a:cubicBezTo>
                        <a:pt x="17401" y="8209"/>
                        <a:pt x="17412" y="8214"/>
                        <a:pt x="17408" y="8241"/>
                      </a:cubicBezTo>
                      <a:cubicBezTo>
                        <a:pt x="17404" y="8267"/>
                        <a:pt x="17379" y="8297"/>
                        <a:pt x="17363" y="8316"/>
                      </a:cubicBezTo>
                      <a:cubicBezTo>
                        <a:pt x="17347" y="8335"/>
                        <a:pt x="17335" y="8373"/>
                        <a:pt x="17322" y="8385"/>
                      </a:cubicBezTo>
                      <a:cubicBezTo>
                        <a:pt x="17293" y="8412"/>
                        <a:pt x="17234" y="8355"/>
                        <a:pt x="17217" y="8405"/>
                      </a:cubicBezTo>
                      <a:cubicBezTo>
                        <a:pt x="17200" y="8449"/>
                        <a:pt x="17236" y="8492"/>
                        <a:pt x="17186" y="8523"/>
                      </a:cubicBezTo>
                      <a:cubicBezTo>
                        <a:pt x="17157" y="8541"/>
                        <a:pt x="17124" y="8547"/>
                        <a:pt x="17095" y="8567"/>
                      </a:cubicBezTo>
                      <a:cubicBezTo>
                        <a:pt x="17061" y="8591"/>
                        <a:pt x="17048" y="8607"/>
                        <a:pt x="17008" y="8607"/>
                      </a:cubicBezTo>
                      <a:cubicBezTo>
                        <a:pt x="16972" y="8606"/>
                        <a:pt x="16949" y="8611"/>
                        <a:pt x="16918" y="8588"/>
                      </a:cubicBezTo>
                      <a:cubicBezTo>
                        <a:pt x="16836" y="8525"/>
                        <a:pt x="16857" y="8428"/>
                        <a:pt x="16848" y="8325"/>
                      </a:cubicBezTo>
                      <a:cubicBezTo>
                        <a:pt x="16845" y="8290"/>
                        <a:pt x="16826" y="8272"/>
                        <a:pt x="16819" y="8241"/>
                      </a:cubicBezTo>
                      <a:cubicBezTo>
                        <a:pt x="16809" y="8199"/>
                        <a:pt x="16810" y="8158"/>
                        <a:pt x="16797" y="8115"/>
                      </a:cubicBezTo>
                      <a:cubicBezTo>
                        <a:pt x="16788" y="8085"/>
                        <a:pt x="16768" y="8046"/>
                        <a:pt x="16751" y="8024"/>
                      </a:cubicBezTo>
                      <a:cubicBezTo>
                        <a:pt x="16736" y="8005"/>
                        <a:pt x="16744" y="8008"/>
                        <a:pt x="16719" y="8004"/>
                      </a:cubicBezTo>
                      <a:cubicBezTo>
                        <a:pt x="16701" y="8001"/>
                        <a:pt x="16681" y="8004"/>
                        <a:pt x="16662" y="8004"/>
                      </a:cubicBezTo>
                      <a:cubicBezTo>
                        <a:pt x="16602" y="8004"/>
                        <a:pt x="16521" y="8022"/>
                        <a:pt x="16463" y="8001"/>
                      </a:cubicBezTo>
                      <a:cubicBezTo>
                        <a:pt x="16459" y="7947"/>
                        <a:pt x="16443" y="7876"/>
                        <a:pt x="16413" y="7834"/>
                      </a:cubicBezTo>
                      <a:cubicBezTo>
                        <a:pt x="16393" y="7806"/>
                        <a:pt x="16357" y="7783"/>
                        <a:pt x="16332" y="7763"/>
                      </a:cubicBezTo>
                      <a:cubicBezTo>
                        <a:pt x="16300" y="7739"/>
                        <a:pt x="16280" y="7709"/>
                        <a:pt x="16255" y="7677"/>
                      </a:cubicBezTo>
                      <a:cubicBezTo>
                        <a:pt x="16211" y="7622"/>
                        <a:pt x="16180" y="7558"/>
                        <a:pt x="16138" y="7501"/>
                      </a:cubicBezTo>
                      <a:cubicBezTo>
                        <a:pt x="16125" y="7482"/>
                        <a:pt x="16107" y="7457"/>
                        <a:pt x="16093" y="7441"/>
                      </a:cubicBezTo>
                      <a:cubicBezTo>
                        <a:pt x="16082" y="7427"/>
                        <a:pt x="16068" y="7420"/>
                        <a:pt x="16057" y="7407"/>
                      </a:cubicBezTo>
                      <a:cubicBezTo>
                        <a:pt x="16038" y="7386"/>
                        <a:pt x="16039" y="7353"/>
                        <a:pt x="16028" y="7326"/>
                      </a:cubicBezTo>
                      <a:cubicBezTo>
                        <a:pt x="16062" y="7290"/>
                        <a:pt x="16092" y="7257"/>
                        <a:pt x="16110" y="7205"/>
                      </a:cubicBezTo>
                      <a:cubicBezTo>
                        <a:pt x="16119" y="7179"/>
                        <a:pt x="16123" y="7163"/>
                        <a:pt x="16122" y="7130"/>
                      </a:cubicBezTo>
                      <a:cubicBezTo>
                        <a:pt x="16121" y="7077"/>
                        <a:pt x="16128" y="7075"/>
                        <a:pt x="16145" y="7030"/>
                      </a:cubicBezTo>
                      <a:cubicBezTo>
                        <a:pt x="16169" y="6964"/>
                        <a:pt x="16146" y="6904"/>
                        <a:pt x="16137" y="6839"/>
                      </a:cubicBezTo>
                      <a:cubicBezTo>
                        <a:pt x="16135" y="6822"/>
                        <a:pt x="16140" y="6806"/>
                        <a:pt x="16137" y="6788"/>
                      </a:cubicBezTo>
                      <a:cubicBezTo>
                        <a:pt x="16134" y="6771"/>
                        <a:pt x="16124" y="6757"/>
                        <a:pt x="16121" y="6738"/>
                      </a:cubicBezTo>
                      <a:cubicBezTo>
                        <a:pt x="16116" y="6707"/>
                        <a:pt x="16125" y="6674"/>
                        <a:pt x="16118" y="6643"/>
                      </a:cubicBezTo>
                      <a:cubicBezTo>
                        <a:pt x="16104" y="6575"/>
                        <a:pt x="16088" y="6503"/>
                        <a:pt x="16089" y="6428"/>
                      </a:cubicBezTo>
                      <a:cubicBezTo>
                        <a:pt x="16091" y="6373"/>
                        <a:pt x="16098" y="6379"/>
                        <a:pt x="16128" y="6344"/>
                      </a:cubicBezTo>
                      <a:cubicBezTo>
                        <a:pt x="16142" y="6327"/>
                        <a:pt x="16156" y="6308"/>
                        <a:pt x="16170" y="6291"/>
                      </a:cubicBezTo>
                      <a:cubicBezTo>
                        <a:pt x="16213" y="6241"/>
                        <a:pt x="16243" y="6193"/>
                        <a:pt x="16235" y="6115"/>
                      </a:cubicBezTo>
                      <a:cubicBezTo>
                        <a:pt x="16228" y="6042"/>
                        <a:pt x="16160" y="6039"/>
                        <a:pt x="16143" y="5973"/>
                      </a:cubicBezTo>
                      <a:cubicBezTo>
                        <a:pt x="16161" y="5946"/>
                        <a:pt x="16194" y="5903"/>
                        <a:pt x="16225" y="5916"/>
                      </a:cubicBezTo>
                      <a:cubicBezTo>
                        <a:pt x="16240" y="5922"/>
                        <a:pt x="16245" y="5944"/>
                        <a:pt x="16257" y="5955"/>
                      </a:cubicBezTo>
                      <a:cubicBezTo>
                        <a:pt x="16276" y="5972"/>
                        <a:pt x="16301" y="5968"/>
                        <a:pt x="16315" y="5986"/>
                      </a:cubicBezTo>
                      <a:cubicBezTo>
                        <a:pt x="16340" y="5957"/>
                        <a:pt x="16373" y="5939"/>
                        <a:pt x="16381" y="5894"/>
                      </a:cubicBezTo>
                      <a:cubicBezTo>
                        <a:pt x="16387" y="5852"/>
                        <a:pt x="16371" y="5821"/>
                        <a:pt x="16365" y="5783"/>
                      </a:cubicBezTo>
                      <a:cubicBezTo>
                        <a:pt x="16360" y="5750"/>
                        <a:pt x="16362" y="5708"/>
                        <a:pt x="16363" y="5673"/>
                      </a:cubicBezTo>
                      <a:cubicBezTo>
                        <a:pt x="16364" y="5626"/>
                        <a:pt x="16387" y="5607"/>
                        <a:pt x="16406" y="5568"/>
                      </a:cubicBezTo>
                      <a:cubicBezTo>
                        <a:pt x="16377" y="5519"/>
                        <a:pt x="16353" y="5484"/>
                        <a:pt x="16307" y="5462"/>
                      </a:cubicBezTo>
                      <a:cubicBezTo>
                        <a:pt x="16253" y="5435"/>
                        <a:pt x="16248" y="5413"/>
                        <a:pt x="16236" y="5342"/>
                      </a:cubicBezTo>
                      <a:cubicBezTo>
                        <a:pt x="16225" y="5278"/>
                        <a:pt x="16240" y="5243"/>
                        <a:pt x="16263" y="5191"/>
                      </a:cubicBezTo>
                      <a:cubicBezTo>
                        <a:pt x="16286" y="5137"/>
                        <a:pt x="16311" y="5097"/>
                        <a:pt x="16296" y="5033"/>
                      </a:cubicBezTo>
                      <a:cubicBezTo>
                        <a:pt x="16259" y="5029"/>
                        <a:pt x="16240" y="5012"/>
                        <a:pt x="16202" y="5010"/>
                      </a:cubicBezTo>
                      <a:cubicBezTo>
                        <a:pt x="16169" y="5009"/>
                        <a:pt x="16127" y="4983"/>
                        <a:pt x="16111" y="4945"/>
                      </a:cubicBezTo>
                      <a:cubicBezTo>
                        <a:pt x="16152" y="4907"/>
                        <a:pt x="16196" y="4871"/>
                        <a:pt x="16238" y="4834"/>
                      </a:cubicBezTo>
                      <a:cubicBezTo>
                        <a:pt x="16258" y="4817"/>
                        <a:pt x="16286" y="4792"/>
                        <a:pt x="16300" y="4769"/>
                      </a:cubicBezTo>
                      <a:cubicBezTo>
                        <a:pt x="16318" y="4737"/>
                        <a:pt x="16315" y="4722"/>
                        <a:pt x="16315" y="4678"/>
                      </a:cubicBezTo>
                      <a:cubicBezTo>
                        <a:pt x="16315" y="4614"/>
                        <a:pt x="16315" y="4551"/>
                        <a:pt x="16315" y="4487"/>
                      </a:cubicBezTo>
                      <a:cubicBezTo>
                        <a:pt x="16315" y="4415"/>
                        <a:pt x="16319" y="4371"/>
                        <a:pt x="16255" y="4346"/>
                      </a:cubicBezTo>
                      <a:cubicBezTo>
                        <a:pt x="16300" y="4304"/>
                        <a:pt x="16387" y="4326"/>
                        <a:pt x="16443" y="4326"/>
                      </a:cubicBezTo>
                      <a:cubicBezTo>
                        <a:pt x="16469" y="4326"/>
                        <a:pt x="16500" y="4333"/>
                        <a:pt x="16525" y="4327"/>
                      </a:cubicBezTo>
                      <a:cubicBezTo>
                        <a:pt x="16552" y="4321"/>
                        <a:pt x="16568" y="4307"/>
                        <a:pt x="16597" y="4306"/>
                      </a:cubicBezTo>
                      <a:cubicBezTo>
                        <a:pt x="16643" y="4305"/>
                        <a:pt x="16689" y="4306"/>
                        <a:pt x="16735" y="4306"/>
                      </a:cubicBezTo>
                      <a:cubicBezTo>
                        <a:pt x="16760" y="4306"/>
                        <a:pt x="16791" y="4299"/>
                        <a:pt x="16816" y="4305"/>
                      </a:cubicBezTo>
                      <a:cubicBezTo>
                        <a:pt x="16843" y="4312"/>
                        <a:pt x="16857" y="4334"/>
                        <a:pt x="16879" y="4352"/>
                      </a:cubicBezTo>
                      <a:cubicBezTo>
                        <a:pt x="16923" y="4387"/>
                        <a:pt x="16935" y="4420"/>
                        <a:pt x="16993" y="4397"/>
                      </a:cubicBezTo>
                      <a:cubicBezTo>
                        <a:pt x="16998" y="4395"/>
                        <a:pt x="17003" y="4393"/>
                        <a:pt x="17007" y="4390"/>
                      </a:cubicBezTo>
                      <a:cubicBezTo>
                        <a:pt x="17029" y="4379"/>
                        <a:pt x="17046" y="4365"/>
                        <a:pt x="17064" y="4356"/>
                      </a:cubicBezTo>
                      <a:cubicBezTo>
                        <a:pt x="17061" y="4348"/>
                        <a:pt x="17058" y="4339"/>
                        <a:pt x="17057" y="4327"/>
                      </a:cubicBezTo>
                      <a:cubicBezTo>
                        <a:pt x="17053" y="4291"/>
                        <a:pt x="17063" y="4251"/>
                        <a:pt x="17056" y="4216"/>
                      </a:cubicBezTo>
                      <a:cubicBezTo>
                        <a:pt x="17043" y="4156"/>
                        <a:pt x="16995" y="4147"/>
                        <a:pt x="16992" y="4085"/>
                      </a:cubicBezTo>
                      <a:cubicBezTo>
                        <a:pt x="16991" y="4055"/>
                        <a:pt x="16995" y="4024"/>
                        <a:pt x="16991" y="3995"/>
                      </a:cubicBezTo>
                      <a:cubicBezTo>
                        <a:pt x="16990" y="3983"/>
                        <a:pt x="16982" y="3951"/>
                        <a:pt x="16977" y="3943"/>
                      </a:cubicBezTo>
                      <a:cubicBezTo>
                        <a:pt x="16969" y="3929"/>
                        <a:pt x="16966" y="3933"/>
                        <a:pt x="16955" y="3922"/>
                      </a:cubicBezTo>
                      <a:cubicBezTo>
                        <a:pt x="16942" y="3909"/>
                        <a:pt x="16928" y="3902"/>
                        <a:pt x="16914" y="3896"/>
                      </a:cubicBezTo>
                      <a:cubicBezTo>
                        <a:pt x="16903" y="3891"/>
                        <a:pt x="16891" y="3888"/>
                        <a:pt x="16879" y="3884"/>
                      </a:cubicBezTo>
                      <a:cubicBezTo>
                        <a:pt x="16862" y="3878"/>
                        <a:pt x="16848" y="3868"/>
                        <a:pt x="16832" y="3863"/>
                      </a:cubicBezTo>
                      <a:cubicBezTo>
                        <a:pt x="16807" y="3855"/>
                        <a:pt x="16780" y="3872"/>
                        <a:pt x="16754" y="3860"/>
                      </a:cubicBezTo>
                      <a:cubicBezTo>
                        <a:pt x="16737" y="3851"/>
                        <a:pt x="16715" y="3821"/>
                        <a:pt x="16699" y="3808"/>
                      </a:cubicBezTo>
                      <a:cubicBezTo>
                        <a:pt x="16681" y="3794"/>
                        <a:pt x="16669" y="3791"/>
                        <a:pt x="16654" y="3768"/>
                      </a:cubicBezTo>
                      <a:cubicBezTo>
                        <a:pt x="16638" y="3745"/>
                        <a:pt x="16617" y="3724"/>
                        <a:pt x="16599" y="3702"/>
                      </a:cubicBezTo>
                      <a:cubicBezTo>
                        <a:pt x="16569" y="3667"/>
                        <a:pt x="16532" y="3638"/>
                        <a:pt x="16492" y="3622"/>
                      </a:cubicBezTo>
                      <a:cubicBezTo>
                        <a:pt x="16469" y="3613"/>
                        <a:pt x="16467" y="3622"/>
                        <a:pt x="16449" y="3599"/>
                      </a:cubicBezTo>
                      <a:cubicBezTo>
                        <a:pt x="16429" y="3573"/>
                        <a:pt x="16409" y="3537"/>
                        <a:pt x="16392" y="3507"/>
                      </a:cubicBezTo>
                      <a:cubicBezTo>
                        <a:pt x="16373" y="3473"/>
                        <a:pt x="16351" y="3414"/>
                        <a:pt x="16316" y="3401"/>
                      </a:cubicBezTo>
                      <a:cubicBezTo>
                        <a:pt x="16248" y="3374"/>
                        <a:pt x="16075" y="3500"/>
                        <a:pt x="16058" y="3362"/>
                      </a:cubicBezTo>
                      <a:cubicBezTo>
                        <a:pt x="16048" y="3288"/>
                        <a:pt x="16037" y="3269"/>
                        <a:pt x="15993" y="3226"/>
                      </a:cubicBezTo>
                      <a:cubicBezTo>
                        <a:pt x="15961" y="3196"/>
                        <a:pt x="15950" y="3131"/>
                        <a:pt x="15931" y="3088"/>
                      </a:cubicBezTo>
                      <a:cubicBezTo>
                        <a:pt x="15922" y="3068"/>
                        <a:pt x="15907" y="3054"/>
                        <a:pt x="15900" y="3036"/>
                      </a:cubicBezTo>
                      <a:cubicBezTo>
                        <a:pt x="15891" y="3014"/>
                        <a:pt x="15898" y="2987"/>
                        <a:pt x="15893" y="2964"/>
                      </a:cubicBezTo>
                      <a:cubicBezTo>
                        <a:pt x="15880" y="2905"/>
                        <a:pt x="15857" y="2862"/>
                        <a:pt x="15800" y="2858"/>
                      </a:cubicBezTo>
                      <a:cubicBezTo>
                        <a:pt x="15780" y="2857"/>
                        <a:pt x="15755" y="2855"/>
                        <a:pt x="15735" y="2858"/>
                      </a:cubicBezTo>
                      <a:cubicBezTo>
                        <a:pt x="15713" y="2862"/>
                        <a:pt x="15699" y="2880"/>
                        <a:pt x="15679" y="2880"/>
                      </a:cubicBezTo>
                      <a:cubicBezTo>
                        <a:pt x="15654" y="2881"/>
                        <a:pt x="15652" y="2860"/>
                        <a:pt x="15635" y="2843"/>
                      </a:cubicBezTo>
                      <a:cubicBezTo>
                        <a:pt x="15629" y="2837"/>
                        <a:pt x="15617" y="2841"/>
                        <a:pt x="15610" y="2835"/>
                      </a:cubicBezTo>
                      <a:cubicBezTo>
                        <a:pt x="15601" y="2825"/>
                        <a:pt x="15588" y="2805"/>
                        <a:pt x="15578" y="2794"/>
                      </a:cubicBezTo>
                      <a:cubicBezTo>
                        <a:pt x="15521" y="2730"/>
                        <a:pt x="15396" y="2647"/>
                        <a:pt x="15465" y="2521"/>
                      </a:cubicBezTo>
                      <a:cubicBezTo>
                        <a:pt x="15475" y="2503"/>
                        <a:pt x="15486" y="2489"/>
                        <a:pt x="15495" y="2469"/>
                      </a:cubicBezTo>
                      <a:cubicBezTo>
                        <a:pt x="15506" y="2448"/>
                        <a:pt x="15517" y="2421"/>
                        <a:pt x="15530" y="2401"/>
                      </a:cubicBezTo>
                      <a:cubicBezTo>
                        <a:pt x="15556" y="2359"/>
                        <a:pt x="15599" y="2309"/>
                        <a:pt x="15608" y="2256"/>
                      </a:cubicBezTo>
                      <a:cubicBezTo>
                        <a:pt x="15612" y="2227"/>
                        <a:pt x="15598" y="2201"/>
                        <a:pt x="15614" y="2175"/>
                      </a:cubicBezTo>
                      <a:cubicBezTo>
                        <a:pt x="15629" y="2150"/>
                        <a:pt x="15648" y="2156"/>
                        <a:pt x="15671" y="2156"/>
                      </a:cubicBezTo>
                      <a:cubicBezTo>
                        <a:pt x="15725" y="2157"/>
                        <a:pt x="15779" y="2152"/>
                        <a:pt x="15832" y="2155"/>
                      </a:cubicBezTo>
                      <a:cubicBezTo>
                        <a:pt x="15860" y="2157"/>
                        <a:pt x="15887" y="2170"/>
                        <a:pt x="15913" y="2176"/>
                      </a:cubicBezTo>
                      <a:cubicBezTo>
                        <a:pt x="15944" y="2183"/>
                        <a:pt x="15936" y="2177"/>
                        <a:pt x="15949" y="2211"/>
                      </a:cubicBezTo>
                      <a:cubicBezTo>
                        <a:pt x="15966" y="2256"/>
                        <a:pt x="15986" y="2313"/>
                        <a:pt x="15994" y="2367"/>
                      </a:cubicBezTo>
                      <a:cubicBezTo>
                        <a:pt x="16003" y="2428"/>
                        <a:pt x="16007" y="2476"/>
                        <a:pt x="16062" y="2493"/>
                      </a:cubicBezTo>
                      <a:cubicBezTo>
                        <a:pt x="16086" y="2500"/>
                        <a:pt x="16109" y="2492"/>
                        <a:pt x="16133" y="2498"/>
                      </a:cubicBezTo>
                      <a:cubicBezTo>
                        <a:pt x="16175" y="2510"/>
                        <a:pt x="16163" y="2567"/>
                        <a:pt x="16203" y="2575"/>
                      </a:cubicBezTo>
                      <a:cubicBezTo>
                        <a:pt x="16233" y="2581"/>
                        <a:pt x="16279" y="2529"/>
                        <a:pt x="16307" y="2518"/>
                      </a:cubicBezTo>
                      <a:cubicBezTo>
                        <a:pt x="16334" y="2507"/>
                        <a:pt x="16345" y="2503"/>
                        <a:pt x="16369" y="2483"/>
                      </a:cubicBezTo>
                      <a:cubicBezTo>
                        <a:pt x="16390" y="2464"/>
                        <a:pt x="16409" y="2456"/>
                        <a:pt x="16433" y="2443"/>
                      </a:cubicBezTo>
                      <a:cubicBezTo>
                        <a:pt x="16470" y="2423"/>
                        <a:pt x="16516" y="2387"/>
                        <a:pt x="16542" y="2347"/>
                      </a:cubicBezTo>
                      <a:cubicBezTo>
                        <a:pt x="16546" y="2340"/>
                        <a:pt x="16554" y="2320"/>
                        <a:pt x="16557" y="2316"/>
                      </a:cubicBezTo>
                      <a:cubicBezTo>
                        <a:pt x="16558" y="2315"/>
                        <a:pt x="16575" y="2293"/>
                        <a:pt x="16573" y="2296"/>
                      </a:cubicBezTo>
                      <a:cubicBezTo>
                        <a:pt x="16574" y="2295"/>
                        <a:pt x="16590" y="2283"/>
                        <a:pt x="16594" y="2277"/>
                      </a:cubicBezTo>
                      <a:cubicBezTo>
                        <a:pt x="16597" y="2273"/>
                        <a:pt x="16601" y="2265"/>
                        <a:pt x="16605" y="2257"/>
                      </a:cubicBezTo>
                      <a:cubicBezTo>
                        <a:pt x="16610" y="2247"/>
                        <a:pt x="16615" y="2237"/>
                        <a:pt x="16618" y="2230"/>
                      </a:cubicBezTo>
                      <a:cubicBezTo>
                        <a:pt x="16632" y="2206"/>
                        <a:pt x="16649" y="2195"/>
                        <a:pt x="16635" y="2159"/>
                      </a:cubicBezTo>
                      <a:cubicBezTo>
                        <a:pt x="16629" y="2143"/>
                        <a:pt x="16603" y="2119"/>
                        <a:pt x="16591" y="2114"/>
                      </a:cubicBezTo>
                      <a:cubicBezTo>
                        <a:pt x="16587" y="2113"/>
                        <a:pt x="16582" y="2112"/>
                        <a:pt x="16578" y="2111"/>
                      </a:cubicBezTo>
                      <a:cubicBezTo>
                        <a:pt x="16529" y="2101"/>
                        <a:pt x="16457" y="2123"/>
                        <a:pt x="16444" y="2045"/>
                      </a:cubicBezTo>
                      <a:cubicBezTo>
                        <a:pt x="16435" y="1994"/>
                        <a:pt x="16439" y="1931"/>
                        <a:pt x="16411" y="1887"/>
                      </a:cubicBezTo>
                      <a:cubicBezTo>
                        <a:pt x="16381" y="1837"/>
                        <a:pt x="16318" y="1796"/>
                        <a:pt x="16268" y="1793"/>
                      </a:cubicBezTo>
                      <a:cubicBezTo>
                        <a:pt x="16211" y="1790"/>
                        <a:pt x="16164" y="1772"/>
                        <a:pt x="16106" y="1774"/>
                      </a:cubicBezTo>
                      <a:cubicBezTo>
                        <a:pt x="16099" y="1774"/>
                        <a:pt x="16082" y="1777"/>
                        <a:pt x="16074" y="1775"/>
                      </a:cubicBezTo>
                      <a:cubicBezTo>
                        <a:pt x="16051" y="1769"/>
                        <a:pt x="16047" y="1746"/>
                        <a:pt x="16026" y="1737"/>
                      </a:cubicBezTo>
                      <a:cubicBezTo>
                        <a:pt x="16001" y="1725"/>
                        <a:pt x="15972" y="1726"/>
                        <a:pt x="15946" y="1713"/>
                      </a:cubicBezTo>
                      <a:cubicBezTo>
                        <a:pt x="15886" y="1686"/>
                        <a:pt x="15856" y="1646"/>
                        <a:pt x="15929" y="1607"/>
                      </a:cubicBezTo>
                      <a:cubicBezTo>
                        <a:pt x="15956" y="1594"/>
                        <a:pt x="15976" y="1592"/>
                        <a:pt x="15994" y="1563"/>
                      </a:cubicBezTo>
                      <a:cubicBezTo>
                        <a:pt x="16009" y="1540"/>
                        <a:pt x="16005" y="1502"/>
                        <a:pt x="16023" y="1487"/>
                      </a:cubicBezTo>
                      <a:cubicBezTo>
                        <a:pt x="16009" y="1443"/>
                        <a:pt x="15975" y="1351"/>
                        <a:pt x="15978" y="1301"/>
                      </a:cubicBezTo>
                      <a:cubicBezTo>
                        <a:pt x="15980" y="1282"/>
                        <a:pt x="15994" y="1223"/>
                        <a:pt x="16003" y="1210"/>
                      </a:cubicBezTo>
                      <a:cubicBezTo>
                        <a:pt x="16021" y="1183"/>
                        <a:pt x="16068" y="1192"/>
                        <a:pt x="16076" y="1151"/>
                      </a:cubicBezTo>
                      <a:cubicBezTo>
                        <a:pt x="16081" y="1123"/>
                        <a:pt x="16064" y="1097"/>
                        <a:pt x="16043" y="1089"/>
                      </a:cubicBezTo>
                      <a:cubicBezTo>
                        <a:pt x="16031" y="1085"/>
                        <a:pt x="16015" y="1093"/>
                        <a:pt x="16002" y="1091"/>
                      </a:cubicBezTo>
                      <a:cubicBezTo>
                        <a:pt x="15986" y="1089"/>
                        <a:pt x="15976" y="1080"/>
                        <a:pt x="15962" y="1075"/>
                      </a:cubicBezTo>
                      <a:cubicBezTo>
                        <a:pt x="15944" y="1069"/>
                        <a:pt x="15929" y="1076"/>
                        <a:pt x="15912" y="1071"/>
                      </a:cubicBezTo>
                      <a:cubicBezTo>
                        <a:pt x="15901" y="1068"/>
                        <a:pt x="15898" y="1057"/>
                        <a:pt x="15888" y="1053"/>
                      </a:cubicBezTo>
                      <a:cubicBezTo>
                        <a:pt x="15859" y="1040"/>
                        <a:pt x="15829" y="1030"/>
                        <a:pt x="15805" y="1006"/>
                      </a:cubicBezTo>
                      <a:cubicBezTo>
                        <a:pt x="15825" y="969"/>
                        <a:pt x="15858" y="947"/>
                        <a:pt x="15878" y="910"/>
                      </a:cubicBezTo>
                      <a:cubicBezTo>
                        <a:pt x="15896" y="875"/>
                        <a:pt x="15902" y="834"/>
                        <a:pt x="15913" y="798"/>
                      </a:cubicBezTo>
                      <a:cubicBezTo>
                        <a:pt x="15922" y="768"/>
                        <a:pt x="15943" y="756"/>
                        <a:pt x="15946" y="719"/>
                      </a:cubicBezTo>
                      <a:cubicBezTo>
                        <a:pt x="15953" y="654"/>
                        <a:pt x="15920" y="642"/>
                        <a:pt x="15880" y="628"/>
                      </a:cubicBezTo>
                      <a:cubicBezTo>
                        <a:pt x="15851" y="618"/>
                        <a:pt x="15831" y="607"/>
                        <a:pt x="15800" y="608"/>
                      </a:cubicBezTo>
                      <a:cubicBezTo>
                        <a:pt x="15770" y="609"/>
                        <a:pt x="15756" y="606"/>
                        <a:pt x="15732" y="593"/>
                      </a:cubicBezTo>
                      <a:cubicBezTo>
                        <a:pt x="15679" y="564"/>
                        <a:pt x="15632" y="532"/>
                        <a:pt x="15584" y="487"/>
                      </a:cubicBezTo>
                      <a:cubicBezTo>
                        <a:pt x="15547" y="452"/>
                        <a:pt x="15470" y="400"/>
                        <a:pt x="15479" y="339"/>
                      </a:cubicBezTo>
                      <a:cubicBezTo>
                        <a:pt x="15487" y="286"/>
                        <a:pt x="15533" y="239"/>
                        <a:pt x="15543" y="187"/>
                      </a:cubicBezTo>
                      <a:cubicBezTo>
                        <a:pt x="15554" y="127"/>
                        <a:pt x="15530" y="19"/>
                        <a:pt x="15478" y="4"/>
                      </a:cubicBezTo>
                      <a:cubicBezTo>
                        <a:pt x="15419" y="-13"/>
                        <a:pt x="15394" y="22"/>
                        <a:pt x="15356" y="66"/>
                      </a:cubicBezTo>
                      <a:cubicBezTo>
                        <a:pt x="15375" y="90"/>
                        <a:pt x="15331" y="98"/>
                        <a:pt x="15331" y="126"/>
                      </a:cubicBezTo>
                      <a:cubicBezTo>
                        <a:pt x="15330" y="168"/>
                        <a:pt x="15391" y="164"/>
                        <a:pt x="15411" y="169"/>
                      </a:cubicBezTo>
                      <a:cubicBezTo>
                        <a:pt x="15413" y="198"/>
                        <a:pt x="15421" y="219"/>
                        <a:pt x="15426" y="246"/>
                      </a:cubicBezTo>
                      <a:cubicBezTo>
                        <a:pt x="15429" y="260"/>
                        <a:pt x="15442" y="304"/>
                        <a:pt x="15442" y="312"/>
                      </a:cubicBezTo>
                      <a:cubicBezTo>
                        <a:pt x="15443" y="347"/>
                        <a:pt x="15427" y="388"/>
                        <a:pt x="15417" y="427"/>
                      </a:cubicBezTo>
                      <a:cubicBezTo>
                        <a:pt x="15405" y="477"/>
                        <a:pt x="15396" y="517"/>
                        <a:pt x="15365" y="548"/>
                      </a:cubicBezTo>
                      <a:cubicBezTo>
                        <a:pt x="15336" y="578"/>
                        <a:pt x="15293" y="601"/>
                        <a:pt x="15255" y="608"/>
                      </a:cubicBezTo>
                      <a:cubicBezTo>
                        <a:pt x="15174" y="625"/>
                        <a:pt x="15140" y="698"/>
                        <a:pt x="15076" y="754"/>
                      </a:cubicBezTo>
                      <a:cubicBezTo>
                        <a:pt x="15042" y="784"/>
                        <a:pt x="14886" y="854"/>
                        <a:pt x="14864" y="790"/>
                      </a:cubicBezTo>
                      <a:cubicBezTo>
                        <a:pt x="14863" y="787"/>
                        <a:pt x="14862" y="783"/>
                        <a:pt x="14861" y="778"/>
                      </a:cubicBezTo>
                      <a:cubicBezTo>
                        <a:pt x="14857" y="782"/>
                        <a:pt x="14853" y="786"/>
                        <a:pt x="14849" y="789"/>
                      </a:cubicBezTo>
                      <a:cubicBezTo>
                        <a:pt x="14833" y="802"/>
                        <a:pt x="14821" y="821"/>
                        <a:pt x="14805" y="834"/>
                      </a:cubicBezTo>
                      <a:cubicBezTo>
                        <a:pt x="14783" y="853"/>
                        <a:pt x="14763" y="849"/>
                        <a:pt x="14736" y="849"/>
                      </a:cubicBezTo>
                      <a:cubicBezTo>
                        <a:pt x="14683" y="849"/>
                        <a:pt x="14635" y="849"/>
                        <a:pt x="14587" y="833"/>
                      </a:cubicBezTo>
                      <a:cubicBezTo>
                        <a:pt x="14569" y="828"/>
                        <a:pt x="14547" y="836"/>
                        <a:pt x="14530" y="825"/>
                      </a:cubicBezTo>
                      <a:cubicBezTo>
                        <a:pt x="14512" y="813"/>
                        <a:pt x="14495" y="790"/>
                        <a:pt x="14477" y="777"/>
                      </a:cubicBezTo>
                      <a:cubicBezTo>
                        <a:pt x="14431" y="743"/>
                        <a:pt x="14364" y="731"/>
                        <a:pt x="14309" y="728"/>
                      </a:cubicBezTo>
                      <a:cubicBezTo>
                        <a:pt x="14258" y="726"/>
                        <a:pt x="14206" y="728"/>
                        <a:pt x="14156" y="729"/>
                      </a:cubicBezTo>
                      <a:cubicBezTo>
                        <a:pt x="14126" y="729"/>
                        <a:pt x="14110" y="733"/>
                        <a:pt x="14087" y="714"/>
                      </a:cubicBezTo>
                      <a:cubicBezTo>
                        <a:pt x="14072" y="702"/>
                        <a:pt x="14058" y="686"/>
                        <a:pt x="14043" y="674"/>
                      </a:cubicBezTo>
                      <a:cubicBezTo>
                        <a:pt x="14011" y="650"/>
                        <a:pt x="14007" y="629"/>
                        <a:pt x="13990" y="588"/>
                      </a:cubicBezTo>
                      <a:cubicBezTo>
                        <a:pt x="13976" y="553"/>
                        <a:pt x="13960" y="542"/>
                        <a:pt x="13930" y="532"/>
                      </a:cubicBezTo>
                      <a:cubicBezTo>
                        <a:pt x="13898" y="522"/>
                        <a:pt x="13890" y="521"/>
                        <a:pt x="13881" y="557"/>
                      </a:cubicBezTo>
                      <a:cubicBezTo>
                        <a:pt x="13878" y="569"/>
                        <a:pt x="13882" y="584"/>
                        <a:pt x="13880" y="596"/>
                      </a:cubicBezTo>
                      <a:cubicBezTo>
                        <a:pt x="13877" y="610"/>
                        <a:pt x="13867" y="612"/>
                        <a:pt x="13864" y="627"/>
                      </a:cubicBezTo>
                      <a:cubicBezTo>
                        <a:pt x="13859" y="652"/>
                        <a:pt x="13868" y="683"/>
                        <a:pt x="13866" y="709"/>
                      </a:cubicBezTo>
                      <a:cubicBezTo>
                        <a:pt x="13860" y="766"/>
                        <a:pt x="13841" y="746"/>
                        <a:pt x="13808" y="780"/>
                      </a:cubicBezTo>
                      <a:cubicBezTo>
                        <a:pt x="13750" y="841"/>
                        <a:pt x="13760" y="1046"/>
                        <a:pt x="13668" y="1051"/>
                      </a:cubicBezTo>
                      <a:cubicBezTo>
                        <a:pt x="13629" y="1052"/>
                        <a:pt x="13603" y="1043"/>
                        <a:pt x="13574" y="1085"/>
                      </a:cubicBezTo>
                      <a:cubicBezTo>
                        <a:pt x="13560" y="1106"/>
                        <a:pt x="13559" y="1127"/>
                        <a:pt x="13547" y="1152"/>
                      </a:cubicBezTo>
                      <a:cubicBezTo>
                        <a:pt x="13525" y="1199"/>
                        <a:pt x="13498" y="1237"/>
                        <a:pt x="13462" y="1266"/>
                      </a:cubicBezTo>
                      <a:cubicBezTo>
                        <a:pt x="13385" y="1329"/>
                        <a:pt x="13305" y="1401"/>
                        <a:pt x="13212" y="1412"/>
                      </a:cubicBezTo>
                      <a:cubicBezTo>
                        <a:pt x="13166" y="1417"/>
                        <a:pt x="13127" y="1455"/>
                        <a:pt x="13083" y="1482"/>
                      </a:cubicBezTo>
                      <a:cubicBezTo>
                        <a:pt x="13058" y="1497"/>
                        <a:pt x="13043" y="1516"/>
                        <a:pt x="13023" y="1533"/>
                      </a:cubicBezTo>
                      <a:cubicBezTo>
                        <a:pt x="13003" y="1550"/>
                        <a:pt x="12985" y="1557"/>
                        <a:pt x="12966" y="1577"/>
                      </a:cubicBezTo>
                      <a:cubicBezTo>
                        <a:pt x="12902" y="1647"/>
                        <a:pt x="12824" y="1678"/>
                        <a:pt x="12753" y="1733"/>
                      </a:cubicBezTo>
                      <a:cubicBezTo>
                        <a:pt x="12724" y="1755"/>
                        <a:pt x="12670" y="1789"/>
                        <a:pt x="12659" y="1833"/>
                      </a:cubicBezTo>
                      <a:cubicBezTo>
                        <a:pt x="12653" y="1859"/>
                        <a:pt x="12655" y="1887"/>
                        <a:pt x="12656" y="1914"/>
                      </a:cubicBezTo>
                      <a:cubicBezTo>
                        <a:pt x="12657" y="1954"/>
                        <a:pt x="12652" y="1967"/>
                        <a:pt x="12638" y="2001"/>
                      </a:cubicBezTo>
                      <a:cubicBezTo>
                        <a:pt x="12628" y="2025"/>
                        <a:pt x="12622" y="2051"/>
                        <a:pt x="12612" y="2075"/>
                      </a:cubicBezTo>
                      <a:cubicBezTo>
                        <a:pt x="12610" y="2081"/>
                        <a:pt x="12596" y="2092"/>
                        <a:pt x="12595" y="2099"/>
                      </a:cubicBezTo>
                      <a:cubicBezTo>
                        <a:pt x="12590" y="2114"/>
                        <a:pt x="12595" y="2129"/>
                        <a:pt x="12590" y="2143"/>
                      </a:cubicBezTo>
                      <a:cubicBezTo>
                        <a:pt x="12582" y="2164"/>
                        <a:pt x="12564" y="2170"/>
                        <a:pt x="12558" y="2194"/>
                      </a:cubicBezTo>
                      <a:cubicBezTo>
                        <a:pt x="12552" y="2219"/>
                        <a:pt x="12557" y="2270"/>
                        <a:pt x="12559" y="2296"/>
                      </a:cubicBezTo>
                      <a:cubicBezTo>
                        <a:pt x="12564" y="2352"/>
                        <a:pt x="12593" y="2364"/>
                        <a:pt x="12628" y="2390"/>
                      </a:cubicBezTo>
                      <a:cubicBezTo>
                        <a:pt x="12637" y="2397"/>
                        <a:pt x="12639" y="2408"/>
                        <a:pt x="12649" y="2414"/>
                      </a:cubicBezTo>
                      <a:cubicBezTo>
                        <a:pt x="12659" y="2420"/>
                        <a:pt x="12676" y="2417"/>
                        <a:pt x="12688" y="2420"/>
                      </a:cubicBezTo>
                      <a:cubicBezTo>
                        <a:pt x="12716" y="2429"/>
                        <a:pt x="12738" y="2438"/>
                        <a:pt x="12769" y="2436"/>
                      </a:cubicBezTo>
                      <a:cubicBezTo>
                        <a:pt x="12803" y="2434"/>
                        <a:pt x="12797" y="2425"/>
                        <a:pt x="12821" y="2400"/>
                      </a:cubicBezTo>
                      <a:cubicBezTo>
                        <a:pt x="12834" y="2386"/>
                        <a:pt x="12866" y="2373"/>
                        <a:pt x="12882" y="2361"/>
                      </a:cubicBezTo>
                      <a:cubicBezTo>
                        <a:pt x="12894" y="2351"/>
                        <a:pt x="12922" y="2342"/>
                        <a:pt x="12931" y="2332"/>
                      </a:cubicBezTo>
                      <a:cubicBezTo>
                        <a:pt x="12945" y="2316"/>
                        <a:pt x="12959" y="2269"/>
                        <a:pt x="12963" y="2246"/>
                      </a:cubicBezTo>
                      <a:cubicBezTo>
                        <a:pt x="12971" y="2193"/>
                        <a:pt x="12939" y="2104"/>
                        <a:pt x="13010" y="2144"/>
                      </a:cubicBezTo>
                      <a:cubicBezTo>
                        <a:pt x="13058" y="2170"/>
                        <a:pt x="13097" y="2196"/>
                        <a:pt x="13124" y="2255"/>
                      </a:cubicBezTo>
                      <a:cubicBezTo>
                        <a:pt x="13135" y="2280"/>
                        <a:pt x="13160" y="2407"/>
                        <a:pt x="13137" y="2433"/>
                      </a:cubicBezTo>
                      <a:cubicBezTo>
                        <a:pt x="13111" y="2461"/>
                        <a:pt x="13012" y="2429"/>
                        <a:pt x="12978" y="2435"/>
                      </a:cubicBezTo>
                      <a:cubicBezTo>
                        <a:pt x="12948" y="2441"/>
                        <a:pt x="12947" y="2447"/>
                        <a:pt x="12934" y="2481"/>
                      </a:cubicBezTo>
                      <a:cubicBezTo>
                        <a:pt x="12925" y="2505"/>
                        <a:pt x="12919" y="2528"/>
                        <a:pt x="12910" y="2551"/>
                      </a:cubicBezTo>
                      <a:cubicBezTo>
                        <a:pt x="12880" y="2629"/>
                        <a:pt x="12916" y="2660"/>
                        <a:pt x="12978" y="2677"/>
                      </a:cubicBezTo>
                      <a:cubicBezTo>
                        <a:pt x="13008" y="2686"/>
                        <a:pt x="13031" y="2694"/>
                        <a:pt x="13059" y="2712"/>
                      </a:cubicBezTo>
                      <a:cubicBezTo>
                        <a:pt x="13095" y="2736"/>
                        <a:pt x="13102" y="2734"/>
                        <a:pt x="13140" y="2722"/>
                      </a:cubicBezTo>
                      <a:cubicBezTo>
                        <a:pt x="13160" y="2715"/>
                        <a:pt x="13208" y="2707"/>
                        <a:pt x="13220" y="2728"/>
                      </a:cubicBezTo>
                      <a:cubicBezTo>
                        <a:pt x="13227" y="2741"/>
                        <a:pt x="13217" y="2763"/>
                        <a:pt x="13219" y="2777"/>
                      </a:cubicBezTo>
                      <a:cubicBezTo>
                        <a:pt x="13223" y="2804"/>
                        <a:pt x="13242" y="2814"/>
                        <a:pt x="13250" y="2837"/>
                      </a:cubicBezTo>
                      <a:cubicBezTo>
                        <a:pt x="13264" y="2885"/>
                        <a:pt x="13257" y="2988"/>
                        <a:pt x="13253" y="3039"/>
                      </a:cubicBezTo>
                      <a:cubicBezTo>
                        <a:pt x="13248" y="3090"/>
                        <a:pt x="13222" y="3140"/>
                        <a:pt x="13196" y="3179"/>
                      </a:cubicBezTo>
                      <a:cubicBezTo>
                        <a:pt x="13150" y="3246"/>
                        <a:pt x="13125" y="3245"/>
                        <a:pt x="13059" y="3224"/>
                      </a:cubicBezTo>
                      <a:cubicBezTo>
                        <a:pt x="13033" y="3216"/>
                        <a:pt x="13013" y="3219"/>
                        <a:pt x="12991" y="3205"/>
                      </a:cubicBezTo>
                      <a:cubicBezTo>
                        <a:pt x="12966" y="3190"/>
                        <a:pt x="12940" y="3174"/>
                        <a:pt x="12917" y="3162"/>
                      </a:cubicBezTo>
                      <a:cubicBezTo>
                        <a:pt x="12918" y="3205"/>
                        <a:pt x="12862" y="3238"/>
                        <a:pt x="12844" y="3275"/>
                      </a:cubicBezTo>
                      <a:cubicBezTo>
                        <a:pt x="12832" y="3301"/>
                        <a:pt x="12821" y="3321"/>
                        <a:pt x="12805" y="3345"/>
                      </a:cubicBezTo>
                      <a:cubicBezTo>
                        <a:pt x="12780" y="3381"/>
                        <a:pt x="12780" y="3411"/>
                        <a:pt x="12736" y="3421"/>
                      </a:cubicBezTo>
                      <a:cubicBezTo>
                        <a:pt x="12706" y="3428"/>
                        <a:pt x="12660" y="3426"/>
                        <a:pt x="12631" y="3421"/>
                      </a:cubicBezTo>
                      <a:cubicBezTo>
                        <a:pt x="12599" y="3416"/>
                        <a:pt x="12571" y="3397"/>
                        <a:pt x="12554" y="3361"/>
                      </a:cubicBezTo>
                      <a:cubicBezTo>
                        <a:pt x="12534" y="3318"/>
                        <a:pt x="12548" y="3275"/>
                        <a:pt x="12541" y="3229"/>
                      </a:cubicBezTo>
                      <a:cubicBezTo>
                        <a:pt x="12535" y="3190"/>
                        <a:pt x="12523" y="3155"/>
                        <a:pt x="12510" y="3120"/>
                      </a:cubicBezTo>
                      <a:cubicBezTo>
                        <a:pt x="12494" y="3075"/>
                        <a:pt x="12493" y="3024"/>
                        <a:pt x="12466" y="2985"/>
                      </a:cubicBezTo>
                      <a:cubicBezTo>
                        <a:pt x="12439" y="2999"/>
                        <a:pt x="12442" y="3059"/>
                        <a:pt x="12432" y="3089"/>
                      </a:cubicBezTo>
                      <a:cubicBezTo>
                        <a:pt x="12423" y="3114"/>
                        <a:pt x="12403" y="3161"/>
                        <a:pt x="12382" y="3176"/>
                      </a:cubicBezTo>
                      <a:cubicBezTo>
                        <a:pt x="12356" y="3193"/>
                        <a:pt x="12317" y="3180"/>
                        <a:pt x="12293" y="3210"/>
                      </a:cubicBezTo>
                      <a:cubicBezTo>
                        <a:pt x="12278" y="3230"/>
                        <a:pt x="12291" y="3248"/>
                        <a:pt x="12284" y="3270"/>
                      </a:cubicBezTo>
                      <a:cubicBezTo>
                        <a:pt x="12277" y="3292"/>
                        <a:pt x="12259" y="3301"/>
                        <a:pt x="12248" y="3319"/>
                      </a:cubicBezTo>
                      <a:cubicBezTo>
                        <a:pt x="12232" y="3345"/>
                        <a:pt x="12225" y="3392"/>
                        <a:pt x="12205" y="3411"/>
                      </a:cubicBezTo>
                      <a:cubicBezTo>
                        <a:pt x="12188" y="3427"/>
                        <a:pt x="12129" y="3430"/>
                        <a:pt x="12111" y="3417"/>
                      </a:cubicBezTo>
                      <a:cubicBezTo>
                        <a:pt x="12054" y="3374"/>
                        <a:pt x="12106" y="3240"/>
                        <a:pt x="12044" y="3219"/>
                      </a:cubicBezTo>
                      <a:cubicBezTo>
                        <a:pt x="12029" y="3213"/>
                        <a:pt x="12011" y="3220"/>
                        <a:pt x="11995" y="3215"/>
                      </a:cubicBezTo>
                      <a:cubicBezTo>
                        <a:pt x="11974" y="3209"/>
                        <a:pt x="11960" y="3200"/>
                        <a:pt x="11938" y="3199"/>
                      </a:cubicBezTo>
                      <a:cubicBezTo>
                        <a:pt x="11904" y="3197"/>
                        <a:pt x="11873" y="3208"/>
                        <a:pt x="11845" y="3185"/>
                      </a:cubicBezTo>
                      <a:cubicBezTo>
                        <a:pt x="11798" y="3145"/>
                        <a:pt x="11796" y="3063"/>
                        <a:pt x="11757" y="3014"/>
                      </a:cubicBezTo>
                      <a:cubicBezTo>
                        <a:pt x="11712" y="2958"/>
                        <a:pt x="11619" y="2921"/>
                        <a:pt x="11607" y="2837"/>
                      </a:cubicBezTo>
                      <a:cubicBezTo>
                        <a:pt x="11594" y="2748"/>
                        <a:pt x="11639" y="2668"/>
                        <a:pt x="11620" y="2576"/>
                      </a:cubicBezTo>
                      <a:cubicBezTo>
                        <a:pt x="11611" y="2533"/>
                        <a:pt x="11594" y="2489"/>
                        <a:pt x="11583" y="2446"/>
                      </a:cubicBezTo>
                      <a:cubicBezTo>
                        <a:pt x="11572" y="2400"/>
                        <a:pt x="11566" y="2362"/>
                        <a:pt x="11560" y="2315"/>
                      </a:cubicBezTo>
                      <a:cubicBezTo>
                        <a:pt x="11557" y="2293"/>
                        <a:pt x="11545" y="2277"/>
                        <a:pt x="11542" y="2255"/>
                      </a:cubicBezTo>
                      <a:cubicBezTo>
                        <a:pt x="11539" y="2226"/>
                        <a:pt x="11547" y="2212"/>
                        <a:pt x="11535" y="2185"/>
                      </a:cubicBezTo>
                      <a:cubicBezTo>
                        <a:pt x="11520" y="2153"/>
                        <a:pt x="11476" y="2090"/>
                        <a:pt x="11447" y="2079"/>
                      </a:cubicBezTo>
                      <a:cubicBezTo>
                        <a:pt x="11379" y="2051"/>
                        <a:pt x="11294" y="2091"/>
                        <a:pt x="11224" y="2070"/>
                      </a:cubicBezTo>
                      <a:cubicBezTo>
                        <a:pt x="11167" y="2053"/>
                        <a:pt x="11126" y="2009"/>
                        <a:pt x="11077" y="1969"/>
                      </a:cubicBezTo>
                      <a:cubicBezTo>
                        <a:pt x="11055" y="1951"/>
                        <a:pt x="11040" y="1955"/>
                        <a:pt x="11029" y="1923"/>
                      </a:cubicBezTo>
                      <a:cubicBezTo>
                        <a:pt x="11020" y="1899"/>
                        <a:pt x="11020" y="1868"/>
                        <a:pt x="11011" y="1843"/>
                      </a:cubicBezTo>
                      <a:cubicBezTo>
                        <a:pt x="10998" y="1803"/>
                        <a:pt x="10996" y="1768"/>
                        <a:pt x="10976" y="1734"/>
                      </a:cubicBezTo>
                      <a:cubicBezTo>
                        <a:pt x="10950" y="1690"/>
                        <a:pt x="10912" y="1659"/>
                        <a:pt x="10890" y="1612"/>
                      </a:cubicBezTo>
                      <a:cubicBezTo>
                        <a:pt x="10876" y="1584"/>
                        <a:pt x="10869" y="1558"/>
                        <a:pt x="10847" y="1536"/>
                      </a:cubicBezTo>
                      <a:cubicBezTo>
                        <a:pt x="10839" y="1529"/>
                        <a:pt x="10827" y="1532"/>
                        <a:pt x="10818" y="1524"/>
                      </a:cubicBezTo>
                      <a:cubicBezTo>
                        <a:pt x="10808" y="1514"/>
                        <a:pt x="10801" y="1496"/>
                        <a:pt x="10794" y="1484"/>
                      </a:cubicBezTo>
                      <a:cubicBezTo>
                        <a:pt x="10780" y="1463"/>
                        <a:pt x="10767" y="1440"/>
                        <a:pt x="10745" y="1432"/>
                      </a:cubicBezTo>
                      <a:cubicBezTo>
                        <a:pt x="10715" y="1421"/>
                        <a:pt x="10672" y="1431"/>
                        <a:pt x="10641" y="1431"/>
                      </a:cubicBezTo>
                      <a:cubicBezTo>
                        <a:pt x="10591" y="1431"/>
                        <a:pt x="10582" y="1425"/>
                        <a:pt x="10560" y="1481"/>
                      </a:cubicBezTo>
                      <a:cubicBezTo>
                        <a:pt x="10540" y="1532"/>
                        <a:pt x="10525" y="1542"/>
                        <a:pt x="10479" y="1527"/>
                      </a:cubicBezTo>
                      <a:cubicBezTo>
                        <a:pt x="10456" y="1520"/>
                        <a:pt x="10438" y="1517"/>
                        <a:pt x="10415" y="1513"/>
                      </a:cubicBezTo>
                      <a:cubicBezTo>
                        <a:pt x="10398" y="1509"/>
                        <a:pt x="10375" y="1482"/>
                        <a:pt x="10359" y="1492"/>
                      </a:cubicBezTo>
                      <a:cubicBezTo>
                        <a:pt x="10339" y="1504"/>
                        <a:pt x="10357" y="1532"/>
                        <a:pt x="10352" y="1553"/>
                      </a:cubicBezTo>
                      <a:cubicBezTo>
                        <a:pt x="10345" y="1579"/>
                        <a:pt x="10322" y="1587"/>
                        <a:pt x="10302" y="1597"/>
                      </a:cubicBezTo>
                      <a:cubicBezTo>
                        <a:pt x="10237" y="1632"/>
                        <a:pt x="10133" y="1618"/>
                        <a:pt x="10068" y="1589"/>
                      </a:cubicBezTo>
                      <a:cubicBezTo>
                        <a:pt x="10024" y="1569"/>
                        <a:pt x="10002" y="1559"/>
                        <a:pt x="9971" y="1612"/>
                      </a:cubicBezTo>
                      <a:cubicBezTo>
                        <a:pt x="9956" y="1639"/>
                        <a:pt x="9968" y="1642"/>
                        <a:pt x="9940" y="1653"/>
                      </a:cubicBezTo>
                      <a:cubicBezTo>
                        <a:pt x="9908" y="1666"/>
                        <a:pt x="9854" y="1652"/>
                        <a:pt x="9820" y="1652"/>
                      </a:cubicBezTo>
                      <a:cubicBezTo>
                        <a:pt x="9776" y="1652"/>
                        <a:pt x="9572" y="1679"/>
                        <a:pt x="9561" y="1632"/>
                      </a:cubicBezTo>
                      <a:cubicBezTo>
                        <a:pt x="9572" y="1603"/>
                        <a:pt x="9571" y="1545"/>
                        <a:pt x="9562" y="1510"/>
                      </a:cubicBezTo>
                      <a:cubicBezTo>
                        <a:pt x="9556" y="1489"/>
                        <a:pt x="9541" y="1491"/>
                        <a:pt x="9532" y="1472"/>
                      </a:cubicBezTo>
                      <a:cubicBezTo>
                        <a:pt x="9524" y="1457"/>
                        <a:pt x="9528" y="1436"/>
                        <a:pt x="9520" y="1420"/>
                      </a:cubicBezTo>
                      <a:cubicBezTo>
                        <a:pt x="9508" y="1397"/>
                        <a:pt x="9477" y="1376"/>
                        <a:pt x="9460" y="1356"/>
                      </a:cubicBezTo>
                      <a:cubicBezTo>
                        <a:pt x="9438" y="1329"/>
                        <a:pt x="9413" y="1308"/>
                        <a:pt x="9383" y="1295"/>
                      </a:cubicBezTo>
                      <a:cubicBezTo>
                        <a:pt x="9323" y="1268"/>
                        <a:pt x="9302" y="1231"/>
                        <a:pt x="9255" y="1180"/>
                      </a:cubicBezTo>
                      <a:cubicBezTo>
                        <a:pt x="9230" y="1153"/>
                        <a:pt x="9196" y="1138"/>
                        <a:pt x="9173" y="1110"/>
                      </a:cubicBezTo>
                      <a:cubicBezTo>
                        <a:pt x="9149" y="1081"/>
                        <a:pt x="9135" y="1056"/>
                        <a:pt x="9110" y="1028"/>
                      </a:cubicBezTo>
                      <a:cubicBezTo>
                        <a:pt x="9079" y="994"/>
                        <a:pt x="9049" y="1021"/>
                        <a:pt x="9044" y="959"/>
                      </a:cubicBezTo>
                      <a:cubicBezTo>
                        <a:pt x="9041" y="925"/>
                        <a:pt x="9054" y="880"/>
                        <a:pt x="9061" y="848"/>
                      </a:cubicBezTo>
                      <a:cubicBezTo>
                        <a:pt x="9067" y="813"/>
                        <a:pt x="9074" y="776"/>
                        <a:pt x="9078" y="737"/>
                      </a:cubicBezTo>
                      <a:cubicBezTo>
                        <a:pt x="9080" y="718"/>
                        <a:pt x="9081" y="698"/>
                        <a:pt x="9081" y="679"/>
                      </a:cubicBezTo>
                      <a:cubicBezTo>
                        <a:pt x="9070" y="670"/>
                        <a:pt x="9061" y="661"/>
                        <a:pt x="9056" y="652"/>
                      </a:cubicBezTo>
                      <a:cubicBezTo>
                        <a:pt x="9043" y="629"/>
                        <a:pt x="9032" y="577"/>
                        <a:pt x="9028" y="546"/>
                      </a:cubicBezTo>
                      <a:cubicBezTo>
                        <a:pt x="9025" y="524"/>
                        <a:pt x="9034" y="507"/>
                        <a:pt x="9026" y="485"/>
                      </a:cubicBezTo>
                      <a:cubicBezTo>
                        <a:pt x="9020" y="470"/>
                        <a:pt x="8990" y="441"/>
                        <a:pt x="8981" y="426"/>
                      </a:cubicBezTo>
                      <a:cubicBezTo>
                        <a:pt x="8956" y="387"/>
                        <a:pt x="8942" y="364"/>
                        <a:pt x="8930" y="317"/>
                      </a:cubicBezTo>
                      <a:cubicBezTo>
                        <a:pt x="8921" y="286"/>
                        <a:pt x="8916" y="246"/>
                        <a:pt x="8900" y="219"/>
                      </a:cubicBezTo>
                      <a:cubicBezTo>
                        <a:pt x="8888" y="198"/>
                        <a:pt x="8878" y="187"/>
                        <a:pt x="8867" y="163"/>
                      </a:cubicBezTo>
                      <a:cubicBezTo>
                        <a:pt x="8861" y="150"/>
                        <a:pt x="8860" y="138"/>
                        <a:pt x="8848" y="128"/>
                      </a:cubicBezTo>
                      <a:cubicBezTo>
                        <a:pt x="8824" y="109"/>
                        <a:pt x="8776" y="130"/>
                        <a:pt x="8758" y="153"/>
                      </a:cubicBezTo>
                      <a:cubicBezTo>
                        <a:pt x="8740" y="178"/>
                        <a:pt x="8736" y="214"/>
                        <a:pt x="8718" y="240"/>
                      </a:cubicBezTo>
                      <a:cubicBezTo>
                        <a:pt x="8705" y="260"/>
                        <a:pt x="8687" y="284"/>
                        <a:pt x="8671" y="300"/>
                      </a:cubicBezTo>
                      <a:cubicBezTo>
                        <a:pt x="8615" y="355"/>
                        <a:pt x="8540" y="329"/>
                        <a:pt x="8484" y="386"/>
                      </a:cubicBezTo>
                      <a:cubicBezTo>
                        <a:pt x="8453" y="417"/>
                        <a:pt x="8428" y="472"/>
                        <a:pt x="8391" y="496"/>
                      </a:cubicBezTo>
                      <a:cubicBezTo>
                        <a:pt x="8375" y="507"/>
                        <a:pt x="8357" y="512"/>
                        <a:pt x="8335" y="507"/>
                      </a:cubicBezTo>
                      <a:cubicBezTo>
                        <a:pt x="8291" y="496"/>
                        <a:pt x="8210" y="431"/>
                        <a:pt x="8162" y="469"/>
                      </a:cubicBezTo>
                      <a:cubicBezTo>
                        <a:pt x="8117" y="504"/>
                        <a:pt x="8099" y="620"/>
                        <a:pt x="8082" y="672"/>
                      </a:cubicBezTo>
                      <a:cubicBezTo>
                        <a:pt x="8072" y="700"/>
                        <a:pt x="8060" y="725"/>
                        <a:pt x="8049" y="752"/>
                      </a:cubicBezTo>
                      <a:cubicBezTo>
                        <a:pt x="8028" y="804"/>
                        <a:pt x="8030" y="814"/>
                        <a:pt x="8050" y="868"/>
                      </a:cubicBezTo>
                      <a:cubicBezTo>
                        <a:pt x="8063" y="903"/>
                        <a:pt x="8066" y="930"/>
                        <a:pt x="8058" y="968"/>
                      </a:cubicBezTo>
                      <a:cubicBezTo>
                        <a:pt x="8051" y="1002"/>
                        <a:pt x="8046" y="1064"/>
                        <a:pt x="8026" y="1090"/>
                      </a:cubicBezTo>
                      <a:cubicBezTo>
                        <a:pt x="7994" y="1133"/>
                        <a:pt x="7968" y="1096"/>
                        <a:pt x="7933" y="1088"/>
                      </a:cubicBezTo>
                      <a:cubicBezTo>
                        <a:pt x="7896" y="1080"/>
                        <a:pt x="7856" y="1095"/>
                        <a:pt x="7819" y="1089"/>
                      </a:cubicBezTo>
                      <a:cubicBezTo>
                        <a:pt x="7787" y="1084"/>
                        <a:pt x="7761" y="1062"/>
                        <a:pt x="7727" y="1053"/>
                      </a:cubicBezTo>
                      <a:cubicBezTo>
                        <a:pt x="7712" y="1050"/>
                        <a:pt x="7692" y="1039"/>
                        <a:pt x="7678" y="1053"/>
                      </a:cubicBezTo>
                      <a:cubicBezTo>
                        <a:pt x="7674" y="1056"/>
                        <a:pt x="7674" y="1081"/>
                        <a:pt x="7671" y="1085"/>
                      </a:cubicBezTo>
                      <a:cubicBezTo>
                        <a:pt x="7659" y="1104"/>
                        <a:pt x="7640" y="1129"/>
                        <a:pt x="7624" y="1144"/>
                      </a:cubicBezTo>
                      <a:cubicBezTo>
                        <a:pt x="7605" y="1162"/>
                        <a:pt x="7579" y="1166"/>
                        <a:pt x="7560" y="1185"/>
                      </a:cubicBezTo>
                      <a:cubicBezTo>
                        <a:pt x="7542" y="1203"/>
                        <a:pt x="7538" y="1222"/>
                        <a:pt x="7514" y="1231"/>
                      </a:cubicBezTo>
                      <a:cubicBezTo>
                        <a:pt x="7480" y="1244"/>
                        <a:pt x="7423" y="1230"/>
                        <a:pt x="7388" y="1230"/>
                      </a:cubicBezTo>
                      <a:cubicBezTo>
                        <a:pt x="7349" y="1230"/>
                        <a:pt x="7324" y="1234"/>
                        <a:pt x="7287" y="1251"/>
                      </a:cubicBezTo>
                      <a:cubicBezTo>
                        <a:pt x="7267" y="1259"/>
                        <a:pt x="7246" y="1265"/>
                        <a:pt x="7225" y="1271"/>
                      </a:cubicBezTo>
                      <a:cubicBezTo>
                        <a:pt x="7207" y="1275"/>
                        <a:pt x="7175" y="1275"/>
                        <a:pt x="7158" y="1271"/>
                      </a:cubicBezTo>
                      <a:cubicBezTo>
                        <a:pt x="7137" y="1266"/>
                        <a:pt x="7130" y="1254"/>
                        <a:pt x="7111" y="1249"/>
                      </a:cubicBezTo>
                      <a:cubicBezTo>
                        <a:pt x="7076" y="1238"/>
                        <a:pt x="7052" y="1250"/>
                        <a:pt x="7018" y="1225"/>
                      </a:cubicBezTo>
                      <a:cubicBezTo>
                        <a:pt x="6988" y="1204"/>
                        <a:pt x="6954" y="1167"/>
                        <a:pt x="6917" y="1169"/>
                      </a:cubicBezTo>
                      <a:cubicBezTo>
                        <a:pt x="6872" y="1171"/>
                        <a:pt x="6880" y="1219"/>
                        <a:pt x="6864" y="1265"/>
                      </a:cubicBezTo>
                      <a:cubicBezTo>
                        <a:pt x="6854" y="1297"/>
                        <a:pt x="6838" y="1311"/>
                        <a:pt x="6839" y="1345"/>
                      </a:cubicBezTo>
                      <a:cubicBezTo>
                        <a:pt x="6840" y="1356"/>
                        <a:pt x="6853" y="1371"/>
                        <a:pt x="6853" y="1391"/>
                      </a:cubicBezTo>
                      <a:cubicBezTo>
                        <a:pt x="6852" y="1432"/>
                        <a:pt x="6849" y="1420"/>
                        <a:pt x="6824" y="1436"/>
                      </a:cubicBezTo>
                      <a:cubicBezTo>
                        <a:pt x="6792" y="1455"/>
                        <a:pt x="6761" y="1451"/>
                        <a:pt x="6723" y="1451"/>
                      </a:cubicBezTo>
                      <a:cubicBezTo>
                        <a:pt x="6687" y="1451"/>
                        <a:pt x="6646" y="1458"/>
                        <a:pt x="6610" y="1447"/>
                      </a:cubicBezTo>
                      <a:cubicBezTo>
                        <a:pt x="6574" y="1435"/>
                        <a:pt x="6537" y="1423"/>
                        <a:pt x="6500" y="1413"/>
                      </a:cubicBezTo>
                      <a:cubicBezTo>
                        <a:pt x="6496" y="1431"/>
                        <a:pt x="6505" y="1456"/>
                        <a:pt x="6500" y="1472"/>
                      </a:cubicBezTo>
                      <a:cubicBezTo>
                        <a:pt x="6493" y="1493"/>
                        <a:pt x="6464" y="1508"/>
                        <a:pt x="6452" y="1527"/>
                      </a:cubicBezTo>
                      <a:cubicBezTo>
                        <a:pt x="6427" y="1564"/>
                        <a:pt x="6437" y="1556"/>
                        <a:pt x="6401" y="1576"/>
                      </a:cubicBezTo>
                      <a:cubicBezTo>
                        <a:pt x="6369" y="1594"/>
                        <a:pt x="6364" y="1610"/>
                        <a:pt x="6328" y="1612"/>
                      </a:cubicBezTo>
                      <a:cubicBezTo>
                        <a:pt x="6304" y="1613"/>
                        <a:pt x="6280" y="1612"/>
                        <a:pt x="6256" y="1612"/>
                      </a:cubicBezTo>
                      <a:cubicBezTo>
                        <a:pt x="6214" y="1611"/>
                        <a:pt x="6181" y="1627"/>
                        <a:pt x="6142" y="1633"/>
                      </a:cubicBezTo>
                      <a:cubicBezTo>
                        <a:pt x="6119" y="1636"/>
                        <a:pt x="6084" y="1636"/>
                        <a:pt x="6062" y="1633"/>
                      </a:cubicBezTo>
                      <a:cubicBezTo>
                        <a:pt x="6032" y="1627"/>
                        <a:pt x="6014" y="1605"/>
                        <a:pt x="5990" y="1580"/>
                      </a:cubicBezTo>
                      <a:cubicBezTo>
                        <a:pt x="5930" y="1519"/>
                        <a:pt x="5881" y="1470"/>
                        <a:pt x="5801" y="1471"/>
                      </a:cubicBezTo>
                      <a:cubicBezTo>
                        <a:pt x="5767" y="1472"/>
                        <a:pt x="5733" y="1473"/>
                        <a:pt x="5699" y="1471"/>
                      </a:cubicBezTo>
                      <a:cubicBezTo>
                        <a:pt x="5668" y="1470"/>
                        <a:pt x="5623" y="1437"/>
                        <a:pt x="5593" y="1450"/>
                      </a:cubicBezTo>
                      <a:cubicBezTo>
                        <a:pt x="5554" y="1467"/>
                        <a:pt x="5522" y="1539"/>
                        <a:pt x="5488" y="1569"/>
                      </a:cubicBezTo>
                      <a:cubicBezTo>
                        <a:pt x="5446" y="1608"/>
                        <a:pt x="5399" y="1631"/>
                        <a:pt x="5369" y="1692"/>
                      </a:cubicBezTo>
                      <a:cubicBezTo>
                        <a:pt x="5338" y="1756"/>
                        <a:pt x="5323" y="1830"/>
                        <a:pt x="5293" y="1894"/>
                      </a:cubicBezTo>
                      <a:cubicBezTo>
                        <a:pt x="5283" y="1916"/>
                        <a:pt x="5267" y="1933"/>
                        <a:pt x="5257" y="1953"/>
                      </a:cubicBezTo>
                      <a:cubicBezTo>
                        <a:pt x="5235" y="1995"/>
                        <a:pt x="5230" y="1999"/>
                        <a:pt x="5193" y="2013"/>
                      </a:cubicBezTo>
                      <a:cubicBezTo>
                        <a:pt x="5104" y="2046"/>
                        <a:pt x="5024" y="2049"/>
                        <a:pt x="4949" y="1978"/>
                      </a:cubicBezTo>
                      <a:cubicBezTo>
                        <a:pt x="4935" y="1965"/>
                        <a:pt x="4923" y="1945"/>
                        <a:pt x="4906" y="1937"/>
                      </a:cubicBezTo>
                      <a:cubicBezTo>
                        <a:pt x="4890" y="1929"/>
                        <a:pt x="4871" y="1940"/>
                        <a:pt x="4856" y="1929"/>
                      </a:cubicBezTo>
                      <a:cubicBezTo>
                        <a:pt x="4834" y="1912"/>
                        <a:pt x="4830" y="1887"/>
                        <a:pt x="4805" y="1873"/>
                      </a:cubicBezTo>
                      <a:cubicBezTo>
                        <a:pt x="4784" y="1861"/>
                        <a:pt x="4763" y="1842"/>
                        <a:pt x="4742" y="1832"/>
                      </a:cubicBezTo>
                      <a:cubicBezTo>
                        <a:pt x="4723" y="1824"/>
                        <a:pt x="4692" y="1826"/>
                        <a:pt x="4671" y="1818"/>
                      </a:cubicBezTo>
                      <a:cubicBezTo>
                        <a:pt x="4639" y="1807"/>
                        <a:pt x="4629" y="1799"/>
                        <a:pt x="4611" y="1773"/>
                      </a:cubicBezTo>
                      <a:cubicBezTo>
                        <a:pt x="4582" y="1731"/>
                        <a:pt x="4564" y="1678"/>
                        <a:pt x="4531" y="1636"/>
                      </a:cubicBezTo>
                      <a:cubicBezTo>
                        <a:pt x="4508" y="1608"/>
                        <a:pt x="4499" y="1581"/>
                        <a:pt x="4480" y="1551"/>
                      </a:cubicBezTo>
                      <a:cubicBezTo>
                        <a:pt x="4469" y="1535"/>
                        <a:pt x="4456" y="1535"/>
                        <a:pt x="4446" y="1522"/>
                      </a:cubicBezTo>
                      <a:cubicBezTo>
                        <a:pt x="4426" y="1499"/>
                        <a:pt x="4418" y="1474"/>
                        <a:pt x="4406" y="1447"/>
                      </a:cubicBezTo>
                      <a:cubicBezTo>
                        <a:pt x="4392" y="1414"/>
                        <a:pt x="4384" y="1378"/>
                        <a:pt x="4354" y="1369"/>
                      </a:cubicBezTo>
                      <a:cubicBezTo>
                        <a:pt x="4326" y="1361"/>
                        <a:pt x="4286" y="1371"/>
                        <a:pt x="4257" y="1371"/>
                      </a:cubicBezTo>
                      <a:cubicBezTo>
                        <a:pt x="4230" y="1371"/>
                        <a:pt x="4201" y="1376"/>
                        <a:pt x="4176" y="1367"/>
                      </a:cubicBezTo>
                      <a:cubicBezTo>
                        <a:pt x="4141" y="1354"/>
                        <a:pt x="4100" y="1273"/>
                        <a:pt x="4062" y="1308"/>
                      </a:cubicBezTo>
                      <a:cubicBezTo>
                        <a:pt x="4038" y="1330"/>
                        <a:pt x="4043" y="1386"/>
                        <a:pt x="4020" y="1416"/>
                      </a:cubicBezTo>
                      <a:cubicBezTo>
                        <a:pt x="3993" y="1449"/>
                        <a:pt x="3946" y="1448"/>
                        <a:pt x="3920" y="1475"/>
                      </a:cubicBezTo>
                      <a:cubicBezTo>
                        <a:pt x="3887" y="1510"/>
                        <a:pt x="3913" y="1537"/>
                        <a:pt x="3903" y="1582"/>
                      </a:cubicBezTo>
                      <a:cubicBezTo>
                        <a:pt x="3892" y="1628"/>
                        <a:pt x="3858" y="1612"/>
                        <a:pt x="3822" y="1612"/>
                      </a:cubicBezTo>
                      <a:cubicBezTo>
                        <a:pt x="3757" y="1611"/>
                        <a:pt x="3702" y="1630"/>
                        <a:pt x="3662" y="1561"/>
                      </a:cubicBezTo>
                      <a:cubicBezTo>
                        <a:pt x="3640" y="1524"/>
                        <a:pt x="3607" y="1385"/>
                        <a:pt x="3559" y="1449"/>
                      </a:cubicBezTo>
                      <a:cubicBezTo>
                        <a:pt x="3549" y="1464"/>
                        <a:pt x="3542" y="1490"/>
                        <a:pt x="3531" y="1506"/>
                      </a:cubicBezTo>
                      <a:cubicBezTo>
                        <a:pt x="3524" y="1517"/>
                        <a:pt x="3514" y="1529"/>
                        <a:pt x="3506" y="1541"/>
                      </a:cubicBezTo>
                      <a:cubicBezTo>
                        <a:pt x="3482" y="1574"/>
                        <a:pt x="3460" y="1587"/>
                        <a:pt x="3431" y="1606"/>
                      </a:cubicBezTo>
                      <a:cubicBezTo>
                        <a:pt x="3376" y="1641"/>
                        <a:pt x="3316" y="1673"/>
                        <a:pt x="3251" y="1650"/>
                      </a:cubicBezTo>
                      <a:cubicBezTo>
                        <a:pt x="3218" y="1639"/>
                        <a:pt x="3193" y="1603"/>
                        <a:pt x="3161" y="1591"/>
                      </a:cubicBezTo>
                      <a:cubicBezTo>
                        <a:pt x="3137" y="1582"/>
                        <a:pt x="3115" y="1567"/>
                        <a:pt x="3093" y="1556"/>
                      </a:cubicBezTo>
                      <a:cubicBezTo>
                        <a:pt x="3047" y="1534"/>
                        <a:pt x="2999" y="1506"/>
                        <a:pt x="2950" y="1495"/>
                      </a:cubicBezTo>
                      <a:cubicBezTo>
                        <a:pt x="2915" y="1488"/>
                        <a:pt x="2893" y="1486"/>
                        <a:pt x="2867" y="1510"/>
                      </a:cubicBezTo>
                      <a:cubicBezTo>
                        <a:pt x="2814" y="1556"/>
                        <a:pt x="2787" y="1637"/>
                        <a:pt x="2741" y="1692"/>
                      </a:cubicBezTo>
                      <a:cubicBezTo>
                        <a:pt x="2733" y="1702"/>
                        <a:pt x="2719" y="1707"/>
                        <a:pt x="2712" y="1716"/>
                      </a:cubicBezTo>
                      <a:cubicBezTo>
                        <a:pt x="2699" y="1733"/>
                        <a:pt x="2700" y="1754"/>
                        <a:pt x="2693" y="1773"/>
                      </a:cubicBezTo>
                      <a:cubicBezTo>
                        <a:pt x="2678" y="1807"/>
                        <a:pt x="2663" y="1811"/>
                        <a:pt x="2660" y="1852"/>
                      </a:cubicBezTo>
                      <a:cubicBezTo>
                        <a:pt x="2657" y="1892"/>
                        <a:pt x="2662" y="1933"/>
                        <a:pt x="2661" y="1973"/>
                      </a:cubicBezTo>
                      <a:cubicBezTo>
                        <a:pt x="2659" y="2022"/>
                        <a:pt x="2644" y="2029"/>
                        <a:pt x="2615" y="2059"/>
                      </a:cubicBezTo>
                      <a:cubicBezTo>
                        <a:pt x="2601" y="2074"/>
                        <a:pt x="2589" y="2093"/>
                        <a:pt x="2576" y="2109"/>
                      </a:cubicBezTo>
                      <a:cubicBezTo>
                        <a:pt x="2550" y="2142"/>
                        <a:pt x="2530" y="2152"/>
                        <a:pt x="2499" y="2174"/>
                      </a:cubicBezTo>
                      <a:cubicBezTo>
                        <a:pt x="2399" y="2244"/>
                        <a:pt x="2315" y="2376"/>
                        <a:pt x="2193" y="2375"/>
                      </a:cubicBezTo>
                      <a:cubicBezTo>
                        <a:pt x="2166" y="2375"/>
                        <a:pt x="2139" y="2375"/>
                        <a:pt x="2112" y="2375"/>
                      </a:cubicBezTo>
                      <a:cubicBezTo>
                        <a:pt x="2070" y="2376"/>
                        <a:pt x="2054" y="2353"/>
                        <a:pt x="2015" y="2339"/>
                      </a:cubicBezTo>
                      <a:cubicBezTo>
                        <a:pt x="1953" y="2316"/>
                        <a:pt x="1872" y="2339"/>
                        <a:pt x="1806" y="2336"/>
                      </a:cubicBezTo>
                      <a:cubicBezTo>
                        <a:pt x="1729" y="2333"/>
                        <a:pt x="1648" y="2296"/>
                        <a:pt x="1569" y="2319"/>
                      </a:cubicBezTo>
                      <a:cubicBezTo>
                        <a:pt x="1497" y="2340"/>
                        <a:pt x="1466" y="2423"/>
                        <a:pt x="1402" y="2456"/>
                      </a:cubicBezTo>
                      <a:cubicBezTo>
                        <a:pt x="1367" y="2474"/>
                        <a:pt x="1326" y="2471"/>
                        <a:pt x="1294" y="2501"/>
                      </a:cubicBezTo>
                      <a:cubicBezTo>
                        <a:pt x="1273" y="2520"/>
                        <a:pt x="1259" y="2557"/>
                        <a:pt x="1238" y="2573"/>
                      </a:cubicBezTo>
                      <a:cubicBezTo>
                        <a:pt x="1221" y="2585"/>
                        <a:pt x="1165" y="2581"/>
                        <a:pt x="1144" y="2577"/>
                      </a:cubicBezTo>
                      <a:cubicBezTo>
                        <a:pt x="1116" y="2572"/>
                        <a:pt x="1107" y="2556"/>
                        <a:pt x="1097" y="2531"/>
                      </a:cubicBezTo>
                      <a:cubicBezTo>
                        <a:pt x="1093" y="2521"/>
                        <a:pt x="1090" y="2509"/>
                        <a:pt x="1084" y="2496"/>
                      </a:cubicBezTo>
                      <a:cubicBezTo>
                        <a:pt x="1068" y="2455"/>
                        <a:pt x="1052" y="2380"/>
                        <a:pt x="1016" y="2359"/>
                      </a:cubicBezTo>
                      <a:cubicBezTo>
                        <a:pt x="1008" y="2354"/>
                        <a:pt x="991" y="2359"/>
                        <a:pt x="983" y="2352"/>
                      </a:cubicBezTo>
                      <a:cubicBezTo>
                        <a:pt x="980" y="2349"/>
                        <a:pt x="977" y="2345"/>
                        <a:pt x="974" y="2341"/>
                      </a:cubicBezTo>
                      <a:cubicBezTo>
                        <a:pt x="964" y="2351"/>
                        <a:pt x="964" y="2366"/>
                        <a:pt x="967" y="2386"/>
                      </a:cubicBezTo>
                      <a:cubicBezTo>
                        <a:pt x="974" y="2426"/>
                        <a:pt x="990" y="2464"/>
                        <a:pt x="998" y="2506"/>
                      </a:cubicBezTo>
                      <a:cubicBezTo>
                        <a:pt x="1007" y="2549"/>
                        <a:pt x="1023" y="2587"/>
                        <a:pt x="1014" y="2634"/>
                      </a:cubicBezTo>
                      <a:cubicBezTo>
                        <a:pt x="981" y="2625"/>
                        <a:pt x="955" y="2616"/>
                        <a:pt x="919" y="2616"/>
                      </a:cubicBezTo>
                      <a:cubicBezTo>
                        <a:pt x="902" y="2617"/>
                        <a:pt x="845" y="2604"/>
                        <a:pt x="831" y="2617"/>
                      </a:cubicBezTo>
                      <a:cubicBezTo>
                        <a:pt x="798" y="2648"/>
                        <a:pt x="840" y="2762"/>
                        <a:pt x="855" y="2797"/>
                      </a:cubicBezTo>
                      <a:cubicBezTo>
                        <a:pt x="878" y="2852"/>
                        <a:pt x="858" y="2929"/>
                        <a:pt x="890" y="2979"/>
                      </a:cubicBezTo>
                      <a:cubicBezTo>
                        <a:pt x="902" y="2997"/>
                        <a:pt x="915" y="2995"/>
                        <a:pt x="920" y="3017"/>
                      </a:cubicBezTo>
                      <a:cubicBezTo>
                        <a:pt x="925" y="3034"/>
                        <a:pt x="919" y="3062"/>
                        <a:pt x="919" y="3078"/>
                      </a:cubicBezTo>
                      <a:cubicBezTo>
                        <a:pt x="919" y="3114"/>
                        <a:pt x="917" y="3137"/>
                        <a:pt x="901" y="3167"/>
                      </a:cubicBezTo>
                      <a:cubicBezTo>
                        <a:pt x="852" y="3257"/>
                        <a:pt x="759" y="3317"/>
                        <a:pt x="722" y="3415"/>
                      </a:cubicBezTo>
                      <a:cubicBezTo>
                        <a:pt x="703" y="3464"/>
                        <a:pt x="658" y="3550"/>
                        <a:pt x="613" y="3562"/>
                      </a:cubicBezTo>
                      <a:cubicBezTo>
                        <a:pt x="584" y="3570"/>
                        <a:pt x="558" y="3548"/>
                        <a:pt x="533" y="3536"/>
                      </a:cubicBezTo>
                      <a:cubicBezTo>
                        <a:pt x="520" y="3529"/>
                        <a:pt x="498" y="3526"/>
                        <a:pt x="487" y="3517"/>
                      </a:cubicBezTo>
                      <a:cubicBezTo>
                        <a:pt x="474" y="3505"/>
                        <a:pt x="479" y="3479"/>
                        <a:pt x="455" y="3482"/>
                      </a:cubicBezTo>
                      <a:cubicBezTo>
                        <a:pt x="453" y="3524"/>
                        <a:pt x="426" y="3579"/>
                        <a:pt x="415" y="3621"/>
                      </a:cubicBezTo>
                      <a:cubicBezTo>
                        <a:pt x="400" y="3685"/>
                        <a:pt x="391" y="3698"/>
                        <a:pt x="339" y="3701"/>
                      </a:cubicBezTo>
                      <a:cubicBezTo>
                        <a:pt x="297" y="3703"/>
                        <a:pt x="263" y="3732"/>
                        <a:pt x="227" y="3743"/>
                      </a:cubicBezTo>
                      <a:cubicBezTo>
                        <a:pt x="203" y="3750"/>
                        <a:pt x="195" y="3738"/>
                        <a:pt x="173" y="3756"/>
                      </a:cubicBezTo>
                      <a:cubicBezTo>
                        <a:pt x="163" y="3765"/>
                        <a:pt x="147" y="3787"/>
                        <a:pt x="141" y="3801"/>
                      </a:cubicBezTo>
                      <a:cubicBezTo>
                        <a:pt x="123" y="3842"/>
                        <a:pt x="148" y="3919"/>
                        <a:pt x="162" y="3962"/>
                      </a:cubicBezTo>
                      <a:cubicBezTo>
                        <a:pt x="176" y="4009"/>
                        <a:pt x="188" y="4074"/>
                        <a:pt x="178" y="4124"/>
                      </a:cubicBezTo>
                      <a:cubicBezTo>
                        <a:pt x="174" y="4149"/>
                        <a:pt x="164" y="4155"/>
                        <a:pt x="161" y="4183"/>
                      </a:cubicBezTo>
                      <a:cubicBezTo>
                        <a:pt x="158" y="4210"/>
                        <a:pt x="167" y="4237"/>
                        <a:pt x="158" y="4264"/>
                      </a:cubicBezTo>
                      <a:cubicBezTo>
                        <a:pt x="151" y="4289"/>
                        <a:pt x="127" y="4306"/>
                        <a:pt x="117" y="4329"/>
                      </a:cubicBezTo>
                      <a:cubicBezTo>
                        <a:pt x="106" y="4352"/>
                        <a:pt x="105" y="4382"/>
                        <a:pt x="97" y="4406"/>
                      </a:cubicBezTo>
                      <a:cubicBezTo>
                        <a:pt x="80" y="4453"/>
                        <a:pt x="81" y="4491"/>
                        <a:pt x="81" y="4546"/>
                      </a:cubicBezTo>
                      <a:cubicBezTo>
                        <a:pt x="81" y="4573"/>
                        <a:pt x="79" y="4599"/>
                        <a:pt x="84" y="4626"/>
                      </a:cubicBezTo>
                      <a:cubicBezTo>
                        <a:pt x="94" y="4670"/>
                        <a:pt x="94" y="4662"/>
                        <a:pt x="84" y="4706"/>
                      </a:cubicBezTo>
                      <a:cubicBezTo>
                        <a:pt x="73" y="4761"/>
                        <a:pt x="62" y="4815"/>
                        <a:pt x="49" y="4868"/>
                      </a:cubicBezTo>
                      <a:cubicBezTo>
                        <a:pt x="43" y="4892"/>
                        <a:pt x="35" y="4898"/>
                        <a:pt x="32" y="4926"/>
                      </a:cubicBezTo>
                      <a:cubicBezTo>
                        <a:pt x="28" y="4959"/>
                        <a:pt x="27" y="4983"/>
                        <a:pt x="20" y="5013"/>
                      </a:cubicBezTo>
                      <a:cubicBezTo>
                        <a:pt x="12" y="5048"/>
                        <a:pt x="-18" y="5132"/>
                        <a:pt x="15" y="5150"/>
                      </a:cubicBezTo>
                      <a:cubicBezTo>
                        <a:pt x="31" y="5158"/>
                        <a:pt x="64" y="5146"/>
                        <a:pt x="81" y="5148"/>
                      </a:cubicBezTo>
                      <a:cubicBezTo>
                        <a:pt x="106" y="5150"/>
                        <a:pt x="121" y="5164"/>
                        <a:pt x="145" y="5169"/>
                      </a:cubicBezTo>
                      <a:cubicBezTo>
                        <a:pt x="166" y="5174"/>
                        <a:pt x="189" y="5164"/>
                        <a:pt x="210" y="5168"/>
                      </a:cubicBezTo>
                      <a:cubicBezTo>
                        <a:pt x="244" y="5174"/>
                        <a:pt x="231" y="5181"/>
                        <a:pt x="257" y="5204"/>
                      </a:cubicBezTo>
                      <a:cubicBezTo>
                        <a:pt x="293" y="5235"/>
                        <a:pt x="344" y="5241"/>
                        <a:pt x="384" y="5261"/>
                      </a:cubicBezTo>
                      <a:cubicBezTo>
                        <a:pt x="389" y="5182"/>
                        <a:pt x="464" y="5161"/>
                        <a:pt x="496" y="5104"/>
                      </a:cubicBezTo>
                      <a:cubicBezTo>
                        <a:pt x="507" y="5085"/>
                        <a:pt x="505" y="5047"/>
                        <a:pt x="532" y="5046"/>
                      </a:cubicBezTo>
                      <a:cubicBezTo>
                        <a:pt x="552" y="5045"/>
                        <a:pt x="612" y="5109"/>
                        <a:pt x="630" y="5123"/>
                      </a:cubicBezTo>
                      <a:cubicBezTo>
                        <a:pt x="681" y="5166"/>
                        <a:pt x="714" y="5224"/>
                        <a:pt x="774" y="5250"/>
                      </a:cubicBezTo>
                      <a:cubicBezTo>
                        <a:pt x="785" y="5254"/>
                        <a:pt x="796" y="5258"/>
                        <a:pt x="807" y="5262"/>
                      </a:cubicBezTo>
                      <a:cubicBezTo>
                        <a:pt x="852" y="5279"/>
                        <a:pt x="901" y="5290"/>
                        <a:pt x="951" y="5289"/>
                      </a:cubicBezTo>
                      <a:cubicBezTo>
                        <a:pt x="978" y="5289"/>
                        <a:pt x="1004" y="5279"/>
                        <a:pt x="1017" y="5308"/>
                      </a:cubicBezTo>
                      <a:cubicBezTo>
                        <a:pt x="1026" y="5330"/>
                        <a:pt x="1030" y="5383"/>
                        <a:pt x="1032" y="5410"/>
                      </a:cubicBezTo>
                      <a:cubicBezTo>
                        <a:pt x="1039" y="5491"/>
                        <a:pt x="1098" y="5565"/>
                        <a:pt x="1081" y="5652"/>
                      </a:cubicBezTo>
                      <a:cubicBezTo>
                        <a:pt x="1078" y="5670"/>
                        <a:pt x="1068" y="5672"/>
                        <a:pt x="1064" y="5690"/>
                      </a:cubicBezTo>
                      <a:cubicBezTo>
                        <a:pt x="1061" y="5705"/>
                        <a:pt x="1068" y="5715"/>
                        <a:pt x="1062" y="5732"/>
                      </a:cubicBezTo>
                      <a:cubicBezTo>
                        <a:pt x="1051" y="5765"/>
                        <a:pt x="1008" y="5781"/>
                        <a:pt x="985" y="5792"/>
                      </a:cubicBezTo>
                      <a:cubicBezTo>
                        <a:pt x="964" y="5803"/>
                        <a:pt x="940" y="5791"/>
                        <a:pt x="934" y="5831"/>
                      </a:cubicBezTo>
                      <a:cubicBezTo>
                        <a:pt x="930" y="5861"/>
                        <a:pt x="958" y="5916"/>
                        <a:pt x="971" y="5937"/>
                      </a:cubicBezTo>
                      <a:cubicBezTo>
                        <a:pt x="1011" y="6005"/>
                        <a:pt x="1039" y="6028"/>
                        <a:pt x="1096" y="6052"/>
                      </a:cubicBezTo>
                      <a:cubicBezTo>
                        <a:pt x="1149" y="6075"/>
                        <a:pt x="1191" y="6112"/>
                        <a:pt x="1242" y="6134"/>
                      </a:cubicBezTo>
                      <a:cubicBezTo>
                        <a:pt x="1264" y="6143"/>
                        <a:pt x="1297" y="6142"/>
                        <a:pt x="1308" y="6172"/>
                      </a:cubicBezTo>
                      <a:cubicBezTo>
                        <a:pt x="1316" y="6196"/>
                        <a:pt x="1305" y="6242"/>
                        <a:pt x="1310" y="6270"/>
                      </a:cubicBezTo>
                      <a:cubicBezTo>
                        <a:pt x="1315" y="6300"/>
                        <a:pt x="1327" y="6316"/>
                        <a:pt x="1319" y="6354"/>
                      </a:cubicBezTo>
                      <a:cubicBezTo>
                        <a:pt x="1308" y="6409"/>
                        <a:pt x="1279" y="6463"/>
                        <a:pt x="1292" y="6524"/>
                      </a:cubicBezTo>
                      <a:cubicBezTo>
                        <a:pt x="1296" y="6548"/>
                        <a:pt x="1319" y="6569"/>
                        <a:pt x="1323" y="6595"/>
                      </a:cubicBezTo>
                      <a:cubicBezTo>
                        <a:pt x="1327" y="6617"/>
                        <a:pt x="1325" y="6670"/>
                        <a:pt x="1319" y="6692"/>
                      </a:cubicBezTo>
                      <a:cubicBezTo>
                        <a:pt x="1301" y="6758"/>
                        <a:pt x="1229" y="6814"/>
                        <a:pt x="1189" y="6857"/>
                      </a:cubicBezTo>
                      <a:cubicBezTo>
                        <a:pt x="1147" y="6903"/>
                        <a:pt x="1128" y="6945"/>
                        <a:pt x="1129" y="7018"/>
                      </a:cubicBezTo>
                      <a:cubicBezTo>
                        <a:pt x="1129" y="7047"/>
                        <a:pt x="1139" y="7113"/>
                        <a:pt x="1130" y="7140"/>
                      </a:cubicBezTo>
                      <a:cubicBezTo>
                        <a:pt x="1118" y="7174"/>
                        <a:pt x="1064" y="7158"/>
                        <a:pt x="1036" y="7158"/>
                      </a:cubicBezTo>
                      <a:cubicBezTo>
                        <a:pt x="1009" y="7158"/>
                        <a:pt x="959" y="7170"/>
                        <a:pt x="934" y="7160"/>
                      </a:cubicBezTo>
                      <a:cubicBezTo>
                        <a:pt x="904" y="7148"/>
                        <a:pt x="897" y="7103"/>
                        <a:pt x="854" y="7117"/>
                      </a:cubicBezTo>
                      <a:cubicBezTo>
                        <a:pt x="793" y="7137"/>
                        <a:pt x="800" y="7262"/>
                        <a:pt x="759" y="7313"/>
                      </a:cubicBezTo>
                      <a:cubicBezTo>
                        <a:pt x="750" y="7324"/>
                        <a:pt x="729" y="7349"/>
                        <a:pt x="722" y="7355"/>
                      </a:cubicBezTo>
                      <a:cubicBezTo>
                        <a:pt x="691" y="7383"/>
                        <a:pt x="677" y="7371"/>
                        <a:pt x="645" y="7384"/>
                      </a:cubicBezTo>
                      <a:cubicBezTo>
                        <a:pt x="618" y="7394"/>
                        <a:pt x="593" y="7435"/>
                        <a:pt x="573" y="7459"/>
                      </a:cubicBezTo>
                      <a:cubicBezTo>
                        <a:pt x="573" y="7459"/>
                        <a:pt x="573" y="7460"/>
                        <a:pt x="573" y="7460"/>
                      </a:cubicBezTo>
                      <a:cubicBezTo>
                        <a:pt x="539" y="7498"/>
                        <a:pt x="535" y="7507"/>
                        <a:pt x="533" y="7559"/>
                      </a:cubicBezTo>
                      <a:cubicBezTo>
                        <a:pt x="529" y="7622"/>
                        <a:pt x="527" y="7699"/>
                        <a:pt x="514" y="7759"/>
                      </a:cubicBezTo>
                      <a:cubicBezTo>
                        <a:pt x="479" y="7763"/>
                        <a:pt x="457" y="7781"/>
                        <a:pt x="422" y="7785"/>
                      </a:cubicBezTo>
                      <a:cubicBezTo>
                        <a:pt x="410" y="7830"/>
                        <a:pt x="423" y="7853"/>
                        <a:pt x="396" y="7893"/>
                      </a:cubicBezTo>
                      <a:cubicBezTo>
                        <a:pt x="370" y="7931"/>
                        <a:pt x="347" y="7931"/>
                        <a:pt x="307" y="7942"/>
                      </a:cubicBezTo>
                      <a:cubicBezTo>
                        <a:pt x="281" y="7950"/>
                        <a:pt x="254" y="7969"/>
                        <a:pt x="238" y="7998"/>
                      </a:cubicBezTo>
                      <a:cubicBezTo>
                        <a:pt x="222" y="8026"/>
                        <a:pt x="222" y="8067"/>
                        <a:pt x="198" y="8090"/>
                      </a:cubicBezTo>
                      <a:cubicBezTo>
                        <a:pt x="169" y="8118"/>
                        <a:pt x="148" y="8104"/>
                        <a:pt x="144" y="8162"/>
                      </a:cubicBezTo>
                      <a:cubicBezTo>
                        <a:pt x="139" y="8238"/>
                        <a:pt x="197" y="8289"/>
                        <a:pt x="249" y="8303"/>
                      </a:cubicBezTo>
                      <a:cubicBezTo>
                        <a:pt x="266" y="8308"/>
                        <a:pt x="282" y="8303"/>
                        <a:pt x="299" y="8304"/>
                      </a:cubicBezTo>
                      <a:cubicBezTo>
                        <a:pt x="319" y="8305"/>
                        <a:pt x="329" y="8316"/>
                        <a:pt x="343" y="8320"/>
                      </a:cubicBezTo>
                      <a:cubicBezTo>
                        <a:pt x="368" y="8327"/>
                        <a:pt x="400" y="8314"/>
                        <a:pt x="416" y="8349"/>
                      </a:cubicBezTo>
                      <a:cubicBezTo>
                        <a:pt x="433" y="8385"/>
                        <a:pt x="409" y="8406"/>
                        <a:pt x="392" y="8430"/>
                      </a:cubicBezTo>
                      <a:cubicBezTo>
                        <a:pt x="364" y="8467"/>
                        <a:pt x="375" y="8469"/>
                        <a:pt x="384" y="8510"/>
                      </a:cubicBezTo>
                      <a:cubicBezTo>
                        <a:pt x="393" y="8553"/>
                        <a:pt x="401" y="8576"/>
                        <a:pt x="418" y="8616"/>
                      </a:cubicBezTo>
                      <a:cubicBezTo>
                        <a:pt x="436" y="8660"/>
                        <a:pt x="436" y="8662"/>
                        <a:pt x="420" y="8705"/>
                      </a:cubicBezTo>
                      <a:cubicBezTo>
                        <a:pt x="405" y="8745"/>
                        <a:pt x="408" y="8789"/>
                        <a:pt x="392" y="8828"/>
                      </a:cubicBezTo>
                      <a:cubicBezTo>
                        <a:pt x="388" y="8838"/>
                        <a:pt x="383" y="8847"/>
                        <a:pt x="379" y="8856"/>
                      </a:cubicBezTo>
                      <a:cubicBezTo>
                        <a:pt x="381" y="8858"/>
                        <a:pt x="383" y="8861"/>
                        <a:pt x="385" y="8863"/>
                      </a:cubicBezTo>
                      <a:cubicBezTo>
                        <a:pt x="397" y="8879"/>
                        <a:pt x="408" y="8896"/>
                        <a:pt x="419" y="8911"/>
                      </a:cubicBezTo>
                      <a:cubicBezTo>
                        <a:pt x="459" y="8967"/>
                        <a:pt x="499" y="9010"/>
                        <a:pt x="571" y="8988"/>
                      </a:cubicBezTo>
                      <a:cubicBezTo>
                        <a:pt x="566" y="8986"/>
                        <a:pt x="561" y="8985"/>
                        <a:pt x="556" y="8982"/>
                      </a:cubicBezTo>
                      <a:cubicBezTo>
                        <a:pt x="559" y="8984"/>
                        <a:pt x="582" y="8984"/>
                        <a:pt x="584" y="8983"/>
                      </a:cubicBezTo>
                      <a:cubicBezTo>
                        <a:pt x="580" y="8985"/>
                        <a:pt x="575" y="8986"/>
                        <a:pt x="571" y="8988"/>
                      </a:cubicBezTo>
                      <a:cubicBezTo>
                        <a:pt x="635" y="9008"/>
                        <a:pt x="729" y="8983"/>
                        <a:pt x="791" y="8989"/>
                      </a:cubicBezTo>
                      <a:cubicBezTo>
                        <a:pt x="850" y="8995"/>
                        <a:pt x="918" y="9024"/>
                        <a:pt x="976" y="9018"/>
                      </a:cubicBezTo>
                      <a:cubicBezTo>
                        <a:pt x="1011" y="9015"/>
                        <a:pt x="931" y="8875"/>
                        <a:pt x="925" y="8860"/>
                      </a:cubicBezTo>
                      <a:cubicBezTo>
                        <a:pt x="895" y="8789"/>
                        <a:pt x="924" y="8715"/>
                        <a:pt x="949" y="8645"/>
                      </a:cubicBezTo>
                      <a:cubicBezTo>
                        <a:pt x="975" y="8571"/>
                        <a:pt x="1090" y="8658"/>
                        <a:pt x="1119" y="8699"/>
                      </a:cubicBezTo>
                      <a:cubicBezTo>
                        <a:pt x="1185" y="8791"/>
                        <a:pt x="1160" y="8806"/>
                        <a:pt x="1167" y="8901"/>
                      </a:cubicBezTo>
                      <a:cubicBezTo>
                        <a:pt x="1174" y="8990"/>
                        <a:pt x="1427" y="9034"/>
                        <a:pt x="1467" y="9047"/>
                      </a:cubicBezTo>
                      <a:cubicBezTo>
                        <a:pt x="1637" y="9102"/>
                        <a:pt x="1929" y="8663"/>
                        <a:pt x="2036" y="8957"/>
                      </a:cubicBezTo>
                      <a:cubicBezTo>
                        <a:pt x="2067" y="9043"/>
                        <a:pt x="1823" y="9292"/>
                        <a:pt x="1953" y="9380"/>
                      </a:cubicBezTo>
                      <a:cubicBezTo>
                        <a:pt x="1991" y="9406"/>
                        <a:pt x="2108" y="9454"/>
                        <a:pt x="2123" y="9479"/>
                      </a:cubicBezTo>
                      <a:cubicBezTo>
                        <a:pt x="2140" y="9507"/>
                        <a:pt x="2057" y="9712"/>
                        <a:pt x="2051" y="9749"/>
                      </a:cubicBezTo>
                      <a:cubicBezTo>
                        <a:pt x="2037" y="9830"/>
                        <a:pt x="2052" y="9895"/>
                        <a:pt x="2058" y="9974"/>
                      </a:cubicBezTo>
                      <a:cubicBezTo>
                        <a:pt x="2071" y="10139"/>
                        <a:pt x="1975" y="10267"/>
                        <a:pt x="1985" y="10435"/>
                      </a:cubicBezTo>
                      <a:cubicBezTo>
                        <a:pt x="1987" y="10468"/>
                        <a:pt x="2043" y="10519"/>
                        <a:pt x="2037" y="10536"/>
                      </a:cubicBezTo>
                      <a:cubicBezTo>
                        <a:pt x="2024" y="10573"/>
                        <a:pt x="2013" y="10588"/>
                        <a:pt x="2013" y="10634"/>
                      </a:cubicBezTo>
                      <a:cubicBezTo>
                        <a:pt x="2013" y="10746"/>
                        <a:pt x="2012" y="10769"/>
                        <a:pt x="2094" y="10824"/>
                      </a:cubicBezTo>
                      <a:cubicBezTo>
                        <a:pt x="2125" y="10844"/>
                        <a:pt x="2173" y="10908"/>
                        <a:pt x="2204" y="10915"/>
                      </a:cubicBezTo>
                      <a:cubicBezTo>
                        <a:pt x="2264" y="10929"/>
                        <a:pt x="2332" y="10905"/>
                        <a:pt x="2395" y="10914"/>
                      </a:cubicBezTo>
                      <a:cubicBezTo>
                        <a:pt x="2395" y="10903"/>
                        <a:pt x="2380" y="10780"/>
                        <a:pt x="2377" y="10786"/>
                      </a:cubicBezTo>
                      <a:cubicBezTo>
                        <a:pt x="2442" y="10670"/>
                        <a:pt x="2649" y="10798"/>
                        <a:pt x="2745" y="10802"/>
                      </a:cubicBezTo>
                      <a:cubicBezTo>
                        <a:pt x="2843" y="10806"/>
                        <a:pt x="2886" y="10892"/>
                        <a:pt x="2970" y="10938"/>
                      </a:cubicBezTo>
                      <a:cubicBezTo>
                        <a:pt x="3013" y="10962"/>
                        <a:pt x="3053" y="10975"/>
                        <a:pt x="3095" y="11004"/>
                      </a:cubicBezTo>
                      <a:cubicBezTo>
                        <a:pt x="3206" y="11083"/>
                        <a:pt x="3269" y="11154"/>
                        <a:pt x="3354" y="11270"/>
                      </a:cubicBezTo>
                      <a:cubicBezTo>
                        <a:pt x="3403" y="11338"/>
                        <a:pt x="3556" y="11392"/>
                        <a:pt x="3480" y="11512"/>
                      </a:cubicBezTo>
                      <a:cubicBezTo>
                        <a:pt x="3424" y="11600"/>
                        <a:pt x="3409" y="11686"/>
                        <a:pt x="3346" y="11759"/>
                      </a:cubicBezTo>
                      <a:cubicBezTo>
                        <a:pt x="3332" y="11775"/>
                        <a:pt x="3281" y="11828"/>
                        <a:pt x="3290" y="11860"/>
                      </a:cubicBezTo>
                      <a:cubicBezTo>
                        <a:pt x="3295" y="11878"/>
                        <a:pt x="3326" y="11911"/>
                        <a:pt x="3316" y="11933"/>
                      </a:cubicBezTo>
                      <a:cubicBezTo>
                        <a:pt x="3278" y="12014"/>
                        <a:pt x="3135" y="11887"/>
                        <a:pt x="3202" y="12034"/>
                      </a:cubicBezTo>
                      <a:cubicBezTo>
                        <a:pt x="3245" y="12131"/>
                        <a:pt x="3210" y="12144"/>
                        <a:pt x="3134" y="12167"/>
                      </a:cubicBezTo>
                      <a:cubicBezTo>
                        <a:pt x="3043" y="12194"/>
                        <a:pt x="2981" y="12373"/>
                        <a:pt x="3036" y="12488"/>
                      </a:cubicBezTo>
                      <a:cubicBezTo>
                        <a:pt x="3123" y="12672"/>
                        <a:pt x="2824" y="12558"/>
                        <a:pt x="2843" y="12622"/>
                      </a:cubicBezTo>
                      <a:cubicBezTo>
                        <a:pt x="2850" y="12647"/>
                        <a:pt x="3019" y="12762"/>
                        <a:pt x="3020" y="12749"/>
                      </a:cubicBezTo>
                      <a:cubicBezTo>
                        <a:pt x="3018" y="12784"/>
                        <a:pt x="2903" y="12842"/>
                        <a:pt x="2874" y="12832"/>
                      </a:cubicBezTo>
                      <a:cubicBezTo>
                        <a:pt x="2834" y="12818"/>
                        <a:pt x="2819" y="12788"/>
                        <a:pt x="2801" y="12743"/>
                      </a:cubicBezTo>
                      <a:cubicBezTo>
                        <a:pt x="2746" y="12599"/>
                        <a:pt x="2571" y="12844"/>
                        <a:pt x="2646" y="12886"/>
                      </a:cubicBezTo>
                      <a:cubicBezTo>
                        <a:pt x="2805" y="12975"/>
                        <a:pt x="2550" y="13081"/>
                        <a:pt x="2543" y="13128"/>
                      </a:cubicBezTo>
                      <a:cubicBezTo>
                        <a:pt x="2533" y="13187"/>
                        <a:pt x="2543" y="13231"/>
                        <a:pt x="2499" y="13265"/>
                      </a:cubicBezTo>
                      <a:cubicBezTo>
                        <a:pt x="2476" y="13283"/>
                        <a:pt x="2404" y="13313"/>
                        <a:pt x="2395" y="13347"/>
                      </a:cubicBezTo>
                      <a:cubicBezTo>
                        <a:pt x="2384" y="13385"/>
                        <a:pt x="2528" y="13404"/>
                        <a:pt x="2352" y="13443"/>
                      </a:cubicBezTo>
                      <a:cubicBezTo>
                        <a:pt x="2274" y="13461"/>
                        <a:pt x="2245" y="13436"/>
                        <a:pt x="2263" y="13563"/>
                      </a:cubicBezTo>
                      <a:cubicBezTo>
                        <a:pt x="2275" y="13646"/>
                        <a:pt x="2246" y="13702"/>
                        <a:pt x="2168" y="13637"/>
                      </a:cubicBezTo>
                      <a:cubicBezTo>
                        <a:pt x="2103" y="13583"/>
                        <a:pt x="2108" y="13655"/>
                        <a:pt x="2058" y="13682"/>
                      </a:cubicBezTo>
                      <a:cubicBezTo>
                        <a:pt x="1994" y="13716"/>
                        <a:pt x="1929" y="13638"/>
                        <a:pt x="1864" y="13665"/>
                      </a:cubicBezTo>
                      <a:cubicBezTo>
                        <a:pt x="1801" y="13691"/>
                        <a:pt x="1745" y="13703"/>
                        <a:pt x="1678" y="13707"/>
                      </a:cubicBezTo>
                      <a:cubicBezTo>
                        <a:pt x="1526" y="13718"/>
                        <a:pt x="1493" y="13904"/>
                        <a:pt x="1435" y="14041"/>
                      </a:cubicBezTo>
                      <a:cubicBezTo>
                        <a:pt x="1400" y="14122"/>
                        <a:pt x="1370" y="14207"/>
                        <a:pt x="1342" y="14292"/>
                      </a:cubicBezTo>
                      <a:cubicBezTo>
                        <a:pt x="1331" y="14327"/>
                        <a:pt x="1208" y="14360"/>
                        <a:pt x="1178" y="14388"/>
                      </a:cubicBezTo>
                      <a:cubicBezTo>
                        <a:pt x="1080" y="14482"/>
                        <a:pt x="1164" y="14518"/>
                        <a:pt x="1201" y="14585"/>
                      </a:cubicBezTo>
                      <a:cubicBezTo>
                        <a:pt x="1244" y="14663"/>
                        <a:pt x="1140" y="14757"/>
                        <a:pt x="1117" y="14811"/>
                      </a:cubicBezTo>
                      <a:cubicBezTo>
                        <a:pt x="1072" y="14915"/>
                        <a:pt x="927" y="15183"/>
                        <a:pt x="812" y="15169"/>
                      </a:cubicBezTo>
                      <a:cubicBezTo>
                        <a:pt x="761" y="15163"/>
                        <a:pt x="546" y="15073"/>
                        <a:pt x="510" y="15136"/>
                      </a:cubicBezTo>
                      <a:cubicBezTo>
                        <a:pt x="462" y="15220"/>
                        <a:pt x="482" y="15297"/>
                        <a:pt x="498" y="15396"/>
                      </a:cubicBezTo>
                      <a:cubicBezTo>
                        <a:pt x="518" y="15511"/>
                        <a:pt x="541" y="15532"/>
                        <a:pt x="609" y="15604"/>
                      </a:cubicBezTo>
                      <a:cubicBezTo>
                        <a:pt x="643" y="15639"/>
                        <a:pt x="690" y="15651"/>
                        <a:pt x="711" y="15697"/>
                      </a:cubicBezTo>
                      <a:cubicBezTo>
                        <a:pt x="734" y="15746"/>
                        <a:pt x="802" y="15835"/>
                        <a:pt x="808" y="15891"/>
                      </a:cubicBezTo>
                      <a:cubicBezTo>
                        <a:pt x="817" y="15973"/>
                        <a:pt x="768" y="16070"/>
                        <a:pt x="820" y="16143"/>
                      </a:cubicBezTo>
                      <a:cubicBezTo>
                        <a:pt x="873" y="16217"/>
                        <a:pt x="1054" y="16388"/>
                        <a:pt x="908" y="16462"/>
                      </a:cubicBezTo>
                      <a:cubicBezTo>
                        <a:pt x="837" y="16498"/>
                        <a:pt x="897" y="16548"/>
                        <a:pt x="914" y="16618"/>
                      </a:cubicBezTo>
                      <a:cubicBezTo>
                        <a:pt x="940" y="16726"/>
                        <a:pt x="921" y="16790"/>
                        <a:pt x="885" y="16889"/>
                      </a:cubicBezTo>
                      <a:cubicBezTo>
                        <a:pt x="830" y="17041"/>
                        <a:pt x="889" y="17219"/>
                        <a:pt x="914" y="17373"/>
                      </a:cubicBezTo>
                      <a:cubicBezTo>
                        <a:pt x="922" y="17420"/>
                        <a:pt x="905" y="17564"/>
                        <a:pt x="954" y="17586"/>
                      </a:cubicBezTo>
                      <a:cubicBezTo>
                        <a:pt x="1007" y="17610"/>
                        <a:pt x="979" y="17734"/>
                        <a:pt x="968" y="17792"/>
                      </a:cubicBezTo>
                      <a:cubicBezTo>
                        <a:pt x="953" y="17864"/>
                        <a:pt x="946" y="17916"/>
                        <a:pt x="946" y="17983"/>
                      </a:cubicBezTo>
                      <a:cubicBezTo>
                        <a:pt x="946" y="18039"/>
                        <a:pt x="846" y="18131"/>
                        <a:pt x="819" y="18172"/>
                      </a:cubicBezTo>
                      <a:cubicBezTo>
                        <a:pt x="735" y="18300"/>
                        <a:pt x="934" y="18380"/>
                        <a:pt x="996" y="18445"/>
                      </a:cubicBezTo>
                      <a:cubicBezTo>
                        <a:pt x="1036" y="18488"/>
                        <a:pt x="1000" y="18701"/>
                        <a:pt x="955" y="18733"/>
                      </a:cubicBezTo>
                      <a:cubicBezTo>
                        <a:pt x="882" y="18786"/>
                        <a:pt x="860" y="18895"/>
                        <a:pt x="847" y="18994"/>
                      </a:cubicBezTo>
                      <a:cubicBezTo>
                        <a:pt x="823" y="19173"/>
                        <a:pt x="855" y="19318"/>
                        <a:pt x="919" y="19477"/>
                      </a:cubicBezTo>
                      <a:cubicBezTo>
                        <a:pt x="939" y="19526"/>
                        <a:pt x="949" y="19626"/>
                        <a:pt x="978" y="19660"/>
                      </a:cubicBezTo>
                      <a:cubicBezTo>
                        <a:pt x="1053" y="19750"/>
                        <a:pt x="1066" y="19815"/>
                        <a:pt x="1033" y="19939"/>
                      </a:cubicBezTo>
                      <a:cubicBezTo>
                        <a:pt x="1013" y="20012"/>
                        <a:pt x="975" y="19966"/>
                        <a:pt x="922" y="19962"/>
                      </a:cubicBezTo>
                      <a:cubicBezTo>
                        <a:pt x="855" y="19957"/>
                        <a:pt x="795" y="20025"/>
                        <a:pt x="760" y="20090"/>
                      </a:cubicBezTo>
                      <a:cubicBezTo>
                        <a:pt x="741" y="20126"/>
                        <a:pt x="732" y="20170"/>
                        <a:pt x="725" y="20213"/>
                      </a:cubicBezTo>
                      <a:cubicBezTo>
                        <a:pt x="723" y="20221"/>
                        <a:pt x="722" y="20229"/>
                        <a:pt x="720" y="20238"/>
                      </a:cubicBezTo>
                      <a:cubicBezTo>
                        <a:pt x="727" y="20247"/>
                        <a:pt x="733" y="20257"/>
                        <a:pt x="738" y="20265"/>
                      </a:cubicBezTo>
                      <a:cubicBezTo>
                        <a:pt x="769" y="20308"/>
                        <a:pt x="741" y="20363"/>
                        <a:pt x="774" y="20402"/>
                      </a:cubicBezTo>
                      <a:cubicBezTo>
                        <a:pt x="807" y="20443"/>
                        <a:pt x="862" y="20434"/>
                        <a:pt x="904" y="20440"/>
                      </a:cubicBezTo>
                      <a:cubicBezTo>
                        <a:pt x="946" y="20446"/>
                        <a:pt x="969" y="20480"/>
                        <a:pt x="1016" y="20481"/>
                      </a:cubicBezTo>
                      <a:cubicBezTo>
                        <a:pt x="1059" y="20482"/>
                        <a:pt x="1103" y="20481"/>
                        <a:pt x="1145" y="20481"/>
                      </a:cubicBezTo>
                      <a:cubicBezTo>
                        <a:pt x="1184" y="20481"/>
                        <a:pt x="1239" y="20494"/>
                        <a:pt x="1275" y="20482"/>
                      </a:cubicBezTo>
                      <a:cubicBezTo>
                        <a:pt x="1313" y="20469"/>
                        <a:pt x="1332" y="20417"/>
                        <a:pt x="1358" y="20386"/>
                      </a:cubicBezTo>
                      <a:cubicBezTo>
                        <a:pt x="1364" y="20379"/>
                        <a:pt x="1375" y="20367"/>
                        <a:pt x="1388" y="20354"/>
                      </a:cubicBezTo>
                      <a:cubicBezTo>
                        <a:pt x="1413" y="20328"/>
                        <a:pt x="1447" y="20299"/>
                        <a:pt x="1466" y="20302"/>
                      </a:cubicBezTo>
                      <a:cubicBezTo>
                        <a:pt x="1470" y="20325"/>
                        <a:pt x="1467" y="20348"/>
                        <a:pt x="1468" y="20371"/>
                      </a:cubicBezTo>
                      <a:cubicBezTo>
                        <a:pt x="1468" y="20385"/>
                        <a:pt x="1470" y="20399"/>
                        <a:pt x="1475" y="20412"/>
                      </a:cubicBezTo>
                      <a:cubicBezTo>
                        <a:pt x="1489" y="20443"/>
                        <a:pt x="1528" y="20437"/>
                        <a:pt x="1532" y="20474"/>
                      </a:cubicBezTo>
                      <a:cubicBezTo>
                        <a:pt x="1545" y="20428"/>
                        <a:pt x="1575" y="20439"/>
                        <a:pt x="1597" y="20417"/>
                      </a:cubicBezTo>
                      <a:cubicBezTo>
                        <a:pt x="1603" y="20411"/>
                        <a:pt x="1606" y="20406"/>
                        <a:pt x="1609" y="20401"/>
                      </a:cubicBezTo>
                      <a:cubicBezTo>
                        <a:pt x="1614" y="20393"/>
                        <a:pt x="1617" y="20385"/>
                        <a:pt x="1628" y="20380"/>
                      </a:cubicBezTo>
                      <a:cubicBezTo>
                        <a:pt x="1638" y="20375"/>
                        <a:pt x="1667" y="20368"/>
                        <a:pt x="1678" y="20365"/>
                      </a:cubicBezTo>
                      <a:cubicBezTo>
                        <a:pt x="1708" y="20355"/>
                        <a:pt x="1742" y="20360"/>
                        <a:pt x="1774" y="20360"/>
                      </a:cubicBezTo>
                      <a:cubicBezTo>
                        <a:pt x="1816" y="20361"/>
                        <a:pt x="1846" y="20340"/>
                        <a:pt x="1887" y="20340"/>
                      </a:cubicBezTo>
                      <a:cubicBezTo>
                        <a:pt x="1915" y="20341"/>
                        <a:pt x="1948" y="20346"/>
                        <a:pt x="1974" y="20338"/>
                      </a:cubicBezTo>
                      <a:cubicBezTo>
                        <a:pt x="2000" y="20331"/>
                        <a:pt x="2012" y="20303"/>
                        <a:pt x="2032" y="20284"/>
                      </a:cubicBezTo>
                      <a:cubicBezTo>
                        <a:pt x="2061" y="20255"/>
                        <a:pt x="2076" y="20279"/>
                        <a:pt x="2081" y="20220"/>
                      </a:cubicBezTo>
                      <a:cubicBezTo>
                        <a:pt x="2085" y="20174"/>
                        <a:pt x="2092" y="20144"/>
                        <a:pt x="2096" y="20098"/>
                      </a:cubicBezTo>
                      <a:cubicBezTo>
                        <a:pt x="2100" y="20060"/>
                        <a:pt x="2114" y="20041"/>
                        <a:pt x="2113" y="19998"/>
                      </a:cubicBezTo>
                      <a:cubicBezTo>
                        <a:pt x="2113" y="19955"/>
                        <a:pt x="2111" y="19932"/>
                        <a:pt x="2132" y="19899"/>
                      </a:cubicBezTo>
                      <a:cubicBezTo>
                        <a:pt x="2147" y="19876"/>
                        <a:pt x="2170" y="19844"/>
                        <a:pt x="2193" y="19837"/>
                      </a:cubicBezTo>
                      <a:cubicBezTo>
                        <a:pt x="2210" y="19832"/>
                        <a:pt x="2224" y="19842"/>
                        <a:pt x="2242" y="19834"/>
                      </a:cubicBezTo>
                      <a:cubicBezTo>
                        <a:pt x="2262" y="19825"/>
                        <a:pt x="2283" y="19804"/>
                        <a:pt x="2303" y="19793"/>
                      </a:cubicBezTo>
                      <a:cubicBezTo>
                        <a:pt x="2330" y="19778"/>
                        <a:pt x="2343" y="19751"/>
                        <a:pt x="2367" y="19731"/>
                      </a:cubicBezTo>
                      <a:cubicBezTo>
                        <a:pt x="2390" y="19713"/>
                        <a:pt x="2416" y="19700"/>
                        <a:pt x="2439" y="19682"/>
                      </a:cubicBezTo>
                      <a:cubicBezTo>
                        <a:pt x="2472" y="19656"/>
                        <a:pt x="2502" y="19649"/>
                        <a:pt x="2536" y="19633"/>
                      </a:cubicBezTo>
                      <a:cubicBezTo>
                        <a:pt x="2554" y="19625"/>
                        <a:pt x="2567" y="19615"/>
                        <a:pt x="2578" y="19597"/>
                      </a:cubicBezTo>
                      <a:cubicBezTo>
                        <a:pt x="2594" y="19571"/>
                        <a:pt x="2586" y="19537"/>
                        <a:pt x="2596" y="19515"/>
                      </a:cubicBezTo>
                      <a:cubicBezTo>
                        <a:pt x="2610" y="19482"/>
                        <a:pt x="2648" y="19495"/>
                        <a:pt x="2678" y="19496"/>
                      </a:cubicBezTo>
                      <a:cubicBezTo>
                        <a:pt x="2725" y="19496"/>
                        <a:pt x="2735" y="19489"/>
                        <a:pt x="2775" y="19460"/>
                      </a:cubicBezTo>
                      <a:cubicBezTo>
                        <a:pt x="2786" y="19451"/>
                        <a:pt x="2799" y="19451"/>
                        <a:pt x="2810" y="19442"/>
                      </a:cubicBezTo>
                      <a:cubicBezTo>
                        <a:pt x="2823" y="19431"/>
                        <a:pt x="2832" y="19407"/>
                        <a:pt x="2842" y="19399"/>
                      </a:cubicBezTo>
                      <a:cubicBezTo>
                        <a:pt x="2857" y="19388"/>
                        <a:pt x="2872" y="19398"/>
                        <a:pt x="2887" y="19396"/>
                      </a:cubicBezTo>
                      <a:cubicBezTo>
                        <a:pt x="2921" y="19390"/>
                        <a:pt x="2908" y="19394"/>
                        <a:pt x="2923" y="19360"/>
                      </a:cubicBezTo>
                      <a:cubicBezTo>
                        <a:pt x="2973" y="19248"/>
                        <a:pt x="3094" y="19189"/>
                        <a:pt x="3165" y="19095"/>
                      </a:cubicBezTo>
                      <a:cubicBezTo>
                        <a:pt x="3192" y="19058"/>
                        <a:pt x="3208" y="19024"/>
                        <a:pt x="3242" y="18999"/>
                      </a:cubicBezTo>
                      <a:cubicBezTo>
                        <a:pt x="3264" y="18982"/>
                        <a:pt x="3283" y="18974"/>
                        <a:pt x="3307" y="18959"/>
                      </a:cubicBezTo>
                      <a:cubicBezTo>
                        <a:pt x="3339" y="18939"/>
                        <a:pt x="3347" y="18933"/>
                        <a:pt x="3387" y="18933"/>
                      </a:cubicBezTo>
                      <a:cubicBezTo>
                        <a:pt x="3423" y="18933"/>
                        <a:pt x="3469" y="18919"/>
                        <a:pt x="3496" y="18952"/>
                      </a:cubicBezTo>
                      <a:cubicBezTo>
                        <a:pt x="3541" y="19006"/>
                        <a:pt x="3560" y="19107"/>
                        <a:pt x="3628" y="19130"/>
                      </a:cubicBezTo>
                      <a:cubicBezTo>
                        <a:pt x="3651" y="19138"/>
                        <a:pt x="3671" y="19149"/>
                        <a:pt x="3692" y="19155"/>
                      </a:cubicBezTo>
                      <a:cubicBezTo>
                        <a:pt x="3721" y="19164"/>
                        <a:pt x="3777" y="19134"/>
                        <a:pt x="3802" y="19157"/>
                      </a:cubicBezTo>
                      <a:cubicBezTo>
                        <a:pt x="3835" y="19186"/>
                        <a:pt x="3818" y="19255"/>
                        <a:pt x="3821" y="19295"/>
                      </a:cubicBezTo>
                      <a:cubicBezTo>
                        <a:pt x="3827" y="19357"/>
                        <a:pt x="3844" y="19346"/>
                        <a:pt x="3886" y="19354"/>
                      </a:cubicBezTo>
                      <a:cubicBezTo>
                        <a:pt x="3929" y="19362"/>
                        <a:pt x="3931" y="19397"/>
                        <a:pt x="3955" y="19431"/>
                      </a:cubicBezTo>
                      <a:cubicBezTo>
                        <a:pt x="3978" y="19464"/>
                        <a:pt x="3983" y="19467"/>
                        <a:pt x="3983" y="19516"/>
                      </a:cubicBezTo>
                      <a:cubicBezTo>
                        <a:pt x="3982" y="19536"/>
                        <a:pt x="3982" y="19556"/>
                        <a:pt x="3983" y="19576"/>
                      </a:cubicBezTo>
                      <a:cubicBezTo>
                        <a:pt x="3983" y="19606"/>
                        <a:pt x="3974" y="19619"/>
                        <a:pt x="3970" y="19641"/>
                      </a:cubicBezTo>
                      <a:cubicBezTo>
                        <a:pt x="3965" y="19671"/>
                        <a:pt x="3956" y="19751"/>
                        <a:pt x="3965" y="19779"/>
                      </a:cubicBezTo>
                      <a:cubicBezTo>
                        <a:pt x="3977" y="19811"/>
                        <a:pt x="4020" y="19818"/>
                        <a:pt x="4047" y="19817"/>
                      </a:cubicBezTo>
                      <a:cubicBezTo>
                        <a:pt x="4098" y="19816"/>
                        <a:pt x="4141" y="19828"/>
                        <a:pt x="4191" y="19841"/>
                      </a:cubicBezTo>
                      <a:cubicBezTo>
                        <a:pt x="4197" y="19875"/>
                        <a:pt x="4184" y="19912"/>
                        <a:pt x="4202" y="19936"/>
                      </a:cubicBezTo>
                      <a:cubicBezTo>
                        <a:pt x="4216" y="19957"/>
                        <a:pt x="4251" y="19956"/>
                        <a:pt x="4270" y="19962"/>
                      </a:cubicBezTo>
                      <a:cubicBezTo>
                        <a:pt x="4271" y="20001"/>
                        <a:pt x="4307" y="20043"/>
                        <a:pt x="4325" y="20072"/>
                      </a:cubicBezTo>
                      <a:cubicBezTo>
                        <a:pt x="4344" y="20103"/>
                        <a:pt x="4357" y="20144"/>
                        <a:pt x="4385" y="20165"/>
                      </a:cubicBezTo>
                      <a:cubicBezTo>
                        <a:pt x="4416" y="20187"/>
                        <a:pt x="4457" y="20191"/>
                        <a:pt x="4491" y="20209"/>
                      </a:cubicBezTo>
                      <a:cubicBezTo>
                        <a:pt x="4533" y="20231"/>
                        <a:pt x="4548" y="20278"/>
                        <a:pt x="4595" y="20280"/>
                      </a:cubicBezTo>
                      <a:cubicBezTo>
                        <a:pt x="4679" y="20283"/>
                        <a:pt x="4690" y="20204"/>
                        <a:pt x="4739" y="20139"/>
                      </a:cubicBezTo>
                      <a:cubicBezTo>
                        <a:pt x="4757" y="20114"/>
                        <a:pt x="4789" y="20114"/>
                        <a:pt x="4806" y="20094"/>
                      </a:cubicBezTo>
                      <a:cubicBezTo>
                        <a:pt x="4822" y="20077"/>
                        <a:pt x="4821" y="20054"/>
                        <a:pt x="4836" y="20037"/>
                      </a:cubicBezTo>
                      <a:cubicBezTo>
                        <a:pt x="4858" y="20012"/>
                        <a:pt x="4919" y="19998"/>
                        <a:pt x="4948" y="19995"/>
                      </a:cubicBezTo>
                      <a:cubicBezTo>
                        <a:pt x="4956" y="19898"/>
                        <a:pt x="4988" y="19881"/>
                        <a:pt x="5055" y="19837"/>
                      </a:cubicBezTo>
                      <a:cubicBezTo>
                        <a:pt x="5095" y="19812"/>
                        <a:pt x="5128" y="19749"/>
                        <a:pt x="5173" y="19739"/>
                      </a:cubicBezTo>
                      <a:cubicBezTo>
                        <a:pt x="5186" y="19793"/>
                        <a:pt x="5162" y="19849"/>
                        <a:pt x="5152" y="19898"/>
                      </a:cubicBezTo>
                      <a:cubicBezTo>
                        <a:pt x="5140" y="19957"/>
                        <a:pt x="5151" y="20003"/>
                        <a:pt x="5159" y="20063"/>
                      </a:cubicBezTo>
                      <a:cubicBezTo>
                        <a:pt x="5164" y="20097"/>
                        <a:pt x="5172" y="20132"/>
                        <a:pt x="5186" y="20159"/>
                      </a:cubicBezTo>
                      <a:cubicBezTo>
                        <a:pt x="5192" y="20171"/>
                        <a:pt x="5202" y="20172"/>
                        <a:pt x="5207" y="20188"/>
                      </a:cubicBezTo>
                      <a:cubicBezTo>
                        <a:pt x="5211" y="20201"/>
                        <a:pt x="5203" y="20217"/>
                        <a:pt x="5209" y="20228"/>
                      </a:cubicBezTo>
                      <a:cubicBezTo>
                        <a:pt x="5229" y="20266"/>
                        <a:pt x="5346" y="20229"/>
                        <a:pt x="5379" y="20238"/>
                      </a:cubicBezTo>
                      <a:cubicBezTo>
                        <a:pt x="5397" y="20244"/>
                        <a:pt x="5407" y="20255"/>
                        <a:pt x="5425" y="20260"/>
                      </a:cubicBezTo>
                      <a:cubicBezTo>
                        <a:pt x="5447" y="20266"/>
                        <a:pt x="5476" y="20259"/>
                        <a:pt x="5498" y="20259"/>
                      </a:cubicBezTo>
                      <a:cubicBezTo>
                        <a:pt x="5517" y="20259"/>
                        <a:pt x="5547" y="20251"/>
                        <a:pt x="5564" y="20263"/>
                      </a:cubicBezTo>
                      <a:cubicBezTo>
                        <a:pt x="5578" y="20273"/>
                        <a:pt x="5592" y="20304"/>
                        <a:pt x="5603" y="20319"/>
                      </a:cubicBezTo>
                      <a:cubicBezTo>
                        <a:pt x="5629" y="20357"/>
                        <a:pt x="5663" y="20430"/>
                        <a:pt x="5708" y="20422"/>
                      </a:cubicBezTo>
                      <a:cubicBezTo>
                        <a:pt x="5736" y="20417"/>
                        <a:pt x="5745" y="20393"/>
                        <a:pt x="5774" y="20414"/>
                      </a:cubicBezTo>
                      <a:cubicBezTo>
                        <a:pt x="5799" y="20433"/>
                        <a:pt x="5799" y="20463"/>
                        <a:pt x="5835" y="20464"/>
                      </a:cubicBezTo>
                      <a:cubicBezTo>
                        <a:pt x="5846" y="20511"/>
                        <a:pt x="5825" y="20548"/>
                        <a:pt x="5863" y="20581"/>
                      </a:cubicBezTo>
                      <a:cubicBezTo>
                        <a:pt x="5878" y="20595"/>
                        <a:pt x="5901" y="20593"/>
                        <a:pt x="5915" y="20606"/>
                      </a:cubicBezTo>
                      <a:cubicBezTo>
                        <a:pt x="5934" y="20624"/>
                        <a:pt x="5944" y="20646"/>
                        <a:pt x="5965" y="20662"/>
                      </a:cubicBezTo>
                      <a:cubicBezTo>
                        <a:pt x="5996" y="20687"/>
                        <a:pt x="6021" y="20705"/>
                        <a:pt x="6047" y="20738"/>
                      </a:cubicBezTo>
                      <a:cubicBezTo>
                        <a:pt x="6074" y="20771"/>
                        <a:pt x="6123" y="20795"/>
                        <a:pt x="6160" y="20803"/>
                      </a:cubicBezTo>
                      <a:cubicBezTo>
                        <a:pt x="6242" y="20821"/>
                        <a:pt x="6342" y="20803"/>
                        <a:pt x="6426" y="20802"/>
                      </a:cubicBezTo>
                      <a:cubicBezTo>
                        <a:pt x="6522" y="20801"/>
                        <a:pt x="6521" y="20630"/>
                        <a:pt x="6579" y="20561"/>
                      </a:cubicBezTo>
                      <a:cubicBezTo>
                        <a:pt x="6598" y="20539"/>
                        <a:pt x="6623" y="20516"/>
                        <a:pt x="6650" y="20498"/>
                      </a:cubicBezTo>
                      <a:cubicBezTo>
                        <a:pt x="6676" y="20480"/>
                        <a:pt x="6704" y="20446"/>
                        <a:pt x="6732" y="20440"/>
                      </a:cubicBezTo>
                      <a:cubicBezTo>
                        <a:pt x="6771" y="20430"/>
                        <a:pt x="6812" y="20454"/>
                        <a:pt x="6842" y="20406"/>
                      </a:cubicBezTo>
                      <a:cubicBezTo>
                        <a:pt x="6858" y="20379"/>
                        <a:pt x="6862" y="20262"/>
                        <a:pt x="6919" y="20302"/>
                      </a:cubicBezTo>
                      <a:cubicBezTo>
                        <a:pt x="6950" y="20324"/>
                        <a:pt x="6932" y="20431"/>
                        <a:pt x="6934" y="20471"/>
                      </a:cubicBezTo>
                      <a:cubicBezTo>
                        <a:pt x="6935" y="20518"/>
                        <a:pt x="6960" y="20546"/>
                        <a:pt x="6967" y="20590"/>
                      </a:cubicBezTo>
                      <a:cubicBezTo>
                        <a:pt x="6984" y="20713"/>
                        <a:pt x="6953" y="20842"/>
                        <a:pt x="6979" y="20963"/>
                      </a:cubicBezTo>
                      <a:cubicBezTo>
                        <a:pt x="6984" y="20989"/>
                        <a:pt x="6983" y="21016"/>
                        <a:pt x="6982" y="21043"/>
                      </a:cubicBezTo>
                      <a:cubicBezTo>
                        <a:pt x="6982" y="21052"/>
                        <a:pt x="6979" y="21074"/>
                        <a:pt x="6981" y="21084"/>
                      </a:cubicBezTo>
                      <a:cubicBezTo>
                        <a:pt x="6985" y="21106"/>
                        <a:pt x="6997" y="21108"/>
                        <a:pt x="7005" y="21124"/>
                      </a:cubicBezTo>
                      <a:cubicBezTo>
                        <a:pt x="7015" y="21145"/>
                        <a:pt x="7015" y="21167"/>
                        <a:pt x="7026" y="21190"/>
                      </a:cubicBezTo>
                      <a:cubicBezTo>
                        <a:pt x="7036" y="21209"/>
                        <a:pt x="7053" y="21219"/>
                        <a:pt x="7060" y="21243"/>
                      </a:cubicBezTo>
                      <a:cubicBezTo>
                        <a:pt x="7073" y="21289"/>
                        <a:pt x="7062" y="21342"/>
                        <a:pt x="7060" y="21392"/>
                      </a:cubicBezTo>
                      <a:cubicBezTo>
                        <a:pt x="7081" y="21398"/>
                        <a:pt x="7102" y="21407"/>
                        <a:pt x="7119" y="21414"/>
                      </a:cubicBezTo>
                      <a:cubicBezTo>
                        <a:pt x="7143" y="21425"/>
                        <a:pt x="7158" y="21442"/>
                        <a:pt x="7183" y="21446"/>
                      </a:cubicBezTo>
                      <a:cubicBezTo>
                        <a:pt x="7204" y="21449"/>
                        <a:pt x="7227" y="21445"/>
                        <a:pt x="7248" y="21445"/>
                      </a:cubicBezTo>
                      <a:cubicBezTo>
                        <a:pt x="7306" y="21445"/>
                        <a:pt x="7357" y="21445"/>
                        <a:pt x="7413" y="21430"/>
                      </a:cubicBezTo>
                      <a:cubicBezTo>
                        <a:pt x="7444" y="21421"/>
                        <a:pt x="7514" y="21411"/>
                        <a:pt x="7543" y="21429"/>
                      </a:cubicBezTo>
                      <a:cubicBezTo>
                        <a:pt x="7572" y="21448"/>
                        <a:pt x="7585" y="21497"/>
                        <a:pt x="7602" y="21526"/>
                      </a:cubicBezTo>
                      <a:cubicBezTo>
                        <a:pt x="7632" y="21580"/>
                        <a:pt x="7658" y="21587"/>
                        <a:pt x="7707" y="21586"/>
                      </a:cubicBezTo>
                      <a:cubicBezTo>
                        <a:pt x="7752" y="21586"/>
                        <a:pt x="7781" y="21587"/>
                        <a:pt x="7819" y="21566"/>
                      </a:cubicBezTo>
                      <a:cubicBezTo>
                        <a:pt x="7855" y="21546"/>
                        <a:pt x="7914" y="21516"/>
                        <a:pt x="7931" y="21466"/>
                      </a:cubicBezTo>
                      <a:cubicBezTo>
                        <a:pt x="7939" y="21440"/>
                        <a:pt x="7931" y="21422"/>
                        <a:pt x="7944" y="21400"/>
                      </a:cubicBezTo>
                      <a:cubicBezTo>
                        <a:pt x="7956" y="21382"/>
                        <a:pt x="7973" y="21376"/>
                        <a:pt x="7989" y="21368"/>
                      </a:cubicBezTo>
                      <a:cubicBezTo>
                        <a:pt x="8022" y="21351"/>
                        <a:pt x="8059" y="21332"/>
                        <a:pt x="8086" y="21306"/>
                      </a:cubicBezTo>
                      <a:cubicBezTo>
                        <a:pt x="8136" y="21257"/>
                        <a:pt x="8171" y="21168"/>
                        <a:pt x="8239" y="21164"/>
                      </a:cubicBezTo>
                      <a:cubicBezTo>
                        <a:pt x="8270" y="21163"/>
                        <a:pt x="8334" y="21150"/>
                        <a:pt x="8361" y="21166"/>
                      </a:cubicBezTo>
                      <a:cubicBezTo>
                        <a:pt x="8402" y="21188"/>
                        <a:pt x="8379" y="21250"/>
                        <a:pt x="8384" y="21295"/>
                      </a:cubicBezTo>
                      <a:cubicBezTo>
                        <a:pt x="8392" y="21371"/>
                        <a:pt x="8431" y="21358"/>
                        <a:pt x="8478" y="21370"/>
                      </a:cubicBezTo>
                      <a:cubicBezTo>
                        <a:pt x="8492" y="21374"/>
                        <a:pt x="8500" y="21385"/>
                        <a:pt x="8521" y="21386"/>
                      </a:cubicBezTo>
                      <a:cubicBezTo>
                        <a:pt x="8538" y="21387"/>
                        <a:pt x="8558" y="21390"/>
                        <a:pt x="8574" y="21382"/>
                      </a:cubicBezTo>
                      <a:cubicBezTo>
                        <a:pt x="8606" y="21367"/>
                        <a:pt x="8628" y="21326"/>
                        <a:pt x="8652" y="21298"/>
                      </a:cubicBezTo>
                      <a:cubicBezTo>
                        <a:pt x="8680" y="21265"/>
                        <a:pt x="8720" y="21247"/>
                        <a:pt x="8752" y="21220"/>
                      </a:cubicBezTo>
                      <a:cubicBezTo>
                        <a:pt x="8786" y="21193"/>
                        <a:pt x="8816" y="21156"/>
                        <a:pt x="8820" y="21105"/>
                      </a:cubicBezTo>
                      <a:cubicBezTo>
                        <a:pt x="8824" y="21050"/>
                        <a:pt x="8827" y="21032"/>
                        <a:pt x="8858" y="20992"/>
                      </a:cubicBezTo>
                      <a:cubicBezTo>
                        <a:pt x="8874" y="20972"/>
                        <a:pt x="8882" y="20943"/>
                        <a:pt x="8896" y="20923"/>
                      </a:cubicBezTo>
                      <a:cubicBezTo>
                        <a:pt x="8910" y="20904"/>
                        <a:pt x="8915" y="20913"/>
                        <a:pt x="8932" y="20900"/>
                      </a:cubicBezTo>
                      <a:cubicBezTo>
                        <a:pt x="8963" y="20879"/>
                        <a:pt x="8993" y="20860"/>
                        <a:pt x="9017" y="20829"/>
                      </a:cubicBezTo>
                      <a:cubicBezTo>
                        <a:pt x="9039" y="20801"/>
                        <a:pt x="9057" y="20779"/>
                        <a:pt x="9084" y="20761"/>
                      </a:cubicBezTo>
                      <a:cubicBezTo>
                        <a:pt x="9115" y="20741"/>
                        <a:pt x="9154" y="20755"/>
                        <a:pt x="9181" y="20732"/>
                      </a:cubicBezTo>
                      <a:cubicBezTo>
                        <a:pt x="9222" y="20698"/>
                        <a:pt x="9204" y="20648"/>
                        <a:pt x="9194" y="20603"/>
                      </a:cubicBezTo>
                      <a:cubicBezTo>
                        <a:pt x="9185" y="20559"/>
                        <a:pt x="9191" y="20507"/>
                        <a:pt x="9191" y="20462"/>
                      </a:cubicBezTo>
                      <a:cubicBezTo>
                        <a:pt x="9190" y="20436"/>
                        <a:pt x="9200" y="20353"/>
                        <a:pt x="9215" y="20341"/>
                      </a:cubicBezTo>
                      <a:cubicBezTo>
                        <a:pt x="9250" y="20315"/>
                        <a:pt x="9274" y="20401"/>
                        <a:pt x="9297" y="20399"/>
                      </a:cubicBezTo>
                      <a:cubicBezTo>
                        <a:pt x="9323" y="20398"/>
                        <a:pt x="9318" y="20351"/>
                        <a:pt x="9327" y="20330"/>
                      </a:cubicBezTo>
                      <a:cubicBezTo>
                        <a:pt x="9339" y="20302"/>
                        <a:pt x="9343" y="20304"/>
                        <a:pt x="9368" y="20301"/>
                      </a:cubicBezTo>
                      <a:cubicBezTo>
                        <a:pt x="9410" y="20295"/>
                        <a:pt x="9459" y="20302"/>
                        <a:pt x="9498" y="20321"/>
                      </a:cubicBezTo>
                      <a:cubicBezTo>
                        <a:pt x="9539" y="20340"/>
                        <a:pt x="9537" y="20392"/>
                        <a:pt x="9561" y="20432"/>
                      </a:cubicBezTo>
                      <a:cubicBezTo>
                        <a:pt x="9580" y="20463"/>
                        <a:pt x="9615" y="20484"/>
                        <a:pt x="9631" y="20518"/>
                      </a:cubicBezTo>
                      <a:cubicBezTo>
                        <a:pt x="9641" y="20538"/>
                        <a:pt x="9636" y="20558"/>
                        <a:pt x="9645" y="20578"/>
                      </a:cubicBezTo>
                      <a:cubicBezTo>
                        <a:pt x="9652" y="20594"/>
                        <a:pt x="9671" y="20605"/>
                        <a:pt x="9679" y="20622"/>
                      </a:cubicBezTo>
                      <a:cubicBezTo>
                        <a:pt x="9700" y="20665"/>
                        <a:pt x="9683" y="20708"/>
                        <a:pt x="9690" y="20754"/>
                      </a:cubicBezTo>
                      <a:cubicBezTo>
                        <a:pt x="9699" y="20810"/>
                        <a:pt x="9733" y="20804"/>
                        <a:pt x="9768" y="20828"/>
                      </a:cubicBezTo>
                      <a:cubicBezTo>
                        <a:pt x="9804" y="20853"/>
                        <a:pt x="9823" y="20871"/>
                        <a:pt x="9868" y="20865"/>
                      </a:cubicBezTo>
                      <a:cubicBezTo>
                        <a:pt x="9935" y="20855"/>
                        <a:pt x="9995" y="20797"/>
                        <a:pt x="10053" y="20762"/>
                      </a:cubicBezTo>
                      <a:cubicBezTo>
                        <a:pt x="10084" y="20742"/>
                        <a:pt x="10102" y="20718"/>
                        <a:pt x="10129" y="20708"/>
                      </a:cubicBezTo>
                      <a:cubicBezTo>
                        <a:pt x="10137" y="20705"/>
                        <a:pt x="10147" y="20704"/>
                        <a:pt x="10158" y="20704"/>
                      </a:cubicBezTo>
                      <a:cubicBezTo>
                        <a:pt x="10167" y="20704"/>
                        <a:pt x="10175" y="20704"/>
                        <a:pt x="10183" y="20704"/>
                      </a:cubicBezTo>
                      <a:cubicBezTo>
                        <a:pt x="10192" y="20678"/>
                        <a:pt x="10200" y="20652"/>
                        <a:pt x="10210" y="20627"/>
                      </a:cubicBezTo>
                      <a:cubicBezTo>
                        <a:pt x="10229" y="20584"/>
                        <a:pt x="10237" y="20566"/>
                        <a:pt x="10238" y="20520"/>
                      </a:cubicBezTo>
                      <a:cubicBezTo>
                        <a:pt x="10239" y="20515"/>
                        <a:pt x="10239" y="20509"/>
                        <a:pt x="10239" y="20502"/>
                      </a:cubicBezTo>
                      <a:cubicBezTo>
                        <a:pt x="10238" y="20462"/>
                        <a:pt x="10231" y="20404"/>
                        <a:pt x="10242" y="20366"/>
                      </a:cubicBezTo>
                      <a:cubicBezTo>
                        <a:pt x="10252" y="20330"/>
                        <a:pt x="10288" y="20293"/>
                        <a:pt x="10300" y="20257"/>
                      </a:cubicBezTo>
                      <a:cubicBezTo>
                        <a:pt x="10312" y="20219"/>
                        <a:pt x="10303" y="20161"/>
                        <a:pt x="10303" y="20120"/>
                      </a:cubicBezTo>
                      <a:cubicBezTo>
                        <a:pt x="10303" y="20070"/>
                        <a:pt x="10306" y="20019"/>
                        <a:pt x="10303" y="19969"/>
                      </a:cubicBezTo>
                      <a:cubicBezTo>
                        <a:pt x="10302" y="19941"/>
                        <a:pt x="10294" y="19870"/>
                        <a:pt x="10274" y="19854"/>
                      </a:cubicBezTo>
                      <a:cubicBezTo>
                        <a:pt x="10292" y="19733"/>
                        <a:pt x="10433" y="19953"/>
                        <a:pt x="10456" y="19980"/>
                      </a:cubicBezTo>
                      <a:cubicBezTo>
                        <a:pt x="10483" y="20009"/>
                        <a:pt x="10537" y="20045"/>
                        <a:pt x="10574" y="20016"/>
                      </a:cubicBezTo>
                      <a:cubicBezTo>
                        <a:pt x="10607" y="19990"/>
                        <a:pt x="10598" y="19916"/>
                        <a:pt x="10625" y="19878"/>
                      </a:cubicBezTo>
                      <a:cubicBezTo>
                        <a:pt x="10654" y="19836"/>
                        <a:pt x="10698" y="19819"/>
                        <a:pt x="10723" y="19767"/>
                      </a:cubicBezTo>
                      <a:cubicBezTo>
                        <a:pt x="10742" y="19726"/>
                        <a:pt x="10755" y="19685"/>
                        <a:pt x="10755" y="19638"/>
                      </a:cubicBezTo>
                      <a:cubicBezTo>
                        <a:pt x="10754" y="19592"/>
                        <a:pt x="10745" y="19505"/>
                        <a:pt x="10772" y="19468"/>
                      </a:cubicBezTo>
                      <a:cubicBezTo>
                        <a:pt x="10790" y="19443"/>
                        <a:pt x="10855" y="19457"/>
                        <a:pt x="10884" y="19457"/>
                      </a:cubicBezTo>
                      <a:cubicBezTo>
                        <a:pt x="10910" y="19457"/>
                        <a:pt x="10937" y="19460"/>
                        <a:pt x="10964" y="19458"/>
                      </a:cubicBezTo>
                      <a:cubicBezTo>
                        <a:pt x="10991" y="19456"/>
                        <a:pt x="11011" y="19440"/>
                        <a:pt x="11037" y="19436"/>
                      </a:cubicBezTo>
                      <a:cubicBezTo>
                        <a:pt x="11078" y="19430"/>
                        <a:pt x="11110" y="19439"/>
                        <a:pt x="11148" y="19422"/>
                      </a:cubicBezTo>
                      <a:lnTo>
                        <a:pt x="11190" y="19363"/>
                      </a:lnTo>
                      <a:cubicBezTo>
                        <a:pt x="11190" y="19358"/>
                        <a:pt x="11190" y="19353"/>
                        <a:pt x="11190" y="19346"/>
                      </a:cubicBezTo>
                      <a:cubicBezTo>
                        <a:pt x="11190" y="19300"/>
                        <a:pt x="11184" y="19311"/>
                        <a:pt x="11167" y="19276"/>
                      </a:cubicBezTo>
                      <a:cubicBezTo>
                        <a:pt x="11153" y="19246"/>
                        <a:pt x="11151" y="19175"/>
                        <a:pt x="11157" y="19135"/>
                      </a:cubicBezTo>
                      <a:cubicBezTo>
                        <a:pt x="11165" y="19081"/>
                        <a:pt x="11208" y="19040"/>
                        <a:pt x="11216" y="18984"/>
                      </a:cubicBezTo>
                      <a:cubicBezTo>
                        <a:pt x="11220" y="18953"/>
                        <a:pt x="11212" y="18963"/>
                        <a:pt x="11202" y="18935"/>
                      </a:cubicBezTo>
                      <a:cubicBezTo>
                        <a:pt x="11191" y="18907"/>
                        <a:pt x="11193" y="18884"/>
                        <a:pt x="11187" y="18854"/>
                      </a:cubicBezTo>
                      <a:cubicBezTo>
                        <a:pt x="11173" y="18786"/>
                        <a:pt x="11174" y="18742"/>
                        <a:pt x="11187" y="18672"/>
                      </a:cubicBezTo>
                      <a:cubicBezTo>
                        <a:pt x="11194" y="18630"/>
                        <a:pt x="11174" y="18547"/>
                        <a:pt x="11193" y="18511"/>
                      </a:cubicBezTo>
                      <a:cubicBezTo>
                        <a:pt x="11206" y="18486"/>
                        <a:pt x="11238" y="18489"/>
                        <a:pt x="11255" y="18465"/>
                      </a:cubicBezTo>
                      <a:cubicBezTo>
                        <a:pt x="11268" y="18449"/>
                        <a:pt x="11274" y="18430"/>
                        <a:pt x="11283" y="18411"/>
                      </a:cubicBezTo>
                      <a:cubicBezTo>
                        <a:pt x="11304" y="18371"/>
                        <a:pt x="11332" y="18340"/>
                        <a:pt x="11336" y="18292"/>
                      </a:cubicBezTo>
                      <a:cubicBezTo>
                        <a:pt x="11340" y="18236"/>
                        <a:pt x="11330" y="18200"/>
                        <a:pt x="11315" y="18151"/>
                      </a:cubicBezTo>
                      <a:cubicBezTo>
                        <a:pt x="11299" y="18099"/>
                        <a:pt x="11290" y="18043"/>
                        <a:pt x="11276" y="17989"/>
                      </a:cubicBezTo>
                      <a:cubicBezTo>
                        <a:pt x="11292" y="17965"/>
                        <a:pt x="11327" y="17969"/>
                        <a:pt x="11347" y="17953"/>
                      </a:cubicBezTo>
                      <a:cubicBezTo>
                        <a:pt x="11376" y="17992"/>
                        <a:pt x="11408" y="18035"/>
                        <a:pt x="11440" y="18071"/>
                      </a:cubicBezTo>
                      <a:cubicBezTo>
                        <a:pt x="11477" y="18112"/>
                        <a:pt x="11505" y="18111"/>
                        <a:pt x="11553" y="18111"/>
                      </a:cubicBezTo>
                      <a:cubicBezTo>
                        <a:pt x="11593" y="18111"/>
                        <a:pt x="11642" y="18122"/>
                        <a:pt x="11680" y="18109"/>
                      </a:cubicBezTo>
                      <a:cubicBezTo>
                        <a:pt x="11710" y="18100"/>
                        <a:pt x="11738" y="18064"/>
                        <a:pt x="11767" y="18045"/>
                      </a:cubicBezTo>
                      <a:cubicBezTo>
                        <a:pt x="11782" y="18036"/>
                        <a:pt x="11794" y="18028"/>
                        <a:pt x="11803" y="18012"/>
                      </a:cubicBezTo>
                      <a:cubicBezTo>
                        <a:pt x="11812" y="17997"/>
                        <a:pt x="11818" y="17959"/>
                        <a:pt x="11819" y="17940"/>
                      </a:cubicBezTo>
                      <a:cubicBezTo>
                        <a:pt x="11824" y="17892"/>
                        <a:pt x="11819" y="17838"/>
                        <a:pt x="11819" y="17790"/>
                      </a:cubicBezTo>
                      <a:cubicBezTo>
                        <a:pt x="11819" y="17742"/>
                        <a:pt x="11812" y="17685"/>
                        <a:pt x="11818" y="17638"/>
                      </a:cubicBezTo>
                      <a:cubicBezTo>
                        <a:pt x="11824" y="17600"/>
                        <a:pt x="11844" y="17580"/>
                        <a:pt x="11860" y="17549"/>
                      </a:cubicBezTo>
                      <a:cubicBezTo>
                        <a:pt x="11886" y="17499"/>
                        <a:pt x="11918" y="17440"/>
                        <a:pt x="11960" y="17402"/>
                      </a:cubicBezTo>
                      <a:cubicBezTo>
                        <a:pt x="11991" y="17374"/>
                        <a:pt x="12002" y="17370"/>
                        <a:pt x="12025" y="17327"/>
                      </a:cubicBezTo>
                      <a:cubicBezTo>
                        <a:pt x="12043" y="17292"/>
                        <a:pt x="12050" y="17264"/>
                        <a:pt x="12064" y="17227"/>
                      </a:cubicBezTo>
                      <a:cubicBezTo>
                        <a:pt x="12080" y="17182"/>
                        <a:pt x="12110" y="17136"/>
                        <a:pt x="12129" y="17091"/>
                      </a:cubicBezTo>
                      <a:cubicBezTo>
                        <a:pt x="12139" y="17068"/>
                        <a:pt x="12151" y="17024"/>
                        <a:pt x="12165" y="17005"/>
                      </a:cubicBezTo>
                      <a:cubicBezTo>
                        <a:pt x="12187" y="16975"/>
                        <a:pt x="12225" y="16983"/>
                        <a:pt x="12251" y="16961"/>
                      </a:cubicBezTo>
                      <a:cubicBezTo>
                        <a:pt x="12264" y="16950"/>
                        <a:pt x="12267" y="16928"/>
                        <a:pt x="12279" y="16917"/>
                      </a:cubicBezTo>
                      <a:cubicBezTo>
                        <a:pt x="12291" y="16906"/>
                        <a:pt x="12310" y="16901"/>
                        <a:pt x="12325" y="16895"/>
                      </a:cubicBezTo>
                      <a:cubicBezTo>
                        <a:pt x="12353" y="16886"/>
                        <a:pt x="12388" y="16876"/>
                        <a:pt x="12417" y="16884"/>
                      </a:cubicBezTo>
                      <a:cubicBezTo>
                        <a:pt x="12437" y="16890"/>
                        <a:pt x="12451" y="16907"/>
                        <a:pt x="12472" y="16907"/>
                      </a:cubicBezTo>
                      <a:cubicBezTo>
                        <a:pt x="12500" y="16907"/>
                        <a:pt x="12532" y="16878"/>
                        <a:pt x="12552" y="16854"/>
                      </a:cubicBezTo>
                      <a:cubicBezTo>
                        <a:pt x="12602" y="16794"/>
                        <a:pt x="12654" y="16712"/>
                        <a:pt x="12657" y="16624"/>
                      </a:cubicBezTo>
                      <a:cubicBezTo>
                        <a:pt x="12660" y="16546"/>
                        <a:pt x="12681" y="16472"/>
                        <a:pt x="12705" y="16404"/>
                      </a:cubicBezTo>
                      <a:cubicBezTo>
                        <a:pt x="12736" y="16321"/>
                        <a:pt x="12737" y="16244"/>
                        <a:pt x="12778" y="16162"/>
                      </a:cubicBezTo>
                      <a:cubicBezTo>
                        <a:pt x="12796" y="16127"/>
                        <a:pt x="12815" y="16103"/>
                        <a:pt x="12819" y="16062"/>
                      </a:cubicBezTo>
                      <a:cubicBezTo>
                        <a:pt x="12824" y="16011"/>
                        <a:pt x="12796" y="15979"/>
                        <a:pt x="12809" y="15931"/>
                      </a:cubicBezTo>
                      <a:cubicBezTo>
                        <a:pt x="12823" y="15882"/>
                        <a:pt x="12851" y="15849"/>
                        <a:pt x="12875" y="15810"/>
                      </a:cubicBezTo>
                      <a:cubicBezTo>
                        <a:pt x="12895" y="15777"/>
                        <a:pt x="12906" y="15773"/>
                        <a:pt x="12932" y="15750"/>
                      </a:cubicBezTo>
                      <a:cubicBezTo>
                        <a:pt x="12980" y="15707"/>
                        <a:pt x="12990" y="15637"/>
                        <a:pt x="13044" y="15599"/>
                      </a:cubicBezTo>
                      <a:cubicBezTo>
                        <a:pt x="13091" y="15566"/>
                        <a:pt x="13168" y="15525"/>
                        <a:pt x="13221" y="15518"/>
                      </a:cubicBezTo>
                      <a:cubicBezTo>
                        <a:pt x="13260" y="15514"/>
                        <a:pt x="13295" y="15504"/>
                        <a:pt x="13335" y="15499"/>
                      </a:cubicBezTo>
                      <a:cubicBezTo>
                        <a:pt x="13367" y="15496"/>
                        <a:pt x="13389" y="15474"/>
                        <a:pt x="13407" y="15438"/>
                      </a:cubicBezTo>
                      <a:cubicBezTo>
                        <a:pt x="13440" y="15376"/>
                        <a:pt x="13476" y="15310"/>
                        <a:pt x="13510" y="15245"/>
                      </a:cubicBezTo>
                      <a:cubicBezTo>
                        <a:pt x="13526" y="15215"/>
                        <a:pt x="13541" y="15179"/>
                        <a:pt x="13560" y="15149"/>
                      </a:cubicBezTo>
                      <a:cubicBezTo>
                        <a:pt x="13580" y="15116"/>
                        <a:pt x="13604" y="15096"/>
                        <a:pt x="13620" y="15057"/>
                      </a:cubicBezTo>
                      <a:cubicBezTo>
                        <a:pt x="13641" y="15009"/>
                        <a:pt x="13634" y="14966"/>
                        <a:pt x="13680" y="14956"/>
                      </a:cubicBezTo>
                      <a:cubicBezTo>
                        <a:pt x="13715" y="14947"/>
                        <a:pt x="13748" y="14941"/>
                        <a:pt x="13783" y="14933"/>
                      </a:cubicBezTo>
                      <a:cubicBezTo>
                        <a:pt x="13787" y="14898"/>
                        <a:pt x="13802" y="14867"/>
                        <a:pt x="13810" y="14836"/>
                      </a:cubicBezTo>
                      <a:cubicBezTo>
                        <a:pt x="13816" y="14814"/>
                        <a:pt x="13818" y="14790"/>
                        <a:pt x="13829" y="14770"/>
                      </a:cubicBezTo>
                      <a:cubicBezTo>
                        <a:pt x="13848" y="14737"/>
                        <a:pt x="13916" y="14711"/>
                        <a:pt x="13946" y="14695"/>
                      </a:cubicBezTo>
                      <a:cubicBezTo>
                        <a:pt x="13970" y="14682"/>
                        <a:pt x="14005" y="14675"/>
                        <a:pt x="14024" y="14650"/>
                      </a:cubicBezTo>
                      <a:cubicBezTo>
                        <a:pt x="14035" y="14637"/>
                        <a:pt x="14040" y="14598"/>
                        <a:pt x="14047" y="14579"/>
                      </a:cubicBezTo>
                      <a:cubicBezTo>
                        <a:pt x="14066" y="14530"/>
                        <a:pt x="14084" y="14494"/>
                        <a:pt x="14116" y="14454"/>
                      </a:cubicBezTo>
                      <a:cubicBezTo>
                        <a:pt x="14156" y="14403"/>
                        <a:pt x="14189" y="14414"/>
                        <a:pt x="14245" y="14414"/>
                      </a:cubicBezTo>
                      <a:cubicBezTo>
                        <a:pt x="14296" y="14414"/>
                        <a:pt x="14347" y="14414"/>
                        <a:pt x="14398" y="14414"/>
                      </a:cubicBezTo>
                      <a:cubicBezTo>
                        <a:pt x="14407" y="14414"/>
                        <a:pt x="14416" y="14414"/>
                        <a:pt x="14425" y="14414"/>
                      </a:cubicBezTo>
                      <a:cubicBezTo>
                        <a:pt x="14415" y="14407"/>
                        <a:pt x="14405" y="14399"/>
                        <a:pt x="14398" y="14383"/>
                      </a:cubicBezTo>
                      <a:cubicBezTo>
                        <a:pt x="14379" y="14345"/>
                        <a:pt x="14399" y="14342"/>
                        <a:pt x="14431" y="14318"/>
                      </a:cubicBezTo>
                      <a:cubicBezTo>
                        <a:pt x="14456" y="14299"/>
                        <a:pt x="14481" y="14285"/>
                        <a:pt x="14507" y="14267"/>
                      </a:cubicBezTo>
                      <a:cubicBezTo>
                        <a:pt x="14565" y="14229"/>
                        <a:pt x="14630" y="14208"/>
                        <a:pt x="14689" y="14172"/>
                      </a:cubicBezTo>
                      <a:cubicBezTo>
                        <a:pt x="14723" y="14152"/>
                        <a:pt x="14735" y="14128"/>
                        <a:pt x="14745" y="14083"/>
                      </a:cubicBezTo>
                      <a:cubicBezTo>
                        <a:pt x="14758" y="14024"/>
                        <a:pt x="14757" y="13982"/>
                        <a:pt x="14810" y="13971"/>
                      </a:cubicBezTo>
                      <a:cubicBezTo>
                        <a:pt x="14842" y="13964"/>
                        <a:pt x="14866" y="13959"/>
                        <a:pt x="14898" y="13952"/>
                      </a:cubicBezTo>
                      <a:cubicBezTo>
                        <a:pt x="14936" y="13945"/>
                        <a:pt x="14975" y="13930"/>
                        <a:pt x="14980" y="13881"/>
                      </a:cubicBezTo>
                      <a:cubicBezTo>
                        <a:pt x="14983" y="13845"/>
                        <a:pt x="14966" y="13782"/>
                        <a:pt x="14977" y="13749"/>
                      </a:cubicBezTo>
                      <a:cubicBezTo>
                        <a:pt x="14988" y="13718"/>
                        <a:pt x="15034" y="13711"/>
                        <a:pt x="15060" y="13710"/>
                      </a:cubicBezTo>
                      <a:cubicBezTo>
                        <a:pt x="15100" y="13708"/>
                        <a:pt x="15133" y="13693"/>
                        <a:pt x="15172" y="13690"/>
                      </a:cubicBezTo>
                      <a:cubicBezTo>
                        <a:pt x="15213" y="13687"/>
                        <a:pt x="15246" y="13686"/>
                        <a:pt x="15286" y="13675"/>
                      </a:cubicBezTo>
                      <a:cubicBezTo>
                        <a:pt x="15331" y="13662"/>
                        <a:pt x="15344" y="13683"/>
                        <a:pt x="15358" y="13620"/>
                      </a:cubicBezTo>
                      <a:cubicBezTo>
                        <a:pt x="15365" y="13587"/>
                        <a:pt x="15363" y="13528"/>
                        <a:pt x="15391" y="13510"/>
                      </a:cubicBezTo>
                      <a:cubicBezTo>
                        <a:pt x="15403" y="13503"/>
                        <a:pt x="15442" y="13504"/>
                        <a:pt x="15455" y="13509"/>
                      </a:cubicBezTo>
                      <a:cubicBezTo>
                        <a:pt x="15477" y="13517"/>
                        <a:pt x="15474" y="13510"/>
                        <a:pt x="15479" y="13539"/>
                      </a:cubicBezTo>
                      <a:cubicBezTo>
                        <a:pt x="15487" y="13583"/>
                        <a:pt x="15472" y="13625"/>
                        <a:pt x="15511" y="13660"/>
                      </a:cubicBezTo>
                      <a:cubicBezTo>
                        <a:pt x="15574" y="13716"/>
                        <a:pt x="15604" y="13571"/>
                        <a:pt x="15607" y="13519"/>
                      </a:cubicBezTo>
                      <a:cubicBezTo>
                        <a:pt x="15611" y="13465"/>
                        <a:pt x="15627" y="13462"/>
                        <a:pt x="15672" y="13449"/>
                      </a:cubicBezTo>
                      <a:cubicBezTo>
                        <a:pt x="15705" y="13439"/>
                        <a:pt x="15745" y="13421"/>
                        <a:pt x="15781" y="13428"/>
                      </a:cubicBezTo>
                      <a:cubicBezTo>
                        <a:pt x="15802" y="13433"/>
                        <a:pt x="15820" y="13446"/>
                        <a:pt x="15841" y="13450"/>
                      </a:cubicBezTo>
                      <a:cubicBezTo>
                        <a:pt x="15858" y="13454"/>
                        <a:pt x="15866" y="13450"/>
                        <a:pt x="15881" y="13459"/>
                      </a:cubicBezTo>
                      <a:cubicBezTo>
                        <a:pt x="15915" y="13478"/>
                        <a:pt x="15945" y="13521"/>
                        <a:pt x="15978" y="13546"/>
                      </a:cubicBezTo>
                      <a:cubicBezTo>
                        <a:pt x="16008" y="13569"/>
                        <a:pt x="16032" y="13589"/>
                        <a:pt x="16066" y="13590"/>
                      </a:cubicBezTo>
                      <a:cubicBezTo>
                        <a:pt x="16099" y="13592"/>
                        <a:pt x="16131" y="13590"/>
                        <a:pt x="16163" y="13590"/>
                      </a:cubicBezTo>
                      <a:cubicBezTo>
                        <a:pt x="16204" y="13591"/>
                        <a:pt x="16236" y="13571"/>
                        <a:pt x="16276" y="13570"/>
                      </a:cubicBezTo>
                      <a:cubicBezTo>
                        <a:pt x="16308" y="13569"/>
                        <a:pt x="16341" y="13572"/>
                        <a:pt x="16373" y="13570"/>
                      </a:cubicBezTo>
                      <a:cubicBezTo>
                        <a:pt x="16412" y="13569"/>
                        <a:pt x="16455" y="13558"/>
                        <a:pt x="16494" y="13551"/>
                      </a:cubicBezTo>
                      <a:cubicBezTo>
                        <a:pt x="16539" y="13542"/>
                        <a:pt x="16587" y="13520"/>
                        <a:pt x="16628" y="13494"/>
                      </a:cubicBezTo>
                      <a:cubicBezTo>
                        <a:pt x="16691" y="13453"/>
                        <a:pt x="16736" y="13418"/>
                        <a:pt x="16779" y="13349"/>
                      </a:cubicBezTo>
                      <a:cubicBezTo>
                        <a:pt x="16800" y="13317"/>
                        <a:pt x="16823" y="13275"/>
                        <a:pt x="16856" y="13268"/>
                      </a:cubicBezTo>
                      <a:cubicBezTo>
                        <a:pt x="16875" y="13263"/>
                        <a:pt x="16894" y="13273"/>
                        <a:pt x="16912" y="13279"/>
                      </a:cubicBezTo>
                      <a:cubicBezTo>
                        <a:pt x="16939" y="13287"/>
                        <a:pt x="16967" y="13285"/>
                        <a:pt x="16994" y="13293"/>
                      </a:cubicBezTo>
                      <a:cubicBezTo>
                        <a:pt x="17026" y="13303"/>
                        <a:pt x="17069" y="13304"/>
                        <a:pt x="17097" y="13329"/>
                      </a:cubicBezTo>
                      <a:cubicBezTo>
                        <a:pt x="17125" y="13355"/>
                        <a:pt x="17123" y="13378"/>
                        <a:pt x="17122" y="13420"/>
                      </a:cubicBezTo>
                      <a:cubicBezTo>
                        <a:pt x="17122" y="13462"/>
                        <a:pt x="17118" y="13508"/>
                        <a:pt x="17122" y="13551"/>
                      </a:cubicBezTo>
                      <a:cubicBezTo>
                        <a:pt x="17126" y="13601"/>
                        <a:pt x="17146" y="13605"/>
                        <a:pt x="17178" y="13630"/>
                      </a:cubicBezTo>
                      <a:cubicBezTo>
                        <a:pt x="17250" y="13684"/>
                        <a:pt x="17283" y="13773"/>
                        <a:pt x="17380" y="13752"/>
                      </a:cubicBezTo>
                      <a:cubicBezTo>
                        <a:pt x="17418" y="13744"/>
                        <a:pt x="17470" y="13717"/>
                        <a:pt x="17500" y="13691"/>
                      </a:cubicBezTo>
                      <a:cubicBezTo>
                        <a:pt x="17529" y="13667"/>
                        <a:pt x="17542" y="13612"/>
                        <a:pt x="17577" y="13595"/>
                      </a:cubicBezTo>
                      <a:cubicBezTo>
                        <a:pt x="17716" y="13524"/>
                        <a:pt x="17791" y="13750"/>
                        <a:pt x="17872" y="13832"/>
                      </a:cubicBezTo>
                      <a:cubicBezTo>
                        <a:pt x="17895" y="13856"/>
                        <a:pt x="17928" y="13861"/>
                        <a:pt x="17956" y="13877"/>
                      </a:cubicBezTo>
                      <a:cubicBezTo>
                        <a:pt x="17984" y="13893"/>
                        <a:pt x="18009" y="13911"/>
                        <a:pt x="18041" y="13913"/>
                      </a:cubicBezTo>
                      <a:cubicBezTo>
                        <a:pt x="18123" y="13918"/>
                        <a:pt x="18200" y="13957"/>
                        <a:pt x="18281" y="13976"/>
                      </a:cubicBezTo>
                      <a:cubicBezTo>
                        <a:pt x="18284" y="13993"/>
                        <a:pt x="18290" y="14038"/>
                        <a:pt x="18284" y="14054"/>
                      </a:cubicBezTo>
                      <a:cubicBezTo>
                        <a:pt x="18274" y="14081"/>
                        <a:pt x="18270" y="14061"/>
                        <a:pt x="18254" y="14077"/>
                      </a:cubicBezTo>
                      <a:cubicBezTo>
                        <a:pt x="18231" y="14101"/>
                        <a:pt x="18214" y="14119"/>
                        <a:pt x="18187" y="14134"/>
                      </a:cubicBezTo>
                      <a:cubicBezTo>
                        <a:pt x="18162" y="14148"/>
                        <a:pt x="18153" y="14127"/>
                        <a:pt x="18141" y="14173"/>
                      </a:cubicBezTo>
                      <a:cubicBezTo>
                        <a:pt x="18138" y="14186"/>
                        <a:pt x="18132" y="14222"/>
                        <a:pt x="18137" y="14235"/>
                      </a:cubicBezTo>
                      <a:cubicBezTo>
                        <a:pt x="18151" y="14275"/>
                        <a:pt x="18191" y="14258"/>
                        <a:pt x="18215" y="14278"/>
                      </a:cubicBezTo>
                      <a:cubicBezTo>
                        <a:pt x="18243" y="14301"/>
                        <a:pt x="18232" y="14340"/>
                        <a:pt x="18238" y="14374"/>
                      </a:cubicBezTo>
                      <a:cubicBezTo>
                        <a:pt x="18249" y="14434"/>
                        <a:pt x="18267" y="14443"/>
                        <a:pt x="18316" y="14435"/>
                      </a:cubicBezTo>
                      <a:cubicBezTo>
                        <a:pt x="18343" y="14431"/>
                        <a:pt x="18338" y="14423"/>
                        <a:pt x="18360" y="14409"/>
                      </a:cubicBezTo>
                      <a:cubicBezTo>
                        <a:pt x="18373" y="14400"/>
                        <a:pt x="18383" y="14402"/>
                        <a:pt x="18397" y="14395"/>
                      </a:cubicBezTo>
                      <a:cubicBezTo>
                        <a:pt x="18422" y="14382"/>
                        <a:pt x="18463" y="14356"/>
                        <a:pt x="18494" y="14373"/>
                      </a:cubicBezTo>
                      <a:cubicBezTo>
                        <a:pt x="18526" y="14390"/>
                        <a:pt x="18501" y="14440"/>
                        <a:pt x="18508" y="14476"/>
                      </a:cubicBezTo>
                      <a:cubicBezTo>
                        <a:pt x="18511" y="14494"/>
                        <a:pt x="18521" y="14496"/>
                        <a:pt x="18525" y="14514"/>
                      </a:cubicBezTo>
                      <a:cubicBezTo>
                        <a:pt x="18531" y="14536"/>
                        <a:pt x="18523" y="14555"/>
                        <a:pt x="18536" y="14577"/>
                      </a:cubicBezTo>
                      <a:cubicBezTo>
                        <a:pt x="18552" y="14602"/>
                        <a:pt x="18586" y="14609"/>
                        <a:pt x="18609" y="14630"/>
                      </a:cubicBezTo>
                      <a:cubicBezTo>
                        <a:pt x="18648" y="14667"/>
                        <a:pt x="18629" y="14684"/>
                        <a:pt x="18637" y="14736"/>
                      </a:cubicBezTo>
                      <a:cubicBezTo>
                        <a:pt x="18649" y="14814"/>
                        <a:pt x="18694" y="14875"/>
                        <a:pt x="18730" y="14938"/>
                      </a:cubicBezTo>
                      <a:cubicBezTo>
                        <a:pt x="18748" y="14967"/>
                        <a:pt x="18768" y="15004"/>
                        <a:pt x="18795" y="15024"/>
                      </a:cubicBezTo>
                      <a:cubicBezTo>
                        <a:pt x="18821" y="15043"/>
                        <a:pt x="18848" y="15038"/>
                        <a:pt x="18880" y="15038"/>
                      </a:cubicBezTo>
                      <a:cubicBezTo>
                        <a:pt x="18932" y="15037"/>
                        <a:pt x="19012" y="15047"/>
                        <a:pt x="19045" y="14983"/>
                      </a:cubicBezTo>
                      <a:cubicBezTo>
                        <a:pt x="19063" y="14949"/>
                        <a:pt x="19046" y="14913"/>
                        <a:pt x="19089" y="14916"/>
                      </a:cubicBezTo>
                      <a:cubicBezTo>
                        <a:pt x="19125" y="14918"/>
                        <a:pt x="19156" y="14960"/>
                        <a:pt x="19185" y="14978"/>
                      </a:cubicBezTo>
                      <a:cubicBezTo>
                        <a:pt x="19257" y="15021"/>
                        <a:pt x="19335" y="15002"/>
                        <a:pt x="19408" y="15022"/>
                      </a:cubicBezTo>
                      <a:cubicBezTo>
                        <a:pt x="19419" y="15025"/>
                        <a:pt x="19428" y="15036"/>
                        <a:pt x="19443" y="15038"/>
                      </a:cubicBezTo>
                      <a:cubicBezTo>
                        <a:pt x="19457" y="15041"/>
                        <a:pt x="19479" y="15041"/>
                        <a:pt x="19492" y="15038"/>
                      </a:cubicBezTo>
                      <a:cubicBezTo>
                        <a:pt x="19507" y="15036"/>
                        <a:pt x="19517" y="15025"/>
                        <a:pt x="19528" y="15022"/>
                      </a:cubicBezTo>
                      <a:cubicBezTo>
                        <a:pt x="19543" y="15018"/>
                        <a:pt x="19559" y="15023"/>
                        <a:pt x="19574" y="15019"/>
                      </a:cubicBezTo>
                      <a:cubicBezTo>
                        <a:pt x="19644" y="15000"/>
                        <a:pt x="19643" y="14909"/>
                        <a:pt x="19685" y="14856"/>
                      </a:cubicBezTo>
                      <a:cubicBezTo>
                        <a:pt x="19704" y="14833"/>
                        <a:pt x="19716" y="14830"/>
                        <a:pt x="19750" y="14841"/>
                      </a:cubicBezTo>
                      <a:cubicBezTo>
                        <a:pt x="19785" y="14852"/>
                        <a:pt x="19810" y="14857"/>
                        <a:pt x="19847" y="14857"/>
                      </a:cubicBezTo>
                      <a:cubicBezTo>
                        <a:pt x="19872" y="14857"/>
                        <a:pt x="19937" y="14871"/>
                        <a:pt x="19957" y="14853"/>
                      </a:cubicBezTo>
                      <a:cubicBezTo>
                        <a:pt x="19959" y="14851"/>
                        <a:pt x="19969" y="14817"/>
                        <a:pt x="19971" y="14812"/>
                      </a:cubicBezTo>
                      <a:cubicBezTo>
                        <a:pt x="19981" y="14791"/>
                        <a:pt x="19994" y="14773"/>
                        <a:pt x="20008" y="14756"/>
                      </a:cubicBezTo>
                      <a:cubicBezTo>
                        <a:pt x="20054" y="14697"/>
                        <a:pt x="20112" y="14700"/>
                        <a:pt x="20133" y="14781"/>
                      </a:cubicBezTo>
                      <a:cubicBezTo>
                        <a:pt x="20155" y="14862"/>
                        <a:pt x="20175" y="14919"/>
                        <a:pt x="20250" y="14953"/>
                      </a:cubicBezTo>
                      <a:cubicBezTo>
                        <a:pt x="20273" y="14963"/>
                        <a:pt x="20324" y="14993"/>
                        <a:pt x="20348" y="14978"/>
                      </a:cubicBezTo>
                      <a:cubicBezTo>
                        <a:pt x="20374" y="14963"/>
                        <a:pt x="20363" y="14911"/>
                        <a:pt x="20363" y="14876"/>
                      </a:cubicBezTo>
                      <a:cubicBezTo>
                        <a:pt x="20363" y="14829"/>
                        <a:pt x="20364" y="14783"/>
                        <a:pt x="20363" y="14736"/>
                      </a:cubicBezTo>
                      <a:cubicBezTo>
                        <a:pt x="20362" y="14683"/>
                        <a:pt x="20365" y="14685"/>
                        <a:pt x="20399" y="14662"/>
                      </a:cubicBezTo>
                      <a:cubicBezTo>
                        <a:pt x="20435" y="14636"/>
                        <a:pt x="20458" y="14607"/>
                        <a:pt x="20460" y="14555"/>
                      </a:cubicBezTo>
                      <a:cubicBezTo>
                        <a:pt x="20461" y="14519"/>
                        <a:pt x="20436" y="14475"/>
                        <a:pt x="20410" y="14450"/>
                      </a:cubicBezTo>
                      <a:cubicBezTo>
                        <a:pt x="20414" y="14448"/>
                        <a:pt x="20418" y="14448"/>
                        <a:pt x="20421" y="14447"/>
                      </a:cubicBezTo>
                      <a:cubicBezTo>
                        <a:pt x="20414" y="14430"/>
                        <a:pt x="20407" y="14413"/>
                        <a:pt x="20403" y="14395"/>
                      </a:cubicBezTo>
                      <a:cubicBezTo>
                        <a:pt x="20392" y="14352"/>
                        <a:pt x="20398" y="14327"/>
                        <a:pt x="20369" y="14295"/>
                      </a:cubicBezTo>
                      <a:cubicBezTo>
                        <a:pt x="20339" y="14260"/>
                        <a:pt x="20304" y="14249"/>
                        <a:pt x="20266" y="14238"/>
                      </a:cubicBezTo>
                      <a:cubicBezTo>
                        <a:pt x="20229" y="14227"/>
                        <a:pt x="20192" y="14213"/>
                        <a:pt x="20153" y="14214"/>
                      </a:cubicBezTo>
                      <a:cubicBezTo>
                        <a:pt x="20068" y="14216"/>
                        <a:pt x="20056" y="14170"/>
                        <a:pt x="20056" y="14073"/>
                      </a:cubicBezTo>
                      <a:cubicBezTo>
                        <a:pt x="20057" y="13985"/>
                        <a:pt x="20066" y="13886"/>
                        <a:pt x="20048" y="13802"/>
                      </a:cubicBezTo>
                      <a:cubicBezTo>
                        <a:pt x="20043" y="13779"/>
                        <a:pt x="20046" y="13751"/>
                        <a:pt x="20041" y="13731"/>
                      </a:cubicBezTo>
                      <a:cubicBezTo>
                        <a:pt x="20037" y="13712"/>
                        <a:pt x="20026" y="13711"/>
                        <a:pt x="20020" y="13697"/>
                      </a:cubicBezTo>
                      <a:cubicBezTo>
                        <a:pt x="20004" y="13664"/>
                        <a:pt x="19980" y="13609"/>
                        <a:pt x="19975" y="13571"/>
                      </a:cubicBezTo>
                      <a:cubicBezTo>
                        <a:pt x="19970" y="13533"/>
                        <a:pt x="19976" y="13488"/>
                        <a:pt x="19976" y="13450"/>
                      </a:cubicBezTo>
                      <a:cubicBezTo>
                        <a:pt x="19976" y="13427"/>
                        <a:pt x="19975" y="13403"/>
                        <a:pt x="19975" y="13379"/>
                      </a:cubicBezTo>
                      <a:cubicBezTo>
                        <a:pt x="19976" y="13353"/>
                        <a:pt x="19983" y="13345"/>
                        <a:pt x="19988" y="13325"/>
                      </a:cubicBezTo>
                      <a:cubicBezTo>
                        <a:pt x="19998" y="13286"/>
                        <a:pt x="20007" y="13240"/>
                        <a:pt x="20008" y="13199"/>
                      </a:cubicBezTo>
                      <a:cubicBezTo>
                        <a:pt x="20009" y="13167"/>
                        <a:pt x="19996" y="13086"/>
                        <a:pt x="20016" y="13069"/>
                      </a:cubicBezTo>
                      <a:cubicBezTo>
                        <a:pt x="20027" y="13060"/>
                        <a:pt x="20050" y="13071"/>
                        <a:pt x="20063" y="13066"/>
                      </a:cubicBezTo>
                      <a:cubicBezTo>
                        <a:pt x="20075" y="13063"/>
                        <a:pt x="20102" y="13052"/>
                        <a:pt x="20114" y="13044"/>
                      </a:cubicBezTo>
                      <a:cubicBezTo>
                        <a:pt x="20150" y="13019"/>
                        <a:pt x="20134" y="12971"/>
                        <a:pt x="20137" y="12928"/>
                      </a:cubicBezTo>
                      <a:cubicBezTo>
                        <a:pt x="20140" y="12849"/>
                        <a:pt x="20167" y="12758"/>
                        <a:pt x="20185" y="12687"/>
                      </a:cubicBezTo>
                      <a:cubicBezTo>
                        <a:pt x="20197" y="12640"/>
                        <a:pt x="20201" y="12606"/>
                        <a:pt x="20201" y="12556"/>
                      </a:cubicBezTo>
                      <a:cubicBezTo>
                        <a:pt x="20201" y="12511"/>
                        <a:pt x="20188" y="12456"/>
                        <a:pt x="20225" y="12444"/>
                      </a:cubicBezTo>
                      <a:cubicBezTo>
                        <a:pt x="20257" y="12434"/>
                        <a:pt x="20300" y="12457"/>
                        <a:pt x="20330" y="12465"/>
                      </a:cubicBezTo>
                      <a:cubicBezTo>
                        <a:pt x="20361" y="12473"/>
                        <a:pt x="20384" y="12500"/>
                        <a:pt x="20411" y="12515"/>
                      </a:cubicBezTo>
                      <a:cubicBezTo>
                        <a:pt x="20466" y="12549"/>
                        <a:pt x="20521" y="12627"/>
                        <a:pt x="20524" y="12706"/>
                      </a:cubicBezTo>
                      <a:cubicBezTo>
                        <a:pt x="20526" y="12746"/>
                        <a:pt x="20516" y="12794"/>
                        <a:pt x="20531" y="12828"/>
                      </a:cubicBezTo>
                      <a:cubicBezTo>
                        <a:pt x="20549" y="12865"/>
                        <a:pt x="20576" y="12874"/>
                        <a:pt x="20604" y="12858"/>
                      </a:cubicBezTo>
                      <a:cubicBezTo>
                        <a:pt x="20658" y="12828"/>
                        <a:pt x="20710" y="12791"/>
                        <a:pt x="20759" y="12747"/>
                      </a:cubicBezTo>
                      <a:cubicBezTo>
                        <a:pt x="20816" y="12696"/>
                        <a:pt x="20879" y="12662"/>
                        <a:pt x="20879" y="12566"/>
                      </a:cubicBezTo>
                      <a:cubicBezTo>
                        <a:pt x="20878" y="12542"/>
                        <a:pt x="20878" y="12519"/>
                        <a:pt x="20879" y="12495"/>
                      </a:cubicBezTo>
                      <a:cubicBezTo>
                        <a:pt x="20879" y="12464"/>
                        <a:pt x="20889" y="12444"/>
                        <a:pt x="20893" y="12415"/>
                      </a:cubicBezTo>
                      <a:cubicBezTo>
                        <a:pt x="20896" y="12396"/>
                        <a:pt x="20899" y="12364"/>
                        <a:pt x="20896" y="12345"/>
                      </a:cubicBezTo>
                      <a:cubicBezTo>
                        <a:pt x="20890" y="12309"/>
                        <a:pt x="20865" y="12294"/>
                        <a:pt x="20850" y="12265"/>
                      </a:cubicBezTo>
                      <a:cubicBezTo>
                        <a:pt x="20825" y="12218"/>
                        <a:pt x="20819" y="12176"/>
                        <a:pt x="20815" y="12124"/>
                      </a:cubicBezTo>
                      <a:cubicBezTo>
                        <a:pt x="20812" y="12094"/>
                        <a:pt x="20802" y="12090"/>
                        <a:pt x="20797" y="12065"/>
                      </a:cubicBezTo>
                      <a:cubicBezTo>
                        <a:pt x="20793" y="12044"/>
                        <a:pt x="20798" y="12015"/>
                        <a:pt x="20798" y="11993"/>
                      </a:cubicBezTo>
                      <a:cubicBezTo>
                        <a:pt x="20798" y="11943"/>
                        <a:pt x="20798" y="11893"/>
                        <a:pt x="20798" y="11843"/>
                      </a:cubicBezTo>
                      <a:cubicBezTo>
                        <a:pt x="20799" y="11788"/>
                        <a:pt x="20782" y="11743"/>
                        <a:pt x="20768" y="11692"/>
                      </a:cubicBezTo>
                      <a:cubicBezTo>
                        <a:pt x="20761" y="11665"/>
                        <a:pt x="20756" y="11637"/>
                        <a:pt x="20750" y="11611"/>
                      </a:cubicBezTo>
                      <a:cubicBezTo>
                        <a:pt x="20745" y="11594"/>
                        <a:pt x="20736" y="11579"/>
                        <a:pt x="20733" y="11563"/>
                      </a:cubicBezTo>
                      <a:cubicBezTo>
                        <a:pt x="20723" y="11515"/>
                        <a:pt x="20746" y="11469"/>
                        <a:pt x="20752" y="11424"/>
                      </a:cubicBezTo>
                      <a:cubicBezTo>
                        <a:pt x="20798" y="11407"/>
                        <a:pt x="20863" y="11420"/>
                        <a:pt x="20911" y="11421"/>
                      </a:cubicBezTo>
                      <a:cubicBezTo>
                        <a:pt x="20969" y="11422"/>
                        <a:pt x="20982" y="11386"/>
                        <a:pt x="21008" y="11330"/>
                      </a:cubicBezTo>
                      <a:cubicBezTo>
                        <a:pt x="21018" y="11309"/>
                        <a:pt x="21024" y="11281"/>
                        <a:pt x="21035" y="11259"/>
                      </a:cubicBezTo>
                      <a:cubicBezTo>
                        <a:pt x="21051" y="11230"/>
                        <a:pt x="21084" y="11206"/>
                        <a:pt x="21105" y="11183"/>
                      </a:cubicBezTo>
                      <a:cubicBezTo>
                        <a:pt x="21127" y="11161"/>
                        <a:pt x="21132" y="11147"/>
                        <a:pt x="21149" y="11119"/>
                      </a:cubicBezTo>
                      <a:cubicBezTo>
                        <a:pt x="21165" y="11091"/>
                        <a:pt x="21187" y="11082"/>
                        <a:pt x="21188" y="11042"/>
                      </a:cubicBezTo>
                      <a:cubicBezTo>
                        <a:pt x="21209" y="11041"/>
                        <a:pt x="21215" y="11022"/>
                        <a:pt x="21233" y="11018"/>
                      </a:cubicBezTo>
                      <a:cubicBezTo>
                        <a:pt x="21252" y="11013"/>
                        <a:pt x="21279" y="11018"/>
                        <a:pt x="21298" y="11019"/>
                      </a:cubicBezTo>
                      <a:cubicBezTo>
                        <a:pt x="21342" y="11020"/>
                        <a:pt x="21368" y="10989"/>
                        <a:pt x="21411" y="10978"/>
                      </a:cubicBezTo>
                      <a:cubicBezTo>
                        <a:pt x="21439" y="10970"/>
                        <a:pt x="21453" y="10982"/>
                        <a:pt x="21460" y="10939"/>
                      </a:cubicBezTo>
                      <a:cubicBezTo>
                        <a:pt x="21464" y="10918"/>
                        <a:pt x="21459" y="10890"/>
                        <a:pt x="21459" y="10868"/>
                      </a:cubicBezTo>
                      <a:cubicBezTo>
                        <a:pt x="21459" y="10818"/>
                        <a:pt x="21449" y="10752"/>
                        <a:pt x="21471" y="10712"/>
                      </a:cubicBezTo>
                      <a:cubicBezTo>
                        <a:pt x="21490" y="10677"/>
                        <a:pt x="21522" y="10677"/>
                        <a:pt x="21546" y="10655"/>
                      </a:cubicBezTo>
                      <a:cubicBezTo>
                        <a:pt x="21578" y="10623"/>
                        <a:pt x="21582" y="10575"/>
                        <a:pt x="21552" y="10535"/>
                      </a:cubicBezTo>
                      <a:close/>
                      <a:moveTo>
                        <a:pt x="11431" y="17829"/>
                      </a:moveTo>
                      <a:cubicBezTo>
                        <a:pt x="11429" y="17835"/>
                        <a:pt x="11428" y="17841"/>
                        <a:pt x="11427" y="17847"/>
                      </a:cubicBezTo>
                      <a:cubicBezTo>
                        <a:pt x="11406" y="17841"/>
                        <a:pt x="11415" y="17815"/>
                        <a:pt x="11399" y="17799"/>
                      </a:cubicBezTo>
                      <a:cubicBezTo>
                        <a:pt x="11385" y="17786"/>
                        <a:pt x="11377" y="17788"/>
                        <a:pt x="11358" y="17788"/>
                      </a:cubicBezTo>
                      <a:cubicBezTo>
                        <a:pt x="11329" y="17789"/>
                        <a:pt x="11312" y="17813"/>
                        <a:pt x="11285" y="17810"/>
                      </a:cubicBezTo>
                      <a:cubicBezTo>
                        <a:pt x="11262" y="17807"/>
                        <a:pt x="11225" y="17774"/>
                        <a:pt x="11220" y="17748"/>
                      </a:cubicBezTo>
                      <a:cubicBezTo>
                        <a:pt x="11212" y="17705"/>
                        <a:pt x="11230" y="17669"/>
                        <a:pt x="11252" y="17643"/>
                      </a:cubicBezTo>
                      <a:cubicBezTo>
                        <a:pt x="11283" y="17606"/>
                        <a:pt x="11380" y="17539"/>
                        <a:pt x="11412" y="17611"/>
                      </a:cubicBezTo>
                      <a:cubicBezTo>
                        <a:pt x="11429" y="17651"/>
                        <a:pt x="11387" y="17685"/>
                        <a:pt x="11397" y="17729"/>
                      </a:cubicBezTo>
                      <a:cubicBezTo>
                        <a:pt x="11402" y="17749"/>
                        <a:pt x="11430" y="17806"/>
                        <a:pt x="11446" y="17808"/>
                      </a:cubicBezTo>
                      <a:lnTo>
                        <a:pt x="11431" y="17829"/>
                      </a:ln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507" name="Shape">
                <a:extLst>
                  <a:ext uri="{FF2B5EF4-FFF2-40B4-BE49-F238E27FC236}">
                    <a16:creationId xmlns:a16="http://schemas.microsoft.com/office/drawing/2014/main" id="{91D2E749-355B-EB3D-A78E-54916EE0D04C}"/>
                  </a:ext>
                </a:extLst>
              </p:cNvPr>
              <p:cNvSpPr/>
              <p:nvPr/>
            </p:nvSpPr>
            <p:spPr>
              <a:xfrm>
                <a:off x="5517038" y="1945884"/>
                <a:ext cx="1651587" cy="668514"/>
              </a:xfrm>
              <a:custGeom>
                <a:avLst/>
                <a:gdLst/>
                <a:ahLst/>
                <a:cxnLst>
                  <a:cxn ang="0">
                    <a:pos x="wd2" y="hd2"/>
                  </a:cxn>
                  <a:cxn ang="5400000">
                    <a:pos x="wd2" y="hd2"/>
                  </a:cxn>
                  <a:cxn ang="10800000">
                    <a:pos x="wd2" y="hd2"/>
                  </a:cxn>
                  <a:cxn ang="16200000">
                    <a:pos x="wd2" y="hd2"/>
                  </a:cxn>
                </a:cxnLst>
                <a:rect l="0" t="0" r="r" b="b"/>
                <a:pathLst>
                  <a:path w="21586" h="21169" extrusionOk="0">
                    <a:moveTo>
                      <a:pt x="21502" y="8247"/>
                    </a:moveTo>
                    <a:cubicBezTo>
                      <a:pt x="21502" y="8151"/>
                      <a:pt x="21510" y="8033"/>
                      <a:pt x="21503" y="7939"/>
                    </a:cubicBezTo>
                    <a:cubicBezTo>
                      <a:pt x="21495" y="7824"/>
                      <a:pt x="21471" y="7750"/>
                      <a:pt x="21469" y="7630"/>
                    </a:cubicBezTo>
                    <a:cubicBezTo>
                      <a:pt x="21467" y="7547"/>
                      <a:pt x="21464" y="7442"/>
                      <a:pt x="21468" y="7360"/>
                    </a:cubicBezTo>
                    <a:cubicBezTo>
                      <a:pt x="21472" y="7286"/>
                      <a:pt x="21530" y="7044"/>
                      <a:pt x="21586" y="6812"/>
                    </a:cubicBezTo>
                    <a:cubicBezTo>
                      <a:pt x="21511" y="6817"/>
                      <a:pt x="21436" y="6837"/>
                      <a:pt x="21373" y="6853"/>
                    </a:cubicBezTo>
                    <a:cubicBezTo>
                      <a:pt x="21090" y="6926"/>
                      <a:pt x="20793" y="6907"/>
                      <a:pt x="20511" y="6842"/>
                    </a:cubicBezTo>
                    <a:cubicBezTo>
                      <a:pt x="20261" y="6784"/>
                      <a:pt x="20018" y="6662"/>
                      <a:pt x="19781" y="6506"/>
                    </a:cubicBezTo>
                    <a:cubicBezTo>
                      <a:pt x="19584" y="6376"/>
                      <a:pt x="19278" y="6301"/>
                      <a:pt x="19106" y="6024"/>
                    </a:cubicBezTo>
                    <a:cubicBezTo>
                      <a:pt x="18971" y="5806"/>
                      <a:pt x="19004" y="5801"/>
                      <a:pt x="18831" y="5851"/>
                    </a:cubicBezTo>
                    <a:cubicBezTo>
                      <a:pt x="18708" y="5887"/>
                      <a:pt x="18576" y="5870"/>
                      <a:pt x="18456" y="5944"/>
                    </a:cubicBezTo>
                    <a:cubicBezTo>
                      <a:pt x="18353" y="6008"/>
                      <a:pt x="18309" y="5672"/>
                      <a:pt x="18287" y="5511"/>
                    </a:cubicBezTo>
                    <a:cubicBezTo>
                      <a:pt x="18273" y="5413"/>
                      <a:pt x="17947" y="5448"/>
                      <a:pt x="17900" y="5455"/>
                    </a:cubicBezTo>
                    <a:cubicBezTo>
                      <a:pt x="17610" y="5490"/>
                      <a:pt x="17260" y="5283"/>
                      <a:pt x="16974" y="5135"/>
                    </a:cubicBezTo>
                    <a:cubicBezTo>
                      <a:pt x="16778" y="5033"/>
                      <a:pt x="16548" y="4884"/>
                      <a:pt x="16386" y="4591"/>
                    </a:cubicBezTo>
                    <a:cubicBezTo>
                      <a:pt x="16226" y="4300"/>
                      <a:pt x="16116" y="4470"/>
                      <a:pt x="15897" y="4508"/>
                    </a:cubicBezTo>
                    <a:cubicBezTo>
                      <a:pt x="15693" y="4542"/>
                      <a:pt x="15563" y="4420"/>
                      <a:pt x="15403" y="4071"/>
                    </a:cubicBezTo>
                    <a:cubicBezTo>
                      <a:pt x="15348" y="3951"/>
                      <a:pt x="15100" y="3717"/>
                      <a:pt x="15268" y="3504"/>
                    </a:cubicBezTo>
                    <a:cubicBezTo>
                      <a:pt x="15354" y="3395"/>
                      <a:pt x="15167" y="3347"/>
                      <a:pt x="15155" y="3345"/>
                    </a:cubicBezTo>
                    <a:cubicBezTo>
                      <a:pt x="14992" y="3303"/>
                      <a:pt x="14824" y="3291"/>
                      <a:pt x="14660" y="3306"/>
                    </a:cubicBezTo>
                    <a:cubicBezTo>
                      <a:pt x="14529" y="3318"/>
                      <a:pt x="14414" y="3225"/>
                      <a:pt x="14302" y="3044"/>
                    </a:cubicBezTo>
                    <a:cubicBezTo>
                      <a:pt x="14130" y="2766"/>
                      <a:pt x="14078" y="2598"/>
                      <a:pt x="13895" y="2880"/>
                    </a:cubicBezTo>
                    <a:cubicBezTo>
                      <a:pt x="13738" y="3121"/>
                      <a:pt x="13337" y="3096"/>
                      <a:pt x="13145" y="3111"/>
                    </a:cubicBezTo>
                    <a:cubicBezTo>
                      <a:pt x="12819" y="3136"/>
                      <a:pt x="12501" y="2887"/>
                      <a:pt x="12186" y="2740"/>
                    </a:cubicBezTo>
                    <a:cubicBezTo>
                      <a:pt x="11963" y="2636"/>
                      <a:pt x="11888" y="2509"/>
                      <a:pt x="11712" y="2165"/>
                    </a:cubicBezTo>
                    <a:cubicBezTo>
                      <a:pt x="11581" y="1910"/>
                      <a:pt x="11464" y="2014"/>
                      <a:pt x="11311" y="2064"/>
                    </a:cubicBezTo>
                    <a:cubicBezTo>
                      <a:pt x="10949" y="2182"/>
                      <a:pt x="10928" y="1303"/>
                      <a:pt x="10768" y="727"/>
                    </a:cubicBezTo>
                    <a:cubicBezTo>
                      <a:pt x="10635" y="253"/>
                      <a:pt x="10413" y="-415"/>
                      <a:pt x="10194" y="343"/>
                    </a:cubicBezTo>
                    <a:cubicBezTo>
                      <a:pt x="10074" y="758"/>
                      <a:pt x="9954" y="1008"/>
                      <a:pt x="9772" y="1282"/>
                    </a:cubicBezTo>
                    <a:cubicBezTo>
                      <a:pt x="10100" y="1412"/>
                      <a:pt x="9956" y="1635"/>
                      <a:pt x="9733" y="1903"/>
                    </a:cubicBezTo>
                    <a:cubicBezTo>
                      <a:pt x="9517" y="2162"/>
                      <a:pt x="9195" y="2141"/>
                      <a:pt x="8984" y="1887"/>
                    </a:cubicBezTo>
                    <a:cubicBezTo>
                      <a:pt x="8761" y="1616"/>
                      <a:pt x="8540" y="2052"/>
                      <a:pt x="8358" y="2317"/>
                    </a:cubicBezTo>
                    <a:cubicBezTo>
                      <a:pt x="8205" y="2539"/>
                      <a:pt x="8092" y="2187"/>
                      <a:pt x="7948" y="2101"/>
                    </a:cubicBezTo>
                    <a:cubicBezTo>
                      <a:pt x="7810" y="2020"/>
                      <a:pt x="7669" y="2378"/>
                      <a:pt x="7542" y="2186"/>
                    </a:cubicBezTo>
                    <a:cubicBezTo>
                      <a:pt x="7462" y="2066"/>
                      <a:pt x="7232" y="1058"/>
                      <a:pt x="7114" y="1805"/>
                    </a:cubicBezTo>
                    <a:cubicBezTo>
                      <a:pt x="7062" y="2129"/>
                      <a:pt x="6782" y="2536"/>
                      <a:pt x="6620" y="2515"/>
                    </a:cubicBezTo>
                    <a:cubicBezTo>
                      <a:pt x="6515" y="2501"/>
                      <a:pt x="6420" y="2332"/>
                      <a:pt x="6315" y="2298"/>
                    </a:cubicBezTo>
                    <a:cubicBezTo>
                      <a:pt x="6149" y="2244"/>
                      <a:pt x="5978" y="2216"/>
                      <a:pt x="5810" y="2226"/>
                    </a:cubicBezTo>
                    <a:cubicBezTo>
                      <a:pt x="5666" y="2234"/>
                      <a:pt x="5523" y="2248"/>
                      <a:pt x="5379" y="2248"/>
                    </a:cubicBezTo>
                    <a:cubicBezTo>
                      <a:pt x="5379" y="2249"/>
                      <a:pt x="5399" y="2255"/>
                      <a:pt x="5399" y="2265"/>
                    </a:cubicBezTo>
                    <a:cubicBezTo>
                      <a:pt x="5403" y="2310"/>
                      <a:pt x="4599" y="1856"/>
                      <a:pt x="4527" y="1878"/>
                    </a:cubicBezTo>
                    <a:cubicBezTo>
                      <a:pt x="4255" y="1961"/>
                      <a:pt x="4004" y="2361"/>
                      <a:pt x="3729" y="2455"/>
                    </a:cubicBezTo>
                    <a:cubicBezTo>
                      <a:pt x="3437" y="2556"/>
                      <a:pt x="3172" y="2339"/>
                      <a:pt x="2886" y="2260"/>
                    </a:cubicBezTo>
                    <a:cubicBezTo>
                      <a:pt x="2772" y="2228"/>
                      <a:pt x="2748" y="2294"/>
                      <a:pt x="2657" y="2395"/>
                    </a:cubicBezTo>
                    <a:cubicBezTo>
                      <a:pt x="2543" y="2522"/>
                      <a:pt x="2376" y="2478"/>
                      <a:pt x="2257" y="2428"/>
                    </a:cubicBezTo>
                    <a:cubicBezTo>
                      <a:pt x="2026" y="2331"/>
                      <a:pt x="1769" y="1826"/>
                      <a:pt x="1526" y="2058"/>
                    </a:cubicBezTo>
                    <a:cubicBezTo>
                      <a:pt x="1454" y="2128"/>
                      <a:pt x="1456" y="2203"/>
                      <a:pt x="1473" y="2275"/>
                    </a:cubicBezTo>
                    <a:cubicBezTo>
                      <a:pt x="1507" y="2412"/>
                      <a:pt x="1598" y="2536"/>
                      <a:pt x="1340" y="2570"/>
                    </a:cubicBezTo>
                    <a:cubicBezTo>
                      <a:pt x="1305" y="2575"/>
                      <a:pt x="1272" y="2574"/>
                      <a:pt x="1238" y="2570"/>
                    </a:cubicBezTo>
                    <a:cubicBezTo>
                      <a:pt x="1237" y="2768"/>
                      <a:pt x="1248" y="2978"/>
                      <a:pt x="1248" y="3116"/>
                    </a:cubicBezTo>
                    <a:cubicBezTo>
                      <a:pt x="1248" y="3332"/>
                      <a:pt x="1253" y="3470"/>
                      <a:pt x="1217" y="3668"/>
                    </a:cubicBezTo>
                    <a:cubicBezTo>
                      <a:pt x="1180" y="3870"/>
                      <a:pt x="1126" y="4051"/>
                      <a:pt x="1104" y="4267"/>
                    </a:cubicBezTo>
                    <a:cubicBezTo>
                      <a:pt x="1084" y="4458"/>
                      <a:pt x="1101" y="4657"/>
                      <a:pt x="1081" y="4848"/>
                    </a:cubicBezTo>
                    <a:cubicBezTo>
                      <a:pt x="1061" y="5037"/>
                      <a:pt x="1021" y="5208"/>
                      <a:pt x="992" y="5387"/>
                    </a:cubicBezTo>
                    <a:cubicBezTo>
                      <a:pt x="957" y="5603"/>
                      <a:pt x="983" y="5799"/>
                      <a:pt x="963" y="6005"/>
                    </a:cubicBezTo>
                    <a:cubicBezTo>
                      <a:pt x="933" y="6314"/>
                      <a:pt x="800" y="6316"/>
                      <a:pt x="697" y="6411"/>
                    </a:cubicBezTo>
                    <a:cubicBezTo>
                      <a:pt x="647" y="6476"/>
                      <a:pt x="594" y="6523"/>
                      <a:pt x="539" y="6555"/>
                    </a:cubicBezTo>
                    <a:cubicBezTo>
                      <a:pt x="521" y="6538"/>
                      <a:pt x="504" y="6541"/>
                      <a:pt x="488" y="6560"/>
                    </a:cubicBezTo>
                    <a:cubicBezTo>
                      <a:pt x="478" y="6582"/>
                      <a:pt x="484" y="6662"/>
                      <a:pt x="475" y="6685"/>
                    </a:cubicBezTo>
                    <a:cubicBezTo>
                      <a:pt x="393" y="6898"/>
                      <a:pt x="238" y="6725"/>
                      <a:pt x="131" y="6776"/>
                    </a:cubicBezTo>
                    <a:cubicBezTo>
                      <a:pt x="-14" y="6844"/>
                      <a:pt x="-3" y="7105"/>
                      <a:pt x="3" y="7398"/>
                    </a:cubicBezTo>
                    <a:cubicBezTo>
                      <a:pt x="6" y="7586"/>
                      <a:pt x="56" y="7641"/>
                      <a:pt x="108" y="7767"/>
                    </a:cubicBezTo>
                    <a:cubicBezTo>
                      <a:pt x="138" y="7841"/>
                      <a:pt x="202" y="7929"/>
                      <a:pt x="221" y="8012"/>
                    </a:cubicBezTo>
                    <a:cubicBezTo>
                      <a:pt x="246" y="8121"/>
                      <a:pt x="217" y="8286"/>
                      <a:pt x="225" y="8403"/>
                    </a:cubicBezTo>
                    <a:cubicBezTo>
                      <a:pt x="236" y="8559"/>
                      <a:pt x="276" y="8667"/>
                      <a:pt x="299" y="8802"/>
                    </a:cubicBezTo>
                    <a:cubicBezTo>
                      <a:pt x="342" y="9049"/>
                      <a:pt x="351" y="9391"/>
                      <a:pt x="416" y="9581"/>
                    </a:cubicBezTo>
                    <a:cubicBezTo>
                      <a:pt x="451" y="9687"/>
                      <a:pt x="527" y="9780"/>
                      <a:pt x="576" y="9850"/>
                    </a:cubicBezTo>
                    <a:cubicBezTo>
                      <a:pt x="651" y="9959"/>
                      <a:pt x="676" y="10045"/>
                      <a:pt x="736" y="10184"/>
                    </a:cubicBezTo>
                    <a:cubicBezTo>
                      <a:pt x="785" y="10297"/>
                      <a:pt x="845" y="10405"/>
                      <a:pt x="867" y="10565"/>
                    </a:cubicBezTo>
                    <a:cubicBezTo>
                      <a:pt x="872" y="10604"/>
                      <a:pt x="860" y="10678"/>
                      <a:pt x="863" y="10717"/>
                    </a:cubicBezTo>
                    <a:cubicBezTo>
                      <a:pt x="870" y="10827"/>
                      <a:pt x="892" y="10924"/>
                      <a:pt x="898" y="11034"/>
                    </a:cubicBezTo>
                    <a:cubicBezTo>
                      <a:pt x="917" y="11379"/>
                      <a:pt x="880" y="11657"/>
                      <a:pt x="999" y="11940"/>
                    </a:cubicBezTo>
                    <a:cubicBezTo>
                      <a:pt x="1099" y="12177"/>
                      <a:pt x="1246" y="12373"/>
                      <a:pt x="1369" y="12499"/>
                    </a:cubicBezTo>
                    <a:cubicBezTo>
                      <a:pt x="1428" y="12559"/>
                      <a:pt x="1456" y="12552"/>
                      <a:pt x="1525" y="12569"/>
                    </a:cubicBezTo>
                    <a:cubicBezTo>
                      <a:pt x="1646" y="12599"/>
                      <a:pt x="1675" y="12705"/>
                      <a:pt x="1701" y="12944"/>
                    </a:cubicBezTo>
                    <a:cubicBezTo>
                      <a:pt x="1708" y="13017"/>
                      <a:pt x="1725" y="13019"/>
                      <a:pt x="1727" y="13132"/>
                    </a:cubicBezTo>
                    <a:cubicBezTo>
                      <a:pt x="1729" y="13267"/>
                      <a:pt x="1722" y="13271"/>
                      <a:pt x="1702" y="13366"/>
                    </a:cubicBezTo>
                    <a:cubicBezTo>
                      <a:pt x="1673" y="13507"/>
                      <a:pt x="1664" y="13576"/>
                      <a:pt x="1662" y="13734"/>
                    </a:cubicBezTo>
                    <a:cubicBezTo>
                      <a:pt x="1657" y="14034"/>
                      <a:pt x="1676" y="14258"/>
                      <a:pt x="1812" y="14336"/>
                    </a:cubicBezTo>
                    <a:cubicBezTo>
                      <a:pt x="1900" y="14387"/>
                      <a:pt x="2058" y="14407"/>
                      <a:pt x="2149" y="14357"/>
                    </a:cubicBezTo>
                    <a:cubicBezTo>
                      <a:pt x="2214" y="14321"/>
                      <a:pt x="2203" y="14228"/>
                      <a:pt x="2227" y="14102"/>
                    </a:cubicBezTo>
                    <a:cubicBezTo>
                      <a:pt x="2275" y="13852"/>
                      <a:pt x="2345" y="13631"/>
                      <a:pt x="2427" y="13441"/>
                    </a:cubicBezTo>
                    <a:cubicBezTo>
                      <a:pt x="2509" y="13254"/>
                      <a:pt x="2529" y="13423"/>
                      <a:pt x="2587" y="13581"/>
                    </a:cubicBezTo>
                    <a:cubicBezTo>
                      <a:pt x="2644" y="13737"/>
                      <a:pt x="2687" y="13833"/>
                      <a:pt x="2707" y="14042"/>
                    </a:cubicBezTo>
                    <a:cubicBezTo>
                      <a:pt x="2737" y="14353"/>
                      <a:pt x="2783" y="14613"/>
                      <a:pt x="2863" y="14877"/>
                    </a:cubicBezTo>
                    <a:cubicBezTo>
                      <a:pt x="2800" y="15006"/>
                      <a:pt x="2683" y="15027"/>
                      <a:pt x="2634" y="15198"/>
                    </a:cubicBezTo>
                    <a:cubicBezTo>
                      <a:pt x="2604" y="15301"/>
                      <a:pt x="2619" y="15442"/>
                      <a:pt x="2584" y="15543"/>
                    </a:cubicBezTo>
                    <a:cubicBezTo>
                      <a:pt x="2533" y="15691"/>
                      <a:pt x="2449" y="15690"/>
                      <a:pt x="2380" y="15753"/>
                    </a:cubicBezTo>
                    <a:cubicBezTo>
                      <a:pt x="2305" y="15821"/>
                      <a:pt x="2255" y="15985"/>
                      <a:pt x="2186" y="16098"/>
                    </a:cubicBezTo>
                    <a:cubicBezTo>
                      <a:pt x="2097" y="16245"/>
                      <a:pt x="1999" y="16417"/>
                      <a:pt x="1899" y="16515"/>
                    </a:cubicBezTo>
                    <a:cubicBezTo>
                      <a:pt x="1784" y="16628"/>
                      <a:pt x="1639" y="16608"/>
                      <a:pt x="1589" y="16917"/>
                    </a:cubicBezTo>
                    <a:cubicBezTo>
                      <a:pt x="1551" y="17152"/>
                      <a:pt x="1566" y="17425"/>
                      <a:pt x="1567" y="17674"/>
                    </a:cubicBezTo>
                    <a:cubicBezTo>
                      <a:pt x="1567" y="17887"/>
                      <a:pt x="1599" y="18075"/>
                      <a:pt x="1693" y="18141"/>
                    </a:cubicBezTo>
                    <a:cubicBezTo>
                      <a:pt x="1807" y="18222"/>
                      <a:pt x="1766" y="17947"/>
                      <a:pt x="1845" y="17918"/>
                    </a:cubicBezTo>
                    <a:cubicBezTo>
                      <a:pt x="1894" y="18042"/>
                      <a:pt x="1977" y="18266"/>
                      <a:pt x="2045" y="18298"/>
                    </a:cubicBezTo>
                    <a:cubicBezTo>
                      <a:pt x="2107" y="18327"/>
                      <a:pt x="2176" y="18250"/>
                      <a:pt x="2237" y="18307"/>
                    </a:cubicBezTo>
                    <a:cubicBezTo>
                      <a:pt x="2275" y="18342"/>
                      <a:pt x="2327" y="18451"/>
                      <a:pt x="2365" y="18504"/>
                    </a:cubicBezTo>
                    <a:cubicBezTo>
                      <a:pt x="2390" y="18538"/>
                      <a:pt x="2402" y="18539"/>
                      <a:pt x="2422" y="18598"/>
                    </a:cubicBezTo>
                    <a:cubicBezTo>
                      <a:pt x="2450" y="18680"/>
                      <a:pt x="2460" y="18773"/>
                      <a:pt x="2491" y="18851"/>
                    </a:cubicBezTo>
                    <a:cubicBezTo>
                      <a:pt x="2515" y="18913"/>
                      <a:pt x="2547" y="18965"/>
                      <a:pt x="2572" y="19026"/>
                    </a:cubicBezTo>
                    <a:cubicBezTo>
                      <a:pt x="2607" y="19111"/>
                      <a:pt x="2651" y="19191"/>
                      <a:pt x="2677" y="19293"/>
                    </a:cubicBezTo>
                    <a:cubicBezTo>
                      <a:pt x="2702" y="19393"/>
                      <a:pt x="2698" y="19513"/>
                      <a:pt x="2715" y="19614"/>
                    </a:cubicBezTo>
                    <a:cubicBezTo>
                      <a:pt x="2740" y="19761"/>
                      <a:pt x="2735" y="19825"/>
                      <a:pt x="2746" y="19992"/>
                    </a:cubicBezTo>
                    <a:cubicBezTo>
                      <a:pt x="2750" y="20066"/>
                      <a:pt x="2767" y="20177"/>
                      <a:pt x="2791" y="20246"/>
                    </a:cubicBezTo>
                    <a:cubicBezTo>
                      <a:pt x="2797" y="20263"/>
                      <a:pt x="2803" y="20279"/>
                      <a:pt x="2809" y="20289"/>
                    </a:cubicBezTo>
                    <a:cubicBezTo>
                      <a:pt x="2826" y="20313"/>
                      <a:pt x="2859" y="20295"/>
                      <a:pt x="2876" y="20316"/>
                    </a:cubicBezTo>
                    <a:cubicBezTo>
                      <a:pt x="2945" y="20398"/>
                      <a:pt x="2978" y="20684"/>
                      <a:pt x="3010" y="20843"/>
                    </a:cubicBezTo>
                    <a:cubicBezTo>
                      <a:pt x="3020" y="20894"/>
                      <a:pt x="3028" y="20938"/>
                      <a:pt x="3035" y="20977"/>
                    </a:cubicBezTo>
                    <a:cubicBezTo>
                      <a:pt x="3054" y="21072"/>
                      <a:pt x="3072" y="21136"/>
                      <a:pt x="3129" y="21154"/>
                    </a:cubicBezTo>
                    <a:cubicBezTo>
                      <a:pt x="3170" y="21168"/>
                      <a:pt x="3280" y="21185"/>
                      <a:pt x="3315" y="21137"/>
                    </a:cubicBezTo>
                    <a:cubicBezTo>
                      <a:pt x="3357" y="21078"/>
                      <a:pt x="3383" y="20936"/>
                      <a:pt x="3424" y="20863"/>
                    </a:cubicBezTo>
                    <a:cubicBezTo>
                      <a:pt x="3489" y="20749"/>
                      <a:pt x="3569" y="20756"/>
                      <a:pt x="3638" y="20688"/>
                    </a:cubicBezTo>
                    <a:cubicBezTo>
                      <a:pt x="3766" y="20563"/>
                      <a:pt x="3826" y="20243"/>
                      <a:pt x="3969" y="20163"/>
                    </a:cubicBezTo>
                    <a:cubicBezTo>
                      <a:pt x="4125" y="20075"/>
                      <a:pt x="4285" y="20214"/>
                      <a:pt x="4438" y="20226"/>
                    </a:cubicBezTo>
                    <a:cubicBezTo>
                      <a:pt x="4568" y="20237"/>
                      <a:pt x="4728" y="20149"/>
                      <a:pt x="4852" y="20240"/>
                    </a:cubicBezTo>
                    <a:cubicBezTo>
                      <a:pt x="4927" y="20295"/>
                      <a:pt x="4960" y="20381"/>
                      <a:pt x="5044" y="20378"/>
                    </a:cubicBezTo>
                    <a:cubicBezTo>
                      <a:pt x="5097" y="20377"/>
                      <a:pt x="5150" y="20377"/>
                      <a:pt x="5203" y="20378"/>
                    </a:cubicBezTo>
                    <a:cubicBezTo>
                      <a:pt x="5445" y="20382"/>
                      <a:pt x="5610" y="19875"/>
                      <a:pt x="5809" y="19603"/>
                    </a:cubicBezTo>
                    <a:cubicBezTo>
                      <a:pt x="5870" y="19520"/>
                      <a:pt x="5910" y="19479"/>
                      <a:pt x="5961" y="19355"/>
                    </a:cubicBezTo>
                    <a:cubicBezTo>
                      <a:pt x="5986" y="19292"/>
                      <a:pt x="6011" y="19219"/>
                      <a:pt x="6039" y="19162"/>
                    </a:cubicBezTo>
                    <a:cubicBezTo>
                      <a:pt x="6096" y="19047"/>
                      <a:pt x="6126" y="19022"/>
                      <a:pt x="6129" y="18832"/>
                    </a:cubicBezTo>
                    <a:cubicBezTo>
                      <a:pt x="6131" y="18679"/>
                      <a:pt x="6121" y="18518"/>
                      <a:pt x="6127" y="18367"/>
                    </a:cubicBezTo>
                    <a:cubicBezTo>
                      <a:pt x="6134" y="18210"/>
                      <a:pt x="6163" y="18194"/>
                      <a:pt x="6192" y="18063"/>
                    </a:cubicBezTo>
                    <a:cubicBezTo>
                      <a:pt x="6207" y="17991"/>
                      <a:pt x="6205" y="17911"/>
                      <a:pt x="6230" y="17844"/>
                    </a:cubicBezTo>
                    <a:cubicBezTo>
                      <a:pt x="6244" y="17806"/>
                      <a:pt x="6273" y="17789"/>
                      <a:pt x="6288" y="17752"/>
                    </a:cubicBezTo>
                    <a:cubicBezTo>
                      <a:pt x="6379" y="17539"/>
                      <a:pt x="6432" y="17229"/>
                      <a:pt x="6536" y="17050"/>
                    </a:cubicBezTo>
                    <a:cubicBezTo>
                      <a:pt x="6588" y="16961"/>
                      <a:pt x="6630" y="16965"/>
                      <a:pt x="6701" y="16994"/>
                    </a:cubicBezTo>
                    <a:cubicBezTo>
                      <a:pt x="6798" y="17036"/>
                      <a:pt x="6892" y="17142"/>
                      <a:pt x="6984" y="17229"/>
                    </a:cubicBezTo>
                    <a:cubicBezTo>
                      <a:pt x="7027" y="17270"/>
                      <a:pt x="7070" y="17330"/>
                      <a:pt x="7118" y="17363"/>
                    </a:cubicBezTo>
                    <a:cubicBezTo>
                      <a:pt x="7182" y="17408"/>
                      <a:pt x="7231" y="17545"/>
                      <a:pt x="7297" y="17589"/>
                    </a:cubicBezTo>
                    <a:cubicBezTo>
                      <a:pt x="7426" y="17676"/>
                      <a:pt x="7543" y="17555"/>
                      <a:pt x="7653" y="17419"/>
                    </a:cubicBezTo>
                    <a:cubicBezTo>
                      <a:pt x="7711" y="17347"/>
                      <a:pt x="7753" y="17295"/>
                      <a:pt x="7801" y="17168"/>
                    </a:cubicBezTo>
                    <a:cubicBezTo>
                      <a:pt x="7817" y="17125"/>
                      <a:pt x="7838" y="17077"/>
                      <a:pt x="7851" y="17037"/>
                    </a:cubicBezTo>
                    <a:cubicBezTo>
                      <a:pt x="7873" y="16973"/>
                      <a:pt x="7885" y="16873"/>
                      <a:pt x="7906" y="16817"/>
                    </a:cubicBezTo>
                    <a:cubicBezTo>
                      <a:pt x="8000" y="16569"/>
                      <a:pt x="8067" y="17105"/>
                      <a:pt x="8109" y="17247"/>
                    </a:cubicBezTo>
                    <a:cubicBezTo>
                      <a:pt x="8188" y="17512"/>
                      <a:pt x="8298" y="17440"/>
                      <a:pt x="8426" y="17441"/>
                    </a:cubicBezTo>
                    <a:cubicBezTo>
                      <a:pt x="8498" y="17441"/>
                      <a:pt x="8565" y="17505"/>
                      <a:pt x="8586" y="17328"/>
                    </a:cubicBezTo>
                    <a:cubicBezTo>
                      <a:pt x="8606" y="17154"/>
                      <a:pt x="8555" y="17052"/>
                      <a:pt x="8621" y="16917"/>
                    </a:cubicBezTo>
                    <a:cubicBezTo>
                      <a:pt x="8672" y="16812"/>
                      <a:pt x="8765" y="16814"/>
                      <a:pt x="8817" y="16689"/>
                    </a:cubicBezTo>
                    <a:cubicBezTo>
                      <a:pt x="8864" y="16575"/>
                      <a:pt x="8853" y="16359"/>
                      <a:pt x="8901" y="16273"/>
                    </a:cubicBezTo>
                    <a:cubicBezTo>
                      <a:pt x="8975" y="16139"/>
                      <a:pt x="9057" y="16449"/>
                      <a:pt x="9127" y="16501"/>
                    </a:cubicBezTo>
                    <a:cubicBezTo>
                      <a:pt x="9176" y="16536"/>
                      <a:pt x="9235" y="16514"/>
                      <a:pt x="9286" y="16514"/>
                    </a:cubicBezTo>
                    <a:cubicBezTo>
                      <a:pt x="9344" y="16514"/>
                      <a:pt x="9423" y="16479"/>
                      <a:pt x="9478" y="16509"/>
                    </a:cubicBezTo>
                    <a:cubicBezTo>
                      <a:pt x="9539" y="16542"/>
                      <a:pt x="9555" y="16682"/>
                      <a:pt x="9582" y="16807"/>
                    </a:cubicBezTo>
                    <a:cubicBezTo>
                      <a:pt x="9605" y="16912"/>
                      <a:pt x="9620" y="17008"/>
                      <a:pt x="9660" y="17098"/>
                    </a:cubicBezTo>
                    <a:cubicBezTo>
                      <a:pt x="9681" y="17146"/>
                      <a:pt x="9707" y="17147"/>
                      <a:pt x="9727" y="17207"/>
                    </a:cubicBezTo>
                    <a:cubicBezTo>
                      <a:pt x="9766" y="17321"/>
                      <a:pt x="9784" y="17429"/>
                      <a:pt x="9828" y="17536"/>
                    </a:cubicBezTo>
                    <a:cubicBezTo>
                      <a:pt x="9894" y="17694"/>
                      <a:pt x="9931" y="17899"/>
                      <a:pt x="9987" y="18060"/>
                    </a:cubicBezTo>
                    <a:cubicBezTo>
                      <a:pt x="10022" y="18162"/>
                      <a:pt x="10044" y="18190"/>
                      <a:pt x="10107" y="18237"/>
                    </a:cubicBezTo>
                    <a:cubicBezTo>
                      <a:pt x="10148" y="18266"/>
                      <a:pt x="10209" y="18258"/>
                      <a:pt x="10246" y="18291"/>
                    </a:cubicBezTo>
                    <a:cubicBezTo>
                      <a:pt x="10288" y="18329"/>
                      <a:pt x="10329" y="18400"/>
                      <a:pt x="10372" y="18445"/>
                    </a:cubicBezTo>
                    <a:cubicBezTo>
                      <a:pt x="10422" y="18499"/>
                      <a:pt x="10430" y="18597"/>
                      <a:pt x="10473" y="18663"/>
                    </a:cubicBezTo>
                    <a:cubicBezTo>
                      <a:pt x="10501" y="18706"/>
                      <a:pt x="10539" y="18663"/>
                      <a:pt x="10571" y="18691"/>
                    </a:cubicBezTo>
                    <a:cubicBezTo>
                      <a:pt x="10605" y="18722"/>
                      <a:pt x="10628" y="18800"/>
                      <a:pt x="10657" y="18851"/>
                    </a:cubicBezTo>
                    <a:cubicBezTo>
                      <a:pt x="10804" y="19123"/>
                      <a:pt x="10963" y="19112"/>
                      <a:pt x="11139" y="18985"/>
                    </a:cubicBezTo>
                    <a:cubicBezTo>
                      <a:pt x="11212" y="18932"/>
                      <a:pt x="11222" y="18916"/>
                      <a:pt x="11265" y="18753"/>
                    </a:cubicBezTo>
                    <a:cubicBezTo>
                      <a:pt x="11285" y="18675"/>
                      <a:pt x="11316" y="18611"/>
                      <a:pt x="11336" y="18528"/>
                    </a:cubicBezTo>
                    <a:cubicBezTo>
                      <a:pt x="11396" y="18282"/>
                      <a:pt x="11425" y="17996"/>
                      <a:pt x="11486" y="17749"/>
                    </a:cubicBezTo>
                    <a:cubicBezTo>
                      <a:pt x="11545" y="17516"/>
                      <a:pt x="11639" y="17427"/>
                      <a:pt x="11723" y="17279"/>
                    </a:cubicBezTo>
                    <a:cubicBezTo>
                      <a:pt x="11790" y="17162"/>
                      <a:pt x="11853" y="16885"/>
                      <a:pt x="11931" y="16819"/>
                    </a:cubicBezTo>
                    <a:cubicBezTo>
                      <a:pt x="11990" y="16769"/>
                      <a:pt x="12078" y="16896"/>
                      <a:pt x="12141" y="16902"/>
                    </a:cubicBezTo>
                    <a:cubicBezTo>
                      <a:pt x="12207" y="16910"/>
                      <a:pt x="12275" y="16903"/>
                      <a:pt x="12341" y="16902"/>
                    </a:cubicBezTo>
                    <a:cubicBezTo>
                      <a:pt x="12501" y="16897"/>
                      <a:pt x="12597" y="17085"/>
                      <a:pt x="12715" y="17321"/>
                    </a:cubicBezTo>
                    <a:cubicBezTo>
                      <a:pt x="12764" y="17419"/>
                      <a:pt x="12799" y="17502"/>
                      <a:pt x="12857" y="17522"/>
                    </a:cubicBezTo>
                    <a:cubicBezTo>
                      <a:pt x="12901" y="17536"/>
                      <a:pt x="12972" y="17536"/>
                      <a:pt x="13016" y="17524"/>
                    </a:cubicBezTo>
                    <a:cubicBezTo>
                      <a:pt x="13095" y="17503"/>
                      <a:pt x="13160" y="17438"/>
                      <a:pt x="13242" y="17441"/>
                    </a:cubicBezTo>
                    <a:cubicBezTo>
                      <a:pt x="13289" y="17442"/>
                      <a:pt x="13337" y="17448"/>
                      <a:pt x="13384" y="17443"/>
                    </a:cubicBezTo>
                    <a:cubicBezTo>
                      <a:pt x="13455" y="17436"/>
                      <a:pt x="13466" y="17375"/>
                      <a:pt x="13529" y="17305"/>
                    </a:cubicBezTo>
                    <a:cubicBezTo>
                      <a:pt x="13599" y="17227"/>
                      <a:pt x="13581" y="17259"/>
                      <a:pt x="13630" y="17115"/>
                    </a:cubicBezTo>
                    <a:cubicBezTo>
                      <a:pt x="13654" y="17044"/>
                      <a:pt x="13711" y="16985"/>
                      <a:pt x="13724" y="16903"/>
                    </a:cubicBezTo>
                    <a:cubicBezTo>
                      <a:pt x="13734" y="16845"/>
                      <a:pt x="13717" y="16747"/>
                      <a:pt x="13725" y="16677"/>
                    </a:cubicBezTo>
                    <a:cubicBezTo>
                      <a:pt x="13798" y="16716"/>
                      <a:pt x="13870" y="16760"/>
                      <a:pt x="13943" y="16807"/>
                    </a:cubicBezTo>
                    <a:cubicBezTo>
                      <a:pt x="14013" y="16851"/>
                      <a:pt x="14094" y="16824"/>
                      <a:pt x="14166" y="16824"/>
                    </a:cubicBezTo>
                    <a:cubicBezTo>
                      <a:pt x="14241" y="16824"/>
                      <a:pt x="14303" y="16840"/>
                      <a:pt x="14365" y="16765"/>
                    </a:cubicBezTo>
                    <a:cubicBezTo>
                      <a:pt x="14416" y="16705"/>
                      <a:pt x="14422" y="16750"/>
                      <a:pt x="14423" y="16591"/>
                    </a:cubicBezTo>
                    <a:cubicBezTo>
                      <a:pt x="14424" y="16517"/>
                      <a:pt x="14397" y="16459"/>
                      <a:pt x="14396" y="16417"/>
                    </a:cubicBezTo>
                    <a:cubicBezTo>
                      <a:pt x="14394" y="16286"/>
                      <a:pt x="14425" y="16231"/>
                      <a:pt x="14446" y="16110"/>
                    </a:cubicBezTo>
                    <a:cubicBezTo>
                      <a:pt x="14477" y="15931"/>
                      <a:pt x="14461" y="15746"/>
                      <a:pt x="14550" y="15738"/>
                    </a:cubicBezTo>
                    <a:cubicBezTo>
                      <a:pt x="14623" y="15731"/>
                      <a:pt x="14690" y="15874"/>
                      <a:pt x="14749" y="15956"/>
                    </a:cubicBezTo>
                    <a:cubicBezTo>
                      <a:pt x="14816" y="16050"/>
                      <a:pt x="14863" y="16005"/>
                      <a:pt x="14935" y="16046"/>
                    </a:cubicBezTo>
                    <a:cubicBezTo>
                      <a:pt x="14971" y="16067"/>
                      <a:pt x="14987" y="16111"/>
                      <a:pt x="15026" y="16130"/>
                    </a:cubicBezTo>
                    <a:cubicBezTo>
                      <a:pt x="15060" y="16146"/>
                      <a:pt x="15125" y="16146"/>
                      <a:pt x="15158" y="16130"/>
                    </a:cubicBezTo>
                    <a:cubicBezTo>
                      <a:pt x="15201" y="16110"/>
                      <a:pt x="15243" y="16088"/>
                      <a:pt x="15283" y="16053"/>
                    </a:cubicBezTo>
                    <a:cubicBezTo>
                      <a:pt x="15354" y="15990"/>
                      <a:pt x="15404" y="15972"/>
                      <a:pt x="15481" y="15973"/>
                    </a:cubicBezTo>
                    <a:cubicBezTo>
                      <a:pt x="15551" y="15974"/>
                      <a:pt x="15664" y="16027"/>
                      <a:pt x="15731" y="15979"/>
                    </a:cubicBezTo>
                    <a:cubicBezTo>
                      <a:pt x="15779" y="15944"/>
                      <a:pt x="15786" y="15871"/>
                      <a:pt x="15822" y="15799"/>
                    </a:cubicBezTo>
                    <a:cubicBezTo>
                      <a:pt x="15859" y="15728"/>
                      <a:pt x="15912" y="15711"/>
                      <a:pt x="15949" y="15642"/>
                    </a:cubicBezTo>
                    <a:cubicBezTo>
                      <a:pt x="15979" y="15586"/>
                      <a:pt x="16018" y="15488"/>
                      <a:pt x="16042" y="15415"/>
                    </a:cubicBezTo>
                    <a:cubicBezTo>
                      <a:pt x="16047" y="15400"/>
                      <a:pt x="16047" y="15304"/>
                      <a:pt x="16055" y="15291"/>
                    </a:cubicBezTo>
                    <a:cubicBezTo>
                      <a:pt x="16083" y="15241"/>
                      <a:pt x="16123" y="15281"/>
                      <a:pt x="16152" y="15295"/>
                    </a:cubicBezTo>
                    <a:cubicBezTo>
                      <a:pt x="16221" y="15328"/>
                      <a:pt x="16271" y="15413"/>
                      <a:pt x="16335" y="15433"/>
                    </a:cubicBezTo>
                    <a:cubicBezTo>
                      <a:pt x="16408" y="15456"/>
                      <a:pt x="16487" y="15396"/>
                      <a:pt x="16559" y="15427"/>
                    </a:cubicBezTo>
                    <a:cubicBezTo>
                      <a:pt x="16630" y="15458"/>
                      <a:pt x="16681" y="15600"/>
                      <a:pt x="16744" y="15437"/>
                    </a:cubicBezTo>
                    <a:cubicBezTo>
                      <a:pt x="16784" y="15335"/>
                      <a:pt x="16794" y="15095"/>
                      <a:pt x="16807" y="14968"/>
                    </a:cubicBezTo>
                    <a:cubicBezTo>
                      <a:pt x="16823" y="14822"/>
                      <a:pt x="16817" y="14717"/>
                      <a:pt x="16791" y="14581"/>
                    </a:cubicBezTo>
                    <a:cubicBezTo>
                      <a:pt x="16752" y="14373"/>
                      <a:pt x="16749" y="14334"/>
                      <a:pt x="16790" y="14136"/>
                    </a:cubicBezTo>
                    <a:cubicBezTo>
                      <a:pt x="16812" y="14034"/>
                      <a:pt x="16835" y="13937"/>
                      <a:pt x="16854" y="13827"/>
                    </a:cubicBezTo>
                    <a:cubicBezTo>
                      <a:pt x="16889" y="13628"/>
                      <a:pt x="16924" y="13181"/>
                      <a:pt x="17013" y="13047"/>
                    </a:cubicBezTo>
                    <a:cubicBezTo>
                      <a:pt x="17107" y="12902"/>
                      <a:pt x="17268" y="13152"/>
                      <a:pt x="17356" y="13194"/>
                    </a:cubicBezTo>
                    <a:cubicBezTo>
                      <a:pt x="17399" y="13213"/>
                      <a:pt x="17435" y="13192"/>
                      <a:pt x="17466" y="13152"/>
                    </a:cubicBezTo>
                    <a:cubicBezTo>
                      <a:pt x="17539" y="13059"/>
                      <a:pt x="17588" y="12850"/>
                      <a:pt x="17650" y="12726"/>
                    </a:cubicBezTo>
                    <a:cubicBezTo>
                      <a:pt x="17760" y="12508"/>
                      <a:pt x="17908" y="12610"/>
                      <a:pt x="18020" y="12397"/>
                    </a:cubicBezTo>
                    <a:cubicBezTo>
                      <a:pt x="18053" y="12334"/>
                      <a:pt x="18087" y="12241"/>
                      <a:pt x="18114" y="12165"/>
                    </a:cubicBezTo>
                    <a:cubicBezTo>
                      <a:pt x="18149" y="12066"/>
                      <a:pt x="18156" y="11928"/>
                      <a:pt x="18193" y="11833"/>
                    </a:cubicBezTo>
                    <a:cubicBezTo>
                      <a:pt x="18227" y="11744"/>
                      <a:pt x="18323" y="11662"/>
                      <a:pt x="18370" y="11737"/>
                    </a:cubicBezTo>
                    <a:cubicBezTo>
                      <a:pt x="18395" y="11775"/>
                      <a:pt x="18396" y="11819"/>
                      <a:pt x="18408" y="11871"/>
                    </a:cubicBezTo>
                    <a:cubicBezTo>
                      <a:pt x="18429" y="11962"/>
                      <a:pt x="18449" y="12005"/>
                      <a:pt x="18474" y="12086"/>
                    </a:cubicBezTo>
                    <a:cubicBezTo>
                      <a:pt x="18505" y="12188"/>
                      <a:pt x="18516" y="12342"/>
                      <a:pt x="18532" y="12462"/>
                    </a:cubicBezTo>
                    <a:cubicBezTo>
                      <a:pt x="18557" y="12643"/>
                      <a:pt x="18584" y="12733"/>
                      <a:pt x="18633" y="12881"/>
                    </a:cubicBezTo>
                    <a:cubicBezTo>
                      <a:pt x="18652" y="12940"/>
                      <a:pt x="18711" y="13049"/>
                      <a:pt x="18722" y="13108"/>
                    </a:cubicBezTo>
                    <a:cubicBezTo>
                      <a:pt x="18738" y="13192"/>
                      <a:pt x="18721" y="13260"/>
                      <a:pt x="18726" y="13344"/>
                    </a:cubicBezTo>
                    <a:cubicBezTo>
                      <a:pt x="18734" y="13459"/>
                      <a:pt x="18756" y="13664"/>
                      <a:pt x="18782" y="13752"/>
                    </a:cubicBezTo>
                    <a:cubicBezTo>
                      <a:pt x="18792" y="13783"/>
                      <a:pt x="18810" y="13819"/>
                      <a:pt x="18830" y="13854"/>
                    </a:cubicBezTo>
                    <a:cubicBezTo>
                      <a:pt x="18830" y="13765"/>
                      <a:pt x="18826" y="13679"/>
                      <a:pt x="18817" y="13594"/>
                    </a:cubicBezTo>
                    <a:cubicBezTo>
                      <a:pt x="18796" y="13417"/>
                      <a:pt x="18776" y="13468"/>
                      <a:pt x="18869" y="13415"/>
                    </a:cubicBezTo>
                    <a:cubicBezTo>
                      <a:pt x="18889" y="13403"/>
                      <a:pt x="18895" y="13354"/>
                      <a:pt x="18918" y="13342"/>
                    </a:cubicBezTo>
                    <a:cubicBezTo>
                      <a:pt x="18946" y="13326"/>
                      <a:pt x="18984" y="13346"/>
                      <a:pt x="19013" y="13346"/>
                    </a:cubicBezTo>
                    <a:cubicBezTo>
                      <a:pt x="19101" y="13347"/>
                      <a:pt x="19189" y="13346"/>
                      <a:pt x="19278" y="13346"/>
                    </a:cubicBezTo>
                    <a:cubicBezTo>
                      <a:pt x="19363" y="13346"/>
                      <a:pt x="19507" y="13415"/>
                      <a:pt x="19586" y="13333"/>
                    </a:cubicBezTo>
                    <a:cubicBezTo>
                      <a:pt x="19603" y="13130"/>
                      <a:pt x="19577" y="13063"/>
                      <a:pt x="19633" y="12911"/>
                    </a:cubicBezTo>
                    <a:cubicBezTo>
                      <a:pt x="19678" y="12790"/>
                      <a:pt x="19723" y="12639"/>
                      <a:pt x="19758" y="12499"/>
                    </a:cubicBezTo>
                    <a:cubicBezTo>
                      <a:pt x="19796" y="12344"/>
                      <a:pt x="19778" y="12165"/>
                      <a:pt x="19780" y="11993"/>
                    </a:cubicBezTo>
                    <a:cubicBezTo>
                      <a:pt x="19783" y="11800"/>
                      <a:pt x="19803" y="11582"/>
                      <a:pt x="19828" y="11412"/>
                    </a:cubicBezTo>
                    <a:cubicBezTo>
                      <a:pt x="19850" y="11262"/>
                      <a:pt x="19874" y="11197"/>
                      <a:pt x="19940" y="11180"/>
                    </a:cubicBezTo>
                    <a:cubicBezTo>
                      <a:pt x="19976" y="11171"/>
                      <a:pt x="20017" y="11203"/>
                      <a:pt x="20053" y="11185"/>
                    </a:cubicBezTo>
                    <a:cubicBezTo>
                      <a:pt x="20086" y="11167"/>
                      <a:pt x="20100" y="11118"/>
                      <a:pt x="20130" y="11100"/>
                    </a:cubicBezTo>
                    <a:cubicBezTo>
                      <a:pt x="20200" y="11060"/>
                      <a:pt x="20288" y="11158"/>
                      <a:pt x="20356" y="11107"/>
                    </a:cubicBezTo>
                    <a:cubicBezTo>
                      <a:pt x="20444" y="11044"/>
                      <a:pt x="20442" y="10744"/>
                      <a:pt x="20490" y="10596"/>
                    </a:cubicBezTo>
                    <a:cubicBezTo>
                      <a:pt x="20581" y="10312"/>
                      <a:pt x="20777" y="10331"/>
                      <a:pt x="20912" y="10331"/>
                    </a:cubicBezTo>
                    <a:cubicBezTo>
                      <a:pt x="20965" y="10331"/>
                      <a:pt x="21106" y="10269"/>
                      <a:pt x="21154" y="10343"/>
                    </a:cubicBezTo>
                    <a:cubicBezTo>
                      <a:pt x="21226" y="10452"/>
                      <a:pt x="21154" y="10733"/>
                      <a:pt x="21198" y="10876"/>
                    </a:cubicBezTo>
                    <a:cubicBezTo>
                      <a:pt x="21236" y="10998"/>
                      <a:pt x="21331" y="10971"/>
                      <a:pt x="21370" y="10856"/>
                    </a:cubicBezTo>
                    <a:cubicBezTo>
                      <a:pt x="21431" y="10674"/>
                      <a:pt x="21350" y="10503"/>
                      <a:pt x="21341" y="10331"/>
                    </a:cubicBezTo>
                    <a:cubicBezTo>
                      <a:pt x="21334" y="10185"/>
                      <a:pt x="21374" y="9970"/>
                      <a:pt x="21391" y="9828"/>
                    </a:cubicBezTo>
                    <a:cubicBezTo>
                      <a:pt x="21413" y="9642"/>
                      <a:pt x="21474" y="9568"/>
                      <a:pt x="21497" y="9388"/>
                    </a:cubicBezTo>
                    <a:cubicBezTo>
                      <a:pt x="21509" y="9292"/>
                      <a:pt x="21509" y="9159"/>
                      <a:pt x="21500" y="9062"/>
                    </a:cubicBezTo>
                    <a:cubicBezTo>
                      <a:pt x="21498" y="9033"/>
                      <a:pt x="21478" y="9017"/>
                      <a:pt x="21477" y="9000"/>
                    </a:cubicBezTo>
                    <a:cubicBezTo>
                      <a:pt x="21473" y="8911"/>
                      <a:pt x="21479" y="8911"/>
                      <a:pt x="21486" y="8825"/>
                    </a:cubicBezTo>
                    <a:cubicBezTo>
                      <a:pt x="21502" y="8635"/>
                      <a:pt x="21502" y="8449"/>
                      <a:pt x="21502" y="8247"/>
                    </a:cubicBezTo>
                    <a:close/>
                  </a:path>
                </a:pathLst>
              </a:custGeom>
              <a:solidFill>
                <a:srgbClr val="BEBEBD"/>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508" name="Shape">
                <a:extLst>
                  <a:ext uri="{FF2B5EF4-FFF2-40B4-BE49-F238E27FC236}">
                    <a16:creationId xmlns:a16="http://schemas.microsoft.com/office/drawing/2014/main" id="{D0691F08-AAE2-D4E9-D133-2DD9836849B6}"/>
                  </a:ext>
                </a:extLst>
              </p:cNvPr>
              <p:cNvSpPr/>
              <p:nvPr/>
            </p:nvSpPr>
            <p:spPr>
              <a:xfrm>
                <a:off x="10288397" y="4501689"/>
                <a:ext cx="72290" cy="51680"/>
              </a:xfrm>
              <a:custGeom>
                <a:avLst/>
                <a:gdLst/>
                <a:ahLst/>
                <a:cxnLst>
                  <a:cxn ang="0">
                    <a:pos x="wd2" y="hd2"/>
                  </a:cxn>
                  <a:cxn ang="5400000">
                    <a:pos x="wd2" y="hd2"/>
                  </a:cxn>
                  <a:cxn ang="10800000">
                    <a:pos x="wd2" y="hd2"/>
                  </a:cxn>
                  <a:cxn ang="16200000">
                    <a:pos x="wd2" y="hd2"/>
                  </a:cxn>
                </a:cxnLst>
                <a:rect l="0" t="0" r="r" b="b"/>
                <a:pathLst>
                  <a:path w="20892" h="21212" extrusionOk="0">
                    <a:moveTo>
                      <a:pt x="14728" y="1381"/>
                    </a:moveTo>
                    <a:cubicBezTo>
                      <a:pt x="14728" y="1381"/>
                      <a:pt x="11789" y="2777"/>
                      <a:pt x="7856" y="5571"/>
                    </a:cubicBezTo>
                    <a:cubicBezTo>
                      <a:pt x="3933" y="8348"/>
                      <a:pt x="1967" y="12538"/>
                      <a:pt x="1967" y="12538"/>
                    </a:cubicBezTo>
                    <a:lnTo>
                      <a:pt x="0" y="16728"/>
                    </a:lnTo>
                    <a:lnTo>
                      <a:pt x="1967" y="20902"/>
                    </a:lnTo>
                    <a:cubicBezTo>
                      <a:pt x="1967" y="20902"/>
                      <a:pt x="2458" y="21600"/>
                      <a:pt x="7856" y="20902"/>
                    </a:cubicBezTo>
                    <a:cubicBezTo>
                      <a:pt x="13253" y="20204"/>
                      <a:pt x="11778" y="16728"/>
                      <a:pt x="11778" y="16728"/>
                    </a:cubicBezTo>
                    <a:cubicBezTo>
                      <a:pt x="11778" y="16728"/>
                      <a:pt x="12270" y="16030"/>
                      <a:pt x="12761" y="13935"/>
                    </a:cubicBezTo>
                    <a:cubicBezTo>
                      <a:pt x="13253" y="11840"/>
                      <a:pt x="12761" y="11840"/>
                      <a:pt x="14728" y="11141"/>
                    </a:cubicBezTo>
                    <a:cubicBezTo>
                      <a:pt x="16695" y="10443"/>
                      <a:pt x="19633" y="7650"/>
                      <a:pt x="20617" y="5571"/>
                    </a:cubicBezTo>
                    <a:cubicBezTo>
                      <a:pt x="21600" y="3476"/>
                      <a:pt x="19634" y="0"/>
                      <a:pt x="19634" y="0"/>
                    </a:cubicBezTo>
                    <a:lnTo>
                      <a:pt x="14728" y="1381"/>
                    </a:ln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cxnSp>
            <p:nvCxnSpPr>
              <p:cNvPr id="509" name="Connector: Curved 74">
                <a:extLst>
                  <a:ext uri="{FF2B5EF4-FFF2-40B4-BE49-F238E27FC236}">
                    <a16:creationId xmlns:a16="http://schemas.microsoft.com/office/drawing/2014/main" id="{2CA6E2FE-7701-B1CF-1F8E-ED336C9E888D}"/>
                  </a:ext>
                </a:extLst>
              </p:cNvPr>
              <p:cNvCxnSpPr>
                <a:cxnSpLocks/>
                <a:stCxn id="71" idx="5"/>
                <a:endCxn id="70" idx="1"/>
              </p:cNvCxnSpPr>
              <p:nvPr/>
            </p:nvCxnSpPr>
            <p:spPr>
              <a:xfrm rot="16200000" flipH="1">
                <a:off x="6943414" y="3842748"/>
                <a:ext cx="891729" cy="561625"/>
              </a:xfrm>
              <a:prstGeom prst="curvedConnector3">
                <a:avLst>
                  <a:gd name="adj1" fmla="val 50000"/>
                </a:avLst>
              </a:prstGeom>
              <a:noFill/>
              <a:ln w="22225" cap="rnd" cmpd="sng" algn="ctr">
                <a:solidFill>
                  <a:srgbClr val="7030A0"/>
                </a:solidFill>
                <a:prstDash val="solid"/>
                <a:miter lim="800000"/>
              </a:ln>
              <a:effectLst/>
            </p:spPr>
          </p:cxnSp>
          <p:cxnSp>
            <p:nvCxnSpPr>
              <p:cNvPr id="510" name="Connector: Curved 88">
                <a:extLst>
                  <a:ext uri="{FF2B5EF4-FFF2-40B4-BE49-F238E27FC236}">
                    <a16:creationId xmlns:a16="http://schemas.microsoft.com/office/drawing/2014/main" id="{40FDB772-903E-ABEB-B7C6-8A5A0AA344F0}"/>
                  </a:ext>
                </a:extLst>
              </p:cNvPr>
              <p:cNvCxnSpPr>
                <a:cxnSpLocks/>
                <a:stCxn id="507" idx="0"/>
                <a:endCxn id="71" idx="1"/>
              </p:cNvCxnSpPr>
              <p:nvPr/>
            </p:nvCxnSpPr>
            <p:spPr>
              <a:xfrm>
                <a:off x="6342832" y="2280141"/>
                <a:ext cx="631588" cy="1263510"/>
              </a:xfrm>
              <a:prstGeom prst="curvedConnector4">
                <a:avLst>
                  <a:gd name="adj1" fmla="val 36194"/>
                  <a:gd name="adj2" fmla="val 62129"/>
                </a:avLst>
              </a:prstGeom>
              <a:noFill/>
              <a:ln w="22225" cap="rnd" cmpd="sng" algn="ctr">
                <a:solidFill>
                  <a:srgbClr val="7030A0"/>
                </a:solidFill>
                <a:prstDash val="solid"/>
                <a:miter lim="800000"/>
              </a:ln>
              <a:effectLst/>
            </p:spPr>
          </p:cxnSp>
          <p:cxnSp>
            <p:nvCxnSpPr>
              <p:cNvPr id="511" name="Connector: Curved 117">
                <a:extLst>
                  <a:ext uri="{FF2B5EF4-FFF2-40B4-BE49-F238E27FC236}">
                    <a16:creationId xmlns:a16="http://schemas.microsoft.com/office/drawing/2014/main" id="{6ED124B9-D7C3-8CA3-D561-613D67D09C4E}"/>
                  </a:ext>
                </a:extLst>
              </p:cNvPr>
              <p:cNvCxnSpPr>
                <a:cxnSpLocks/>
                <a:stCxn id="72" idx="6"/>
                <a:endCxn id="71" idx="0"/>
              </p:cNvCxnSpPr>
              <p:nvPr/>
            </p:nvCxnSpPr>
            <p:spPr>
              <a:xfrm>
                <a:off x="6363740" y="2215354"/>
                <a:ext cx="677703" cy="1300535"/>
              </a:xfrm>
              <a:prstGeom prst="curvedConnector2">
                <a:avLst/>
              </a:prstGeom>
              <a:noFill/>
              <a:ln w="22225" cap="rnd" cmpd="sng" algn="ctr">
                <a:solidFill>
                  <a:srgbClr val="7030A0"/>
                </a:solidFill>
                <a:prstDash val="solid"/>
                <a:miter lim="800000"/>
              </a:ln>
              <a:effectLst/>
            </p:spPr>
          </p:cxnSp>
          <p:cxnSp>
            <p:nvCxnSpPr>
              <p:cNvPr id="64" name="Connector: Curved 149">
                <a:extLst>
                  <a:ext uri="{FF2B5EF4-FFF2-40B4-BE49-F238E27FC236}">
                    <a16:creationId xmlns:a16="http://schemas.microsoft.com/office/drawing/2014/main" id="{6DA90620-B3AF-41A3-0120-D0679B57A74D}"/>
                  </a:ext>
                </a:extLst>
              </p:cNvPr>
              <p:cNvCxnSpPr>
                <a:cxnSpLocks/>
                <a:stCxn id="71" idx="7"/>
                <a:endCxn id="73" idx="2"/>
              </p:cNvCxnSpPr>
              <p:nvPr/>
            </p:nvCxnSpPr>
            <p:spPr>
              <a:xfrm rot="5400000" flipH="1" flipV="1">
                <a:off x="8137996" y="2124655"/>
                <a:ext cx="389466" cy="2448526"/>
              </a:xfrm>
              <a:prstGeom prst="curvedConnector2">
                <a:avLst/>
              </a:prstGeom>
              <a:noFill/>
              <a:ln w="22225" cap="rnd" cmpd="sng" algn="ctr">
                <a:solidFill>
                  <a:srgbClr val="7030A0"/>
                </a:solidFill>
                <a:prstDash val="solid"/>
                <a:miter lim="800000"/>
              </a:ln>
              <a:effectLst/>
            </p:spPr>
          </p:cxnSp>
          <p:cxnSp>
            <p:nvCxnSpPr>
              <p:cNvPr id="65" name="Connector: Curved 153">
                <a:extLst>
                  <a:ext uri="{FF2B5EF4-FFF2-40B4-BE49-F238E27FC236}">
                    <a16:creationId xmlns:a16="http://schemas.microsoft.com/office/drawing/2014/main" id="{65A53C8F-AA83-F03C-D99F-87CC02E9013E}"/>
                  </a:ext>
                </a:extLst>
              </p:cNvPr>
              <p:cNvCxnSpPr>
                <a:cxnSpLocks/>
                <a:stCxn id="71" idx="6"/>
                <a:endCxn id="73" idx="3"/>
              </p:cNvCxnSpPr>
              <p:nvPr/>
            </p:nvCxnSpPr>
            <p:spPr>
              <a:xfrm flipV="1">
                <a:off x="7136228" y="3221208"/>
                <a:ext cx="2448526" cy="389466"/>
              </a:xfrm>
              <a:prstGeom prst="curvedConnector2">
                <a:avLst/>
              </a:prstGeom>
              <a:noFill/>
              <a:ln w="22225" cap="rnd" cmpd="sng" algn="ctr">
                <a:solidFill>
                  <a:srgbClr val="7030A0"/>
                </a:solidFill>
                <a:prstDash val="solid"/>
                <a:miter lim="800000"/>
              </a:ln>
              <a:effectLst/>
            </p:spPr>
          </p:cxnSp>
          <p:cxnSp>
            <p:nvCxnSpPr>
              <p:cNvPr id="66" name="Connector: Curved 162">
                <a:extLst>
                  <a:ext uri="{FF2B5EF4-FFF2-40B4-BE49-F238E27FC236}">
                    <a16:creationId xmlns:a16="http://schemas.microsoft.com/office/drawing/2014/main" id="{C03984B3-541E-385A-1900-C0E01AD02CA3}"/>
                  </a:ext>
                </a:extLst>
              </p:cNvPr>
              <p:cNvCxnSpPr>
                <a:cxnSpLocks/>
                <a:stCxn id="70" idx="7"/>
                <a:endCxn id="78" idx="3"/>
              </p:cNvCxnSpPr>
              <p:nvPr/>
            </p:nvCxnSpPr>
            <p:spPr>
              <a:xfrm rot="5400000" flipH="1" flipV="1">
                <a:off x="8913859" y="2500954"/>
                <a:ext cx="958751" cy="3178195"/>
              </a:xfrm>
              <a:prstGeom prst="curvedConnector3">
                <a:avLst>
                  <a:gd name="adj1" fmla="val 50000"/>
                </a:avLst>
              </a:prstGeom>
              <a:noFill/>
              <a:ln w="22225" cap="rnd" cmpd="sng" algn="ctr">
                <a:solidFill>
                  <a:srgbClr val="7030A0"/>
                </a:solidFill>
                <a:prstDash val="solid"/>
                <a:miter lim="800000"/>
              </a:ln>
              <a:effectLst/>
            </p:spPr>
          </p:cxnSp>
          <p:cxnSp>
            <p:nvCxnSpPr>
              <p:cNvPr id="67" name="Connector: Curved 166">
                <a:extLst>
                  <a:ext uri="{FF2B5EF4-FFF2-40B4-BE49-F238E27FC236}">
                    <a16:creationId xmlns:a16="http://schemas.microsoft.com/office/drawing/2014/main" id="{49FD663F-E95E-7093-C584-BA57D181BAD6}"/>
                  </a:ext>
                </a:extLst>
              </p:cNvPr>
              <p:cNvCxnSpPr>
                <a:cxnSpLocks/>
                <a:stCxn id="70" idx="0"/>
                <a:endCxn id="78" idx="2"/>
              </p:cNvCxnSpPr>
              <p:nvPr/>
            </p:nvCxnSpPr>
            <p:spPr>
              <a:xfrm rot="5400000" flipH="1" flipV="1">
                <a:off x="8846836" y="2433930"/>
                <a:ext cx="998012" cy="3217456"/>
              </a:xfrm>
              <a:prstGeom prst="curvedConnector2">
                <a:avLst/>
              </a:prstGeom>
              <a:noFill/>
              <a:ln w="22225" cap="rnd" cmpd="sng" algn="ctr">
                <a:solidFill>
                  <a:srgbClr val="7030A0"/>
                </a:solidFill>
                <a:prstDash val="solid"/>
                <a:miter lim="800000"/>
              </a:ln>
              <a:effectLst/>
            </p:spPr>
          </p:cxnSp>
          <p:cxnSp>
            <p:nvCxnSpPr>
              <p:cNvPr id="68" name="Connector: Curved 170">
                <a:extLst>
                  <a:ext uri="{FF2B5EF4-FFF2-40B4-BE49-F238E27FC236}">
                    <a16:creationId xmlns:a16="http://schemas.microsoft.com/office/drawing/2014/main" id="{9DFBFD86-7180-E55F-AF35-E29E33AB07AF}"/>
                  </a:ext>
                </a:extLst>
              </p:cNvPr>
              <p:cNvCxnSpPr>
                <a:cxnSpLocks/>
                <a:stCxn id="78" idx="1"/>
              </p:cNvCxnSpPr>
              <p:nvPr/>
            </p:nvCxnSpPr>
            <p:spPr>
              <a:xfrm rot="16200000" flipV="1">
                <a:off x="10214004" y="2708300"/>
                <a:ext cx="257083" cy="1279575"/>
              </a:xfrm>
              <a:prstGeom prst="curvedConnector2">
                <a:avLst/>
              </a:prstGeom>
              <a:noFill/>
              <a:ln w="22225" cap="rnd" cmpd="sng" algn="ctr">
                <a:solidFill>
                  <a:srgbClr val="7030A0"/>
                </a:solidFill>
                <a:prstDash val="solid"/>
                <a:round/>
              </a:ln>
              <a:effectLst/>
            </p:spPr>
          </p:cxnSp>
          <p:cxnSp>
            <p:nvCxnSpPr>
              <p:cNvPr id="69" name="Connector: Curved 185">
                <a:extLst>
                  <a:ext uri="{FF2B5EF4-FFF2-40B4-BE49-F238E27FC236}">
                    <a16:creationId xmlns:a16="http://schemas.microsoft.com/office/drawing/2014/main" id="{0A2BF69B-47F2-2E87-6547-D7F18710FABE}"/>
                  </a:ext>
                </a:extLst>
              </p:cNvPr>
              <p:cNvCxnSpPr>
                <a:cxnSpLocks/>
                <a:stCxn id="78" idx="7"/>
                <a:endCxn id="73" idx="6"/>
              </p:cNvCxnSpPr>
              <p:nvPr/>
            </p:nvCxnSpPr>
            <p:spPr>
              <a:xfrm rot="16200000" flipV="1">
                <a:off x="10270248" y="2630499"/>
                <a:ext cx="322444" cy="1369816"/>
              </a:xfrm>
              <a:prstGeom prst="curvedConnector2">
                <a:avLst/>
              </a:prstGeom>
              <a:noFill/>
              <a:ln w="22225" cap="rnd" cmpd="sng" algn="ctr">
                <a:solidFill>
                  <a:srgbClr val="7030A0"/>
                </a:solidFill>
                <a:prstDash val="solid"/>
                <a:miter lim="800000"/>
              </a:ln>
              <a:effectLst/>
            </p:spPr>
          </p:cxnSp>
          <p:sp>
            <p:nvSpPr>
              <p:cNvPr id="70" name="Oval 69">
                <a:extLst>
                  <a:ext uri="{FF2B5EF4-FFF2-40B4-BE49-F238E27FC236}">
                    <a16:creationId xmlns:a16="http://schemas.microsoft.com/office/drawing/2014/main" id="{318CCE3C-0786-B347-875A-659C3570D5BA}"/>
                  </a:ext>
                </a:extLst>
              </p:cNvPr>
              <p:cNvSpPr/>
              <p:nvPr/>
            </p:nvSpPr>
            <p:spPr>
              <a:xfrm>
                <a:off x="7642329" y="4541664"/>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1" name="Oval 70">
                <a:extLst>
                  <a:ext uri="{FF2B5EF4-FFF2-40B4-BE49-F238E27FC236}">
                    <a16:creationId xmlns:a16="http://schemas.microsoft.com/office/drawing/2014/main" id="{0170DB72-FF21-A5B9-AEAF-48978D4C329C}"/>
                  </a:ext>
                </a:extLst>
              </p:cNvPr>
              <p:cNvSpPr/>
              <p:nvPr/>
            </p:nvSpPr>
            <p:spPr>
              <a:xfrm>
                <a:off x="6946658" y="3515889"/>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2" name="Oval 71">
                <a:extLst>
                  <a:ext uri="{FF2B5EF4-FFF2-40B4-BE49-F238E27FC236}">
                    <a16:creationId xmlns:a16="http://schemas.microsoft.com/office/drawing/2014/main" id="{8A66A6C2-7454-8BC3-B3F7-AF8143526C01}"/>
                  </a:ext>
                </a:extLst>
              </p:cNvPr>
              <p:cNvSpPr/>
              <p:nvPr/>
            </p:nvSpPr>
            <p:spPr>
              <a:xfrm>
                <a:off x="6174170" y="2120569"/>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3" name="Oval 72">
                <a:extLst>
                  <a:ext uri="{FF2B5EF4-FFF2-40B4-BE49-F238E27FC236}">
                    <a16:creationId xmlns:a16="http://schemas.microsoft.com/office/drawing/2014/main" id="{61C8E9E8-10E8-A65C-4A99-5E8375EABF5C}"/>
                  </a:ext>
                </a:extLst>
              </p:cNvPr>
              <p:cNvSpPr/>
              <p:nvPr/>
            </p:nvSpPr>
            <p:spPr>
              <a:xfrm>
                <a:off x="9556992" y="3059400"/>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4" name="Google Shape;3427;p294">
                <a:extLst>
                  <a:ext uri="{FF2B5EF4-FFF2-40B4-BE49-F238E27FC236}">
                    <a16:creationId xmlns:a16="http://schemas.microsoft.com/office/drawing/2014/main" id="{2A98BED1-0BE4-B04F-7111-6FE0B7C200BD}"/>
                  </a:ext>
                </a:extLst>
              </p:cNvPr>
              <p:cNvSpPr/>
              <p:nvPr/>
            </p:nvSpPr>
            <p:spPr>
              <a:xfrm>
                <a:off x="9585836" y="3089937"/>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00B05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sp>
            <p:nvSpPr>
              <p:cNvPr id="75" name="Google Shape;3427;p294">
                <a:extLst>
                  <a:ext uri="{FF2B5EF4-FFF2-40B4-BE49-F238E27FC236}">
                    <a16:creationId xmlns:a16="http://schemas.microsoft.com/office/drawing/2014/main" id="{0D5DF4AE-AC4D-C508-BF99-C8A23A09A24D}"/>
                  </a:ext>
                </a:extLst>
              </p:cNvPr>
              <p:cNvSpPr/>
              <p:nvPr/>
            </p:nvSpPr>
            <p:spPr>
              <a:xfrm>
                <a:off x="7671173" y="4572201"/>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FFFF0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sp>
            <p:nvSpPr>
              <p:cNvPr id="76" name="Google Shape;3427;p294">
                <a:extLst>
                  <a:ext uri="{FF2B5EF4-FFF2-40B4-BE49-F238E27FC236}">
                    <a16:creationId xmlns:a16="http://schemas.microsoft.com/office/drawing/2014/main" id="{074C3214-B521-3F3B-D364-DE124AE23BC8}"/>
                  </a:ext>
                </a:extLst>
              </p:cNvPr>
              <p:cNvSpPr/>
              <p:nvPr/>
            </p:nvSpPr>
            <p:spPr>
              <a:xfrm>
                <a:off x="6975502" y="3546426"/>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FF000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sp>
            <p:nvSpPr>
              <p:cNvPr id="77" name="Google Shape;3427;p294">
                <a:extLst>
                  <a:ext uri="{FF2B5EF4-FFF2-40B4-BE49-F238E27FC236}">
                    <a16:creationId xmlns:a16="http://schemas.microsoft.com/office/drawing/2014/main" id="{6F57D578-F21B-D33C-741D-66FE8CFCE5DA}"/>
                  </a:ext>
                </a:extLst>
              </p:cNvPr>
              <p:cNvSpPr/>
              <p:nvPr/>
            </p:nvSpPr>
            <p:spPr>
              <a:xfrm>
                <a:off x="6203014" y="2151106"/>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00B05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sp>
            <p:nvSpPr>
              <p:cNvPr id="78" name="Oval 77">
                <a:extLst>
                  <a:ext uri="{FF2B5EF4-FFF2-40B4-BE49-F238E27FC236}">
                    <a16:creationId xmlns:a16="http://schemas.microsoft.com/office/drawing/2014/main" id="{D28BD39F-F0AE-0981-D12B-5C7286356919}"/>
                  </a:ext>
                </a:extLst>
              </p:cNvPr>
              <p:cNvSpPr/>
              <p:nvPr/>
            </p:nvSpPr>
            <p:spPr>
              <a:xfrm>
                <a:off x="10954570" y="3448867"/>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79" name="Google Shape;3427;p294">
                <a:extLst>
                  <a:ext uri="{FF2B5EF4-FFF2-40B4-BE49-F238E27FC236}">
                    <a16:creationId xmlns:a16="http://schemas.microsoft.com/office/drawing/2014/main" id="{80B9431F-5B4D-16F8-2F45-84F7C6BFB7D8}"/>
                  </a:ext>
                </a:extLst>
              </p:cNvPr>
              <p:cNvSpPr/>
              <p:nvPr/>
            </p:nvSpPr>
            <p:spPr>
              <a:xfrm>
                <a:off x="10983414" y="3479404"/>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00B05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grpSp>
        <p:pic>
          <p:nvPicPr>
            <p:cNvPr id="700" name="Graphic 699" descr="Cursor outline">
              <a:extLst>
                <a:ext uri="{FF2B5EF4-FFF2-40B4-BE49-F238E27FC236}">
                  <a16:creationId xmlns:a16="http://schemas.microsoft.com/office/drawing/2014/main" id="{3CD8AD44-6B3B-C566-5D4F-A1DAD222356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456662" y="7887298"/>
              <a:ext cx="223054" cy="223054"/>
            </a:xfrm>
            <a:prstGeom prst="rect">
              <a:avLst/>
            </a:prstGeom>
          </p:spPr>
        </p:pic>
        <p:sp>
          <p:nvSpPr>
            <p:cNvPr id="701" name="Rounded Rectangle 700">
              <a:extLst>
                <a:ext uri="{FF2B5EF4-FFF2-40B4-BE49-F238E27FC236}">
                  <a16:creationId xmlns:a16="http://schemas.microsoft.com/office/drawing/2014/main" id="{80DBE3C9-6EBD-F630-2A15-0B2DAEFA7248}"/>
                </a:ext>
              </a:extLst>
            </p:cNvPr>
            <p:cNvSpPr/>
            <p:nvPr/>
          </p:nvSpPr>
          <p:spPr>
            <a:xfrm>
              <a:off x="15215092" y="7866908"/>
              <a:ext cx="260405" cy="267032"/>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2" name="TextBox 701">
              <a:extLst>
                <a:ext uri="{FF2B5EF4-FFF2-40B4-BE49-F238E27FC236}">
                  <a16:creationId xmlns:a16="http://schemas.microsoft.com/office/drawing/2014/main" id="{B92B7501-F840-59A5-5F0F-03BBA2EE6412}"/>
                </a:ext>
              </a:extLst>
            </p:cNvPr>
            <p:cNvSpPr txBox="1"/>
            <p:nvPr/>
          </p:nvSpPr>
          <p:spPr>
            <a:xfrm>
              <a:off x="15066203" y="7646962"/>
              <a:ext cx="245580" cy="153888"/>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b="1" dirty="0"/>
                <a:t>T1</a:t>
              </a:r>
            </a:p>
          </p:txBody>
        </p:sp>
        <p:sp>
          <p:nvSpPr>
            <p:cNvPr id="703" name="TextBox 702">
              <a:extLst>
                <a:ext uri="{FF2B5EF4-FFF2-40B4-BE49-F238E27FC236}">
                  <a16:creationId xmlns:a16="http://schemas.microsoft.com/office/drawing/2014/main" id="{C171B2EE-0578-3410-B50F-856A2C584DAE}"/>
                </a:ext>
              </a:extLst>
            </p:cNvPr>
            <p:cNvSpPr txBox="1"/>
            <p:nvPr/>
          </p:nvSpPr>
          <p:spPr>
            <a:xfrm>
              <a:off x="14969512" y="7816764"/>
              <a:ext cx="245580" cy="153888"/>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b="1" dirty="0"/>
                <a:t>T2</a:t>
              </a:r>
            </a:p>
          </p:txBody>
        </p:sp>
        <p:sp>
          <p:nvSpPr>
            <p:cNvPr id="704" name="TextBox 703">
              <a:extLst>
                <a:ext uri="{FF2B5EF4-FFF2-40B4-BE49-F238E27FC236}">
                  <a16:creationId xmlns:a16="http://schemas.microsoft.com/office/drawing/2014/main" id="{C2B47209-DE32-B35A-D582-96BC334863C1}"/>
                </a:ext>
              </a:extLst>
            </p:cNvPr>
            <p:cNvSpPr txBox="1"/>
            <p:nvPr/>
          </p:nvSpPr>
          <p:spPr>
            <a:xfrm>
              <a:off x="14975086" y="7980052"/>
              <a:ext cx="245580" cy="153888"/>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b="1" dirty="0"/>
                <a:t>T3</a:t>
              </a:r>
            </a:p>
          </p:txBody>
        </p:sp>
        <p:sp>
          <p:nvSpPr>
            <p:cNvPr id="705" name="TextBox 704">
              <a:extLst>
                <a:ext uri="{FF2B5EF4-FFF2-40B4-BE49-F238E27FC236}">
                  <a16:creationId xmlns:a16="http://schemas.microsoft.com/office/drawing/2014/main" id="{02389F61-F586-CF95-88F9-6466BE2A774A}"/>
                </a:ext>
              </a:extLst>
            </p:cNvPr>
            <p:cNvSpPr txBox="1"/>
            <p:nvPr/>
          </p:nvSpPr>
          <p:spPr>
            <a:xfrm>
              <a:off x="14988086" y="8111446"/>
              <a:ext cx="245580" cy="153888"/>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b="1" dirty="0"/>
                <a:t>T4</a:t>
              </a:r>
            </a:p>
          </p:txBody>
        </p:sp>
      </p:grpSp>
      <p:grpSp>
        <p:nvGrpSpPr>
          <p:cNvPr id="713" name="Group 712">
            <a:extLst>
              <a:ext uri="{FF2B5EF4-FFF2-40B4-BE49-F238E27FC236}">
                <a16:creationId xmlns:a16="http://schemas.microsoft.com/office/drawing/2014/main" id="{0BCE3923-7665-79DF-3C74-6B66D35CD987}"/>
              </a:ext>
            </a:extLst>
          </p:cNvPr>
          <p:cNvGrpSpPr/>
          <p:nvPr/>
        </p:nvGrpSpPr>
        <p:grpSpPr>
          <a:xfrm>
            <a:off x="16614445" y="5886774"/>
            <a:ext cx="7076346" cy="3959356"/>
            <a:chOff x="16915840" y="5886774"/>
            <a:chExt cx="7076346" cy="3959356"/>
          </a:xfrm>
        </p:grpSpPr>
        <p:sp>
          <p:nvSpPr>
            <p:cNvPr id="693" name="Rectangle 692">
              <a:extLst>
                <a:ext uri="{FF2B5EF4-FFF2-40B4-BE49-F238E27FC236}">
                  <a16:creationId xmlns:a16="http://schemas.microsoft.com/office/drawing/2014/main" id="{C3E32526-1ABD-D977-55C9-C332C084EA68}"/>
                </a:ext>
              </a:extLst>
            </p:cNvPr>
            <p:cNvSpPr/>
            <p:nvPr/>
          </p:nvSpPr>
          <p:spPr>
            <a:xfrm>
              <a:off x="16915840" y="5886774"/>
              <a:ext cx="7076346" cy="3959356"/>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94" name="Picture 693">
              <a:extLst>
                <a:ext uri="{FF2B5EF4-FFF2-40B4-BE49-F238E27FC236}">
                  <a16:creationId xmlns:a16="http://schemas.microsoft.com/office/drawing/2014/main" id="{D448CDE9-A7B5-8D0C-FBF8-7EB97CDAD4F0}"/>
                </a:ext>
              </a:extLst>
            </p:cNvPr>
            <p:cNvPicPr>
              <a:picLocks noChangeAspect="1"/>
            </p:cNvPicPr>
            <p:nvPr/>
          </p:nvPicPr>
          <p:blipFill>
            <a:blip r:embed="rId3"/>
            <a:stretch>
              <a:fillRect/>
            </a:stretch>
          </p:blipFill>
          <p:spPr>
            <a:xfrm>
              <a:off x="23534986" y="5886774"/>
              <a:ext cx="457200" cy="647700"/>
            </a:xfrm>
            <a:prstGeom prst="rect">
              <a:avLst/>
            </a:prstGeom>
          </p:spPr>
        </p:pic>
        <p:sp>
          <p:nvSpPr>
            <p:cNvPr id="695" name="TextBox 694">
              <a:extLst>
                <a:ext uri="{FF2B5EF4-FFF2-40B4-BE49-F238E27FC236}">
                  <a16:creationId xmlns:a16="http://schemas.microsoft.com/office/drawing/2014/main" id="{AC583A52-E625-E52A-1616-773A44E38488}"/>
                </a:ext>
              </a:extLst>
            </p:cNvPr>
            <p:cNvSpPr txBox="1"/>
            <p:nvPr/>
          </p:nvSpPr>
          <p:spPr>
            <a:xfrm>
              <a:off x="21735939" y="6288834"/>
              <a:ext cx="1538900" cy="707886"/>
            </a:xfrm>
            <a:prstGeom prst="rect">
              <a:avLst/>
            </a:prstGeom>
            <a:noFill/>
            <a:ln cap="rnd">
              <a:noFill/>
              <a:prstDash val="dash"/>
            </a:ln>
            <a:effectLst/>
          </p:spPr>
          <p:txBody>
            <a:bodyPr wrap="square">
              <a:spAutoFit/>
            </a:bodyPr>
            <a:lstStyle/>
            <a:p>
              <a:r>
                <a:rPr lang="en-US" sz="1000" dirty="0">
                  <a:solidFill>
                    <a:schemeClr val="bg1"/>
                  </a:solidFill>
                  <a:latin typeface="Lato" panose="020F0502020204030203" pitchFamily="34" charset="77"/>
                </a:rPr>
                <a:t>Country:   Spain</a:t>
              </a:r>
            </a:p>
            <a:p>
              <a:r>
                <a:rPr lang="en-US" sz="1000" dirty="0">
                  <a:solidFill>
                    <a:schemeClr val="bg1"/>
                  </a:solidFill>
                  <a:latin typeface="Lato" panose="020F0502020204030203" pitchFamily="34" charset="77"/>
                </a:rPr>
                <a:t>Region:      Zaragoza</a:t>
              </a:r>
            </a:p>
            <a:p>
              <a:r>
                <a:rPr lang="en-US" sz="1000" dirty="0">
                  <a:solidFill>
                    <a:schemeClr val="bg1"/>
                  </a:solidFill>
                  <a:latin typeface="Lato" panose="020F0502020204030203" pitchFamily="34" charset="77"/>
                </a:rPr>
                <a:t>Town:         </a:t>
              </a:r>
              <a:r>
                <a:rPr lang="en-US" sz="1000" dirty="0" err="1">
                  <a:solidFill>
                    <a:schemeClr val="bg1"/>
                  </a:solidFill>
                  <a:latin typeface="Lato" panose="020F0502020204030203" pitchFamily="34" charset="77"/>
                </a:rPr>
                <a:t>Daroca</a:t>
              </a:r>
              <a:endParaRPr lang="en-US" sz="1000" dirty="0">
                <a:solidFill>
                  <a:schemeClr val="bg1"/>
                </a:solidFill>
                <a:latin typeface="Lato" panose="020F0502020204030203" pitchFamily="34" charset="77"/>
              </a:endParaRPr>
            </a:p>
            <a:p>
              <a:r>
                <a:rPr lang="en-US" sz="1000" dirty="0">
                  <a:solidFill>
                    <a:schemeClr val="bg1"/>
                  </a:solidFill>
                  <a:latin typeface="Lato" panose="020F0502020204030203" pitchFamily="34" charset="77"/>
                </a:rPr>
                <a:t>Site Id:       esp-zar-daro1</a:t>
              </a:r>
            </a:p>
          </p:txBody>
        </p:sp>
        <p:grpSp>
          <p:nvGrpSpPr>
            <p:cNvPr id="653" name="Group 652">
              <a:extLst>
                <a:ext uri="{FF2B5EF4-FFF2-40B4-BE49-F238E27FC236}">
                  <a16:creationId xmlns:a16="http://schemas.microsoft.com/office/drawing/2014/main" id="{2FE69689-8389-0A9B-0131-B088F86AABFE}"/>
                </a:ext>
              </a:extLst>
            </p:cNvPr>
            <p:cNvGrpSpPr/>
            <p:nvPr/>
          </p:nvGrpSpPr>
          <p:grpSpPr>
            <a:xfrm>
              <a:off x="17212626" y="6363469"/>
              <a:ext cx="6482775" cy="3170168"/>
              <a:chOff x="5517038" y="1945884"/>
              <a:chExt cx="6482775" cy="3170168"/>
            </a:xfrm>
          </p:grpSpPr>
          <p:sp>
            <p:nvSpPr>
              <p:cNvPr id="654" name="Shape">
                <a:extLst>
                  <a:ext uri="{FF2B5EF4-FFF2-40B4-BE49-F238E27FC236}">
                    <a16:creationId xmlns:a16="http://schemas.microsoft.com/office/drawing/2014/main" id="{C934ADB1-5C56-678D-9A09-4B67D4C70E3D}"/>
                  </a:ext>
                </a:extLst>
              </p:cNvPr>
              <p:cNvSpPr/>
              <p:nvPr/>
            </p:nvSpPr>
            <p:spPr>
              <a:xfrm>
                <a:off x="10048668" y="2622530"/>
                <a:ext cx="1951145" cy="1953743"/>
              </a:xfrm>
              <a:custGeom>
                <a:avLst/>
                <a:gdLst/>
                <a:ahLst/>
                <a:cxnLst>
                  <a:cxn ang="0">
                    <a:pos x="wd2" y="hd2"/>
                  </a:cxn>
                  <a:cxn ang="5400000">
                    <a:pos x="wd2" y="hd2"/>
                  </a:cxn>
                  <a:cxn ang="10800000">
                    <a:pos x="wd2" y="hd2"/>
                  </a:cxn>
                  <a:cxn ang="16200000">
                    <a:pos x="wd2" y="hd2"/>
                  </a:cxn>
                </a:cxnLst>
                <a:rect l="0" t="0" r="r" b="b"/>
                <a:pathLst>
                  <a:path w="21553" h="21575" extrusionOk="0">
                    <a:moveTo>
                      <a:pt x="21454" y="4927"/>
                    </a:moveTo>
                    <a:cubicBezTo>
                      <a:pt x="21403" y="4898"/>
                      <a:pt x="21332" y="4939"/>
                      <a:pt x="21283" y="4916"/>
                    </a:cubicBezTo>
                    <a:cubicBezTo>
                      <a:pt x="21100" y="4825"/>
                      <a:pt x="21194" y="4604"/>
                      <a:pt x="20983" y="4916"/>
                    </a:cubicBezTo>
                    <a:cubicBezTo>
                      <a:pt x="20964" y="4839"/>
                      <a:pt x="20920" y="4717"/>
                      <a:pt x="20820" y="4717"/>
                    </a:cubicBezTo>
                    <a:cubicBezTo>
                      <a:pt x="20721" y="4717"/>
                      <a:pt x="20529" y="4914"/>
                      <a:pt x="20495" y="4691"/>
                    </a:cubicBezTo>
                    <a:cubicBezTo>
                      <a:pt x="20493" y="4698"/>
                      <a:pt x="20498" y="4736"/>
                      <a:pt x="20481" y="4734"/>
                    </a:cubicBezTo>
                    <a:cubicBezTo>
                      <a:pt x="20408" y="4728"/>
                      <a:pt x="20357" y="4411"/>
                      <a:pt x="20338" y="4335"/>
                    </a:cubicBezTo>
                    <a:cubicBezTo>
                      <a:pt x="20302" y="4190"/>
                      <a:pt x="20626" y="4171"/>
                      <a:pt x="20539" y="3969"/>
                    </a:cubicBezTo>
                    <a:cubicBezTo>
                      <a:pt x="20561" y="4020"/>
                      <a:pt x="20100" y="3919"/>
                      <a:pt x="20070" y="3922"/>
                    </a:cubicBezTo>
                    <a:cubicBezTo>
                      <a:pt x="20006" y="3926"/>
                      <a:pt x="20111" y="4059"/>
                      <a:pt x="19926" y="4004"/>
                    </a:cubicBezTo>
                    <a:cubicBezTo>
                      <a:pt x="19876" y="3989"/>
                      <a:pt x="19818" y="3954"/>
                      <a:pt x="19793" y="3905"/>
                    </a:cubicBezTo>
                    <a:cubicBezTo>
                      <a:pt x="19766" y="3849"/>
                      <a:pt x="19623" y="3609"/>
                      <a:pt x="19595" y="3603"/>
                    </a:cubicBezTo>
                    <a:cubicBezTo>
                      <a:pt x="19517" y="3585"/>
                      <a:pt x="19511" y="3693"/>
                      <a:pt x="19418" y="3671"/>
                    </a:cubicBezTo>
                    <a:cubicBezTo>
                      <a:pt x="19402" y="3667"/>
                      <a:pt x="19385" y="3661"/>
                      <a:pt x="19369" y="3658"/>
                    </a:cubicBezTo>
                    <a:cubicBezTo>
                      <a:pt x="19315" y="3644"/>
                      <a:pt x="19165" y="3584"/>
                      <a:pt x="19112" y="3629"/>
                    </a:cubicBezTo>
                    <a:cubicBezTo>
                      <a:pt x="19080" y="3658"/>
                      <a:pt x="19037" y="3699"/>
                      <a:pt x="18995" y="3640"/>
                    </a:cubicBezTo>
                    <a:cubicBezTo>
                      <a:pt x="18976" y="3613"/>
                      <a:pt x="18997" y="3472"/>
                      <a:pt x="18962" y="3474"/>
                    </a:cubicBezTo>
                    <a:cubicBezTo>
                      <a:pt x="18921" y="3475"/>
                      <a:pt x="18851" y="3521"/>
                      <a:pt x="18839" y="3561"/>
                    </a:cubicBezTo>
                    <a:cubicBezTo>
                      <a:pt x="18778" y="3772"/>
                      <a:pt x="18736" y="3849"/>
                      <a:pt x="18532" y="3719"/>
                    </a:cubicBezTo>
                    <a:cubicBezTo>
                      <a:pt x="18464" y="3676"/>
                      <a:pt x="18224" y="3547"/>
                      <a:pt x="18320" y="3752"/>
                    </a:cubicBezTo>
                    <a:cubicBezTo>
                      <a:pt x="18192" y="3676"/>
                      <a:pt x="18092" y="3851"/>
                      <a:pt x="17982" y="3939"/>
                    </a:cubicBezTo>
                    <a:cubicBezTo>
                      <a:pt x="17999" y="3942"/>
                      <a:pt x="18029" y="3942"/>
                      <a:pt x="18039" y="3960"/>
                    </a:cubicBezTo>
                    <a:cubicBezTo>
                      <a:pt x="18061" y="3998"/>
                      <a:pt x="17836" y="4085"/>
                      <a:pt x="17795" y="4089"/>
                    </a:cubicBezTo>
                    <a:cubicBezTo>
                      <a:pt x="17742" y="4094"/>
                      <a:pt x="17557" y="4011"/>
                      <a:pt x="17607" y="4007"/>
                    </a:cubicBezTo>
                    <a:cubicBezTo>
                      <a:pt x="17524" y="4014"/>
                      <a:pt x="17463" y="4089"/>
                      <a:pt x="17382" y="4089"/>
                    </a:cubicBezTo>
                    <a:cubicBezTo>
                      <a:pt x="17319" y="4089"/>
                      <a:pt x="17171" y="4087"/>
                      <a:pt x="17134" y="4153"/>
                    </a:cubicBezTo>
                    <a:cubicBezTo>
                      <a:pt x="17104" y="4206"/>
                      <a:pt x="17006" y="4236"/>
                      <a:pt x="16999" y="4284"/>
                    </a:cubicBezTo>
                    <a:cubicBezTo>
                      <a:pt x="16991" y="4337"/>
                      <a:pt x="17020" y="4378"/>
                      <a:pt x="16991" y="4427"/>
                    </a:cubicBezTo>
                    <a:cubicBezTo>
                      <a:pt x="16938" y="4517"/>
                      <a:pt x="17190" y="4656"/>
                      <a:pt x="17082" y="4727"/>
                    </a:cubicBezTo>
                    <a:cubicBezTo>
                      <a:pt x="16970" y="4802"/>
                      <a:pt x="16848" y="4834"/>
                      <a:pt x="16709" y="4816"/>
                    </a:cubicBezTo>
                    <a:cubicBezTo>
                      <a:pt x="16639" y="4806"/>
                      <a:pt x="16294" y="4714"/>
                      <a:pt x="16258" y="4775"/>
                    </a:cubicBezTo>
                    <a:cubicBezTo>
                      <a:pt x="16214" y="4849"/>
                      <a:pt x="15969" y="4800"/>
                      <a:pt x="15896" y="4790"/>
                    </a:cubicBezTo>
                    <a:cubicBezTo>
                      <a:pt x="15693" y="4764"/>
                      <a:pt x="15631" y="4771"/>
                      <a:pt x="15531" y="4581"/>
                    </a:cubicBezTo>
                    <a:cubicBezTo>
                      <a:pt x="15481" y="4486"/>
                      <a:pt x="15398" y="4455"/>
                      <a:pt x="15394" y="4315"/>
                    </a:cubicBezTo>
                    <a:cubicBezTo>
                      <a:pt x="15318" y="4342"/>
                      <a:pt x="15168" y="4419"/>
                      <a:pt x="15089" y="4387"/>
                    </a:cubicBezTo>
                    <a:cubicBezTo>
                      <a:pt x="14938" y="4324"/>
                      <a:pt x="14720" y="3971"/>
                      <a:pt x="14532" y="3940"/>
                    </a:cubicBezTo>
                    <a:cubicBezTo>
                      <a:pt x="14463" y="3928"/>
                      <a:pt x="14369" y="3924"/>
                      <a:pt x="14312" y="3973"/>
                    </a:cubicBezTo>
                    <a:cubicBezTo>
                      <a:pt x="14288" y="3993"/>
                      <a:pt x="14156" y="3918"/>
                      <a:pt x="14100" y="3941"/>
                    </a:cubicBezTo>
                    <a:cubicBezTo>
                      <a:pt x="14024" y="3972"/>
                      <a:pt x="14000" y="4077"/>
                      <a:pt x="13920" y="4091"/>
                    </a:cubicBezTo>
                    <a:cubicBezTo>
                      <a:pt x="13818" y="4109"/>
                      <a:pt x="13799" y="4037"/>
                      <a:pt x="13723" y="4018"/>
                    </a:cubicBezTo>
                    <a:cubicBezTo>
                      <a:pt x="13565" y="3977"/>
                      <a:pt x="13294" y="4071"/>
                      <a:pt x="13358" y="4255"/>
                    </a:cubicBezTo>
                    <a:cubicBezTo>
                      <a:pt x="13436" y="4478"/>
                      <a:pt x="13070" y="4377"/>
                      <a:pt x="13106" y="4545"/>
                    </a:cubicBezTo>
                    <a:cubicBezTo>
                      <a:pt x="13125" y="4639"/>
                      <a:pt x="13060" y="4623"/>
                      <a:pt x="12988" y="4591"/>
                    </a:cubicBezTo>
                    <a:cubicBezTo>
                      <a:pt x="12991" y="4592"/>
                      <a:pt x="12855" y="4642"/>
                      <a:pt x="12827" y="4641"/>
                    </a:cubicBezTo>
                    <a:cubicBezTo>
                      <a:pt x="12757" y="4638"/>
                      <a:pt x="12662" y="4629"/>
                      <a:pt x="12602" y="4676"/>
                    </a:cubicBezTo>
                    <a:cubicBezTo>
                      <a:pt x="12579" y="4695"/>
                      <a:pt x="12564" y="4749"/>
                      <a:pt x="12547" y="4759"/>
                    </a:cubicBezTo>
                    <a:cubicBezTo>
                      <a:pt x="12611" y="4721"/>
                      <a:pt x="12257" y="4423"/>
                      <a:pt x="12258" y="4424"/>
                    </a:cubicBezTo>
                    <a:cubicBezTo>
                      <a:pt x="12206" y="4333"/>
                      <a:pt x="12198" y="4326"/>
                      <a:pt x="12217" y="4209"/>
                    </a:cubicBezTo>
                    <a:cubicBezTo>
                      <a:pt x="12248" y="4021"/>
                      <a:pt x="12122" y="4059"/>
                      <a:pt x="12058" y="3917"/>
                    </a:cubicBezTo>
                    <a:cubicBezTo>
                      <a:pt x="12010" y="3811"/>
                      <a:pt x="12259" y="3784"/>
                      <a:pt x="12315" y="3762"/>
                    </a:cubicBezTo>
                    <a:cubicBezTo>
                      <a:pt x="12359" y="3746"/>
                      <a:pt x="12563" y="3575"/>
                      <a:pt x="12469" y="3528"/>
                    </a:cubicBezTo>
                    <a:cubicBezTo>
                      <a:pt x="12284" y="3436"/>
                      <a:pt x="12183" y="3696"/>
                      <a:pt x="12056" y="3678"/>
                    </a:cubicBezTo>
                    <a:cubicBezTo>
                      <a:pt x="11899" y="3656"/>
                      <a:pt x="11728" y="3675"/>
                      <a:pt x="11568" y="3603"/>
                    </a:cubicBezTo>
                    <a:cubicBezTo>
                      <a:pt x="11339" y="3499"/>
                      <a:pt x="11213" y="3399"/>
                      <a:pt x="10945" y="3433"/>
                    </a:cubicBezTo>
                    <a:cubicBezTo>
                      <a:pt x="10833" y="3447"/>
                      <a:pt x="10724" y="3332"/>
                      <a:pt x="10631" y="3340"/>
                    </a:cubicBezTo>
                    <a:cubicBezTo>
                      <a:pt x="10578" y="3345"/>
                      <a:pt x="10518" y="3404"/>
                      <a:pt x="10465" y="3417"/>
                    </a:cubicBezTo>
                    <a:cubicBezTo>
                      <a:pt x="10378" y="3438"/>
                      <a:pt x="10267" y="3304"/>
                      <a:pt x="10177" y="3398"/>
                    </a:cubicBezTo>
                    <a:cubicBezTo>
                      <a:pt x="10114" y="3463"/>
                      <a:pt x="10181" y="3609"/>
                      <a:pt x="10140" y="3650"/>
                    </a:cubicBezTo>
                    <a:cubicBezTo>
                      <a:pt x="10096" y="3694"/>
                      <a:pt x="9658" y="3653"/>
                      <a:pt x="9657" y="3646"/>
                    </a:cubicBezTo>
                    <a:cubicBezTo>
                      <a:pt x="9670" y="3711"/>
                      <a:pt x="9709" y="3699"/>
                      <a:pt x="9655" y="3753"/>
                    </a:cubicBezTo>
                    <a:cubicBezTo>
                      <a:pt x="9619" y="3790"/>
                      <a:pt x="9551" y="3732"/>
                      <a:pt x="9511" y="3758"/>
                    </a:cubicBezTo>
                    <a:cubicBezTo>
                      <a:pt x="9485" y="3783"/>
                      <a:pt x="9458" y="3806"/>
                      <a:pt x="9430" y="3828"/>
                    </a:cubicBezTo>
                    <a:cubicBezTo>
                      <a:pt x="9367" y="3872"/>
                      <a:pt x="9368" y="3920"/>
                      <a:pt x="9333" y="3986"/>
                    </a:cubicBezTo>
                    <a:cubicBezTo>
                      <a:pt x="9297" y="4054"/>
                      <a:pt x="9230" y="3982"/>
                      <a:pt x="9168" y="3977"/>
                    </a:cubicBezTo>
                    <a:cubicBezTo>
                      <a:pt x="9017" y="3967"/>
                      <a:pt x="8771" y="3947"/>
                      <a:pt x="8702" y="3842"/>
                    </a:cubicBezTo>
                    <a:cubicBezTo>
                      <a:pt x="8668" y="3792"/>
                      <a:pt x="8664" y="3700"/>
                      <a:pt x="8643" y="3640"/>
                    </a:cubicBezTo>
                    <a:cubicBezTo>
                      <a:pt x="8610" y="3551"/>
                      <a:pt x="8458" y="3609"/>
                      <a:pt x="8476" y="3509"/>
                    </a:cubicBezTo>
                    <a:cubicBezTo>
                      <a:pt x="8500" y="3387"/>
                      <a:pt x="8733" y="3395"/>
                      <a:pt x="8801" y="3270"/>
                    </a:cubicBezTo>
                    <a:cubicBezTo>
                      <a:pt x="8853" y="3175"/>
                      <a:pt x="8826" y="3213"/>
                      <a:pt x="8770" y="3121"/>
                    </a:cubicBezTo>
                    <a:cubicBezTo>
                      <a:pt x="8753" y="3092"/>
                      <a:pt x="8739" y="3031"/>
                      <a:pt x="8717" y="3003"/>
                    </a:cubicBezTo>
                    <a:cubicBezTo>
                      <a:pt x="8683" y="2957"/>
                      <a:pt x="8658" y="3012"/>
                      <a:pt x="8626" y="3012"/>
                    </a:cubicBezTo>
                    <a:cubicBezTo>
                      <a:pt x="8577" y="3011"/>
                      <a:pt x="8522" y="2958"/>
                      <a:pt x="8492" y="2928"/>
                    </a:cubicBezTo>
                    <a:cubicBezTo>
                      <a:pt x="8443" y="2878"/>
                      <a:pt x="8507" y="2809"/>
                      <a:pt x="8560" y="2784"/>
                    </a:cubicBezTo>
                    <a:cubicBezTo>
                      <a:pt x="8610" y="2761"/>
                      <a:pt x="8758" y="2746"/>
                      <a:pt x="8717" y="2665"/>
                    </a:cubicBezTo>
                    <a:cubicBezTo>
                      <a:pt x="8699" y="2629"/>
                      <a:pt x="8518" y="2583"/>
                      <a:pt x="8551" y="2515"/>
                    </a:cubicBezTo>
                    <a:cubicBezTo>
                      <a:pt x="8558" y="2515"/>
                      <a:pt x="8564" y="2515"/>
                      <a:pt x="8571" y="2516"/>
                    </a:cubicBezTo>
                    <a:cubicBezTo>
                      <a:pt x="8766" y="2559"/>
                      <a:pt x="8498" y="1952"/>
                      <a:pt x="8492" y="1916"/>
                    </a:cubicBezTo>
                    <a:cubicBezTo>
                      <a:pt x="8479" y="1837"/>
                      <a:pt x="8341" y="1782"/>
                      <a:pt x="8301" y="1708"/>
                    </a:cubicBezTo>
                    <a:cubicBezTo>
                      <a:pt x="8266" y="1644"/>
                      <a:pt x="8281" y="1529"/>
                      <a:pt x="8238" y="1477"/>
                    </a:cubicBezTo>
                    <a:cubicBezTo>
                      <a:pt x="8183" y="1410"/>
                      <a:pt x="7954" y="1420"/>
                      <a:pt x="7967" y="1315"/>
                    </a:cubicBezTo>
                    <a:cubicBezTo>
                      <a:pt x="7981" y="1206"/>
                      <a:pt x="7773" y="1191"/>
                      <a:pt x="7702" y="1192"/>
                    </a:cubicBezTo>
                    <a:cubicBezTo>
                      <a:pt x="7610" y="1194"/>
                      <a:pt x="7479" y="1179"/>
                      <a:pt x="7407" y="1244"/>
                    </a:cubicBezTo>
                    <a:cubicBezTo>
                      <a:pt x="7337" y="1307"/>
                      <a:pt x="7335" y="1254"/>
                      <a:pt x="7280" y="1246"/>
                    </a:cubicBezTo>
                    <a:cubicBezTo>
                      <a:pt x="7129" y="1224"/>
                      <a:pt x="6848" y="1392"/>
                      <a:pt x="6735" y="1278"/>
                    </a:cubicBezTo>
                    <a:cubicBezTo>
                      <a:pt x="6666" y="1209"/>
                      <a:pt x="6543" y="1151"/>
                      <a:pt x="6524" y="1044"/>
                    </a:cubicBezTo>
                    <a:cubicBezTo>
                      <a:pt x="6497" y="892"/>
                      <a:pt x="6400" y="872"/>
                      <a:pt x="6279" y="790"/>
                    </a:cubicBezTo>
                    <a:cubicBezTo>
                      <a:pt x="6166" y="715"/>
                      <a:pt x="6185" y="672"/>
                      <a:pt x="6004" y="680"/>
                    </a:cubicBezTo>
                    <a:cubicBezTo>
                      <a:pt x="5876" y="685"/>
                      <a:pt x="5728" y="715"/>
                      <a:pt x="5608" y="654"/>
                    </a:cubicBezTo>
                    <a:cubicBezTo>
                      <a:pt x="5492" y="594"/>
                      <a:pt x="5160" y="275"/>
                      <a:pt x="5181" y="603"/>
                    </a:cubicBezTo>
                    <a:cubicBezTo>
                      <a:pt x="5190" y="748"/>
                      <a:pt x="4700" y="346"/>
                      <a:pt x="4648" y="316"/>
                    </a:cubicBezTo>
                    <a:cubicBezTo>
                      <a:pt x="4489" y="223"/>
                      <a:pt x="4321" y="69"/>
                      <a:pt x="4136" y="211"/>
                    </a:cubicBezTo>
                    <a:cubicBezTo>
                      <a:pt x="4051" y="277"/>
                      <a:pt x="4034" y="145"/>
                      <a:pt x="3953" y="115"/>
                    </a:cubicBezTo>
                    <a:cubicBezTo>
                      <a:pt x="3827" y="69"/>
                      <a:pt x="3695" y="42"/>
                      <a:pt x="3566" y="4"/>
                    </a:cubicBezTo>
                    <a:cubicBezTo>
                      <a:pt x="3495" y="-17"/>
                      <a:pt x="3438" y="52"/>
                      <a:pt x="3405" y="108"/>
                    </a:cubicBezTo>
                    <a:cubicBezTo>
                      <a:pt x="3332" y="229"/>
                      <a:pt x="3500" y="310"/>
                      <a:pt x="3387" y="424"/>
                    </a:cubicBezTo>
                    <a:cubicBezTo>
                      <a:pt x="3283" y="527"/>
                      <a:pt x="3174" y="632"/>
                      <a:pt x="3330" y="732"/>
                    </a:cubicBezTo>
                    <a:cubicBezTo>
                      <a:pt x="3392" y="771"/>
                      <a:pt x="3200" y="864"/>
                      <a:pt x="3170" y="903"/>
                    </a:cubicBezTo>
                    <a:cubicBezTo>
                      <a:pt x="3056" y="1047"/>
                      <a:pt x="3272" y="1007"/>
                      <a:pt x="3354" y="1009"/>
                    </a:cubicBezTo>
                    <a:cubicBezTo>
                      <a:pt x="3507" y="1014"/>
                      <a:pt x="3464" y="1267"/>
                      <a:pt x="3446" y="1356"/>
                    </a:cubicBezTo>
                    <a:cubicBezTo>
                      <a:pt x="3437" y="1398"/>
                      <a:pt x="3460" y="1572"/>
                      <a:pt x="3452" y="1574"/>
                    </a:cubicBezTo>
                    <a:cubicBezTo>
                      <a:pt x="3343" y="1597"/>
                      <a:pt x="3259" y="1556"/>
                      <a:pt x="3165" y="1515"/>
                    </a:cubicBezTo>
                    <a:cubicBezTo>
                      <a:pt x="3143" y="1505"/>
                      <a:pt x="3119" y="1498"/>
                      <a:pt x="3094" y="1491"/>
                    </a:cubicBezTo>
                    <a:cubicBezTo>
                      <a:pt x="3119" y="1531"/>
                      <a:pt x="3157" y="1550"/>
                      <a:pt x="3192" y="1581"/>
                    </a:cubicBezTo>
                    <a:cubicBezTo>
                      <a:pt x="3244" y="1627"/>
                      <a:pt x="3263" y="1659"/>
                      <a:pt x="3299" y="1717"/>
                    </a:cubicBezTo>
                    <a:cubicBezTo>
                      <a:pt x="3340" y="1783"/>
                      <a:pt x="3416" y="1811"/>
                      <a:pt x="3463" y="1872"/>
                    </a:cubicBezTo>
                    <a:cubicBezTo>
                      <a:pt x="3531" y="1960"/>
                      <a:pt x="3534" y="2090"/>
                      <a:pt x="3597" y="2188"/>
                    </a:cubicBezTo>
                    <a:cubicBezTo>
                      <a:pt x="3645" y="2265"/>
                      <a:pt x="3694" y="2374"/>
                      <a:pt x="3776" y="2417"/>
                    </a:cubicBezTo>
                    <a:cubicBezTo>
                      <a:pt x="3887" y="2475"/>
                      <a:pt x="4024" y="2405"/>
                      <a:pt x="4021" y="2579"/>
                    </a:cubicBezTo>
                    <a:cubicBezTo>
                      <a:pt x="4020" y="2647"/>
                      <a:pt x="4023" y="2690"/>
                      <a:pt x="3994" y="2752"/>
                    </a:cubicBezTo>
                    <a:cubicBezTo>
                      <a:pt x="3972" y="2798"/>
                      <a:pt x="3951" y="2844"/>
                      <a:pt x="3933" y="2896"/>
                    </a:cubicBezTo>
                    <a:cubicBezTo>
                      <a:pt x="3919" y="2939"/>
                      <a:pt x="3900" y="2990"/>
                      <a:pt x="3879" y="3037"/>
                    </a:cubicBezTo>
                    <a:cubicBezTo>
                      <a:pt x="3853" y="3092"/>
                      <a:pt x="3859" y="3138"/>
                      <a:pt x="3859" y="3199"/>
                    </a:cubicBezTo>
                    <a:cubicBezTo>
                      <a:pt x="3859" y="3252"/>
                      <a:pt x="3859" y="3306"/>
                      <a:pt x="3859" y="3360"/>
                    </a:cubicBezTo>
                    <a:cubicBezTo>
                      <a:pt x="3859" y="3419"/>
                      <a:pt x="3871" y="3462"/>
                      <a:pt x="3832" y="3496"/>
                    </a:cubicBezTo>
                    <a:cubicBezTo>
                      <a:pt x="3765" y="3556"/>
                      <a:pt x="3656" y="3512"/>
                      <a:pt x="3642" y="3629"/>
                    </a:cubicBezTo>
                    <a:cubicBezTo>
                      <a:pt x="3632" y="3718"/>
                      <a:pt x="3625" y="3847"/>
                      <a:pt x="3682" y="3913"/>
                    </a:cubicBezTo>
                    <a:cubicBezTo>
                      <a:pt x="3740" y="3980"/>
                      <a:pt x="3780" y="3995"/>
                      <a:pt x="3778" y="4088"/>
                    </a:cubicBezTo>
                    <a:cubicBezTo>
                      <a:pt x="3776" y="4145"/>
                      <a:pt x="3784" y="4188"/>
                      <a:pt x="3798" y="4244"/>
                    </a:cubicBezTo>
                    <a:cubicBezTo>
                      <a:pt x="3824" y="4346"/>
                      <a:pt x="3832" y="4425"/>
                      <a:pt x="3832" y="4533"/>
                    </a:cubicBezTo>
                    <a:cubicBezTo>
                      <a:pt x="3832" y="4591"/>
                      <a:pt x="3829" y="4650"/>
                      <a:pt x="3832" y="4708"/>
                    </a:cubicBezTo>
                    <a:cubicBezTo>
                      <a:pt x="3835" y="4783"/>
                      <a:pt x="3850" y="4770"/>
                      <a:pt x="3915" y="4788"/>
                    </a:cubicBezTo>
                    <a:cubicBezTo>
                      <a:pt x="3938" y="4795"/>
                      <a:pt x="3941" y="4812"/>
                      <a:pt x="3965" y="4818"/>
                    </a:cubicBezTo>
                    <a:cubicBezTo>
                      <a:pt x="3978" y="4821"/>
                      <a:pt x="4010" y="4809"/>
                      <a:pt x="4023" y="4814"/>
                    </a:cubicBezTo>
                    <a:cubicBezTo>
                      <a:pt x="4066" y="4833"/>
                      <a:pt x="4052" y="4909"/>
                      <a:pt x="4041" y="4951"/>
                    </a:cubicBezTo>
                    <a:cubicBezTo>
                      <a:pt x="4026" y="5008"/>
                      <a:pt x="4028" y="5054"/>
                      <a:pt x="4021" y="5113"/>
                    </a:cubicBezTo>
                    <a:cubicBezTo>
                      <a:pt x="4016" y="5156"/>
                      <a:pt x="3997" y="5176"/>
                      <a:pt x="3993" y="5220"/>
                    </a:cubicBezTo>
                    <a:cubicBezTo>
                      <a:pt x="3988" y="5264"/>
                      <a:pt x="4005" y="5314"/>
                      <a:pt x="3995" y="5357"/>
                    </a:cubicBezTo>
                    <a:cubicBezTo>
                      <a:pt x="3986" y="5393"/>
                      <a:pt x="3957" y="5434"/>
                      <a:pt x="3946" y="5469"/>
                    </a:cubicBezTo>
                    <a:cubicBezTo>
                      <a:pt x="3929" y="5523"/>
                      <a:pt x="3910" y="5575"/>
                      <a:pt x="3885" y="5625"/>
                    </a:cubicBezTo>
                    <a:cubicBezTo>
                      <a:pt x="3873" y="5651"/>
                      <a:pt x="3845" y="5686"/>
                      <a:pt x="3838" y="5711"/>
                    </a:cubicBezTo>
                    <a:cubicBezTo>
                      <a:pt x="3824" y="5759"/>
                      <a:pt x="3842" y="5808"/>
                      <a:pt x="3819" y="5854"/>
                    </a:cubicBezTo>
                    <a:cubicBezTo>
                      <a:pt x="3794" y="5907"/>
                      <a:pt x="3773" y="5934"/>
                      <a:pt x="3758" y="5996"/>
                    </a:cubicBezTo>
                    <a:cubicBezTo>
                      <a:pt x="3730" y="6107"/>
                      <a:pt x="3696" y="6211"/>
                      <a:pt x="3697" y="6325"/>
                    </a:cubicBezTo>
                    <a:cubicBezTo>
                      <a:pt x="3698" y="6430"/>
                      <a:pt x="3695" y="6522"/>
                      <a:pt x="3671" y="6621"/>
                    </a:cubicBezTo>
                    <a:cubicBezTo>
                      <a:pt x="3660" y="6669"/>
                      <a:pt x="3633" y="6721"/>
                      <a:pt x="3622" y="6762"/>
                    </a:cubicBezTo>
                    <a:cubicBezTo>
                      <a:pt x="3613" y="6799"/>
                      <a:pt x="3596" y="6828"/>
                      <a:pt x="3588" y="6862"/>
                    </a:cubicBezTo>
                    <a:cubicBezTo>
                      <a:pt x="3577" y="6912"/>
                      <a:pt x="3594" y="6969"/>
                      <a:pt x="3583" y="7019"/>
                    </a:cubicBezTo>
                    <a:cubicBezTo>
                      <a:pt x="3582" y="7028"/>
                      <a:pt x="3564" y="7037"/>
                      <a:pt x="3561" y="7050"/>
                    </a:cubicBezTo>
                    <a:cubicBezTo>
                      <a:pt x="3553" y="7082"/>
                      <a:pt x="3564" y="7119"/>
                      <a:pt x="3557" y="7153"/>
                    </a:cubicBezTo>
                    <a:cubicBezTo>
                      <a:pt x="3540" y="7230"/>
                      <a:pt x="3507" y="7268"/>
                      <a:pt x="3509" y="7349"/>
                    </a:cubicBezTo>
                    <a:cubicBezTo>
                      <a:pt x="3509" y="7393"/>
                      <a:pt x="3516" y="7441"/>
                      <a:pt x="3503" y="7483"/>
                    </a:cubicBezTo>
                    <a:cubicBezTo>
                      <a:pt x="3476" y="7577"/>
                      <a:pt x="3381" y="7634"/>
                      <a:pt x="3340" y="7720"/>
                    </a:cubicBezTo>
                    <a:cubicBezTo>
                      <a:pt x="3297" y="7809"/>
                      <a:pt x="3325" y="7915"/>
                      <a:pt x="3345" y="8009"/>
                    </a:cubicBezTo>
                    <a:cubicBezTo>
                      <a:pt x="3367" y="8115"/>
                      <a:pt x="3296" y="8186"/>
                      <a:pt x="3220" y="8245"/>
                    </a:cubicBezTo>
                    <a:cubicBezTo>
                      <a:pt x="3180" y="8275"/>
                      <a:pt x="3138" y="8288"/>
                      <a:pt x="3097" y="8311"/>
                    </a:cubicBezTo>
                    <a:cubicBezTo>
                      <a:pt x="3064" y="8331"/>
                      <a:pt x="3034" y="8363"/>
                      <a:pt x="2998" y="8380"/>
                    </a:cubicBezTo>
                    <a:cubicBezTo>
                      <a:pt x="2940" y="8408"/>
                      <a:pt x="2855" y="8435"/>
                      <a:pt x="2833" y="8506"/>
                    </a:cubicBezTo>
                    <a:cubicBezTo>
                      <a:pt x="2821" y="8547"/>
                      <a:pt x="2830" y="8628"/>
                      <a:pt x="2841" y="8669"/>
                    </a:cubicBezTo>
                    <a:cubicBezTo>
                      <a:pt x="2849" y="8701"/>
                      <a:pt x="2861" y="8715"/>
                      <a:pt x="2863" y="8750"/>
                    </a:cubicBezTo>
                    <a:cubicBezTo>
                      <a:pt x="2864" y="8774"/>
                      <a:pt x="2854" y="8810"/>
                      <a:pt x="2861" y="8832"/>
                    </a:cubicBezTo>
                    <a:cubicBezTo>
                      <a:pt x="2871" y="8866"/>
                      <a:pt x="2907" y="8875"/>
                      <a:pt x="2918" y="8910"/>
                    </a:cubicBezTo>
                    <a:cubicBezTo>
                      <a:pt x="2925" y="8934"/>
                      <a:pt x="2915" y="8966"/>
                      <a:pt x="2922" y="8992"/>
                    </a:cubicBezTo>
                    <a:cubicBezTo>
                      <a:pt x="2927" y="9012"/>
                      <a:pt x="2941" y="9023"/>
                      <a:pt x="2945" y="9046"/>
                    </a:cubicBezTo>
                    <a:cubicBezTo>
                      <a:pt x="2960" y="9134"/>
                      <a:pt x="2952" y="9303"/>
                      <a:pt x="2891" y="9370"/>
                    </a:cubicBezTo>
                    <a:cubicBezTo>
                      <a:pt x="2836" y="9432"/>
                      <a:pt x="2739" y="9442"/>
                      <a:pt x="2674" y="9476"/>
                    </a:cubicBezTo>
                    <a:cubicBezTo>
                      <a:pt x="2653" y="9488"/>
                      <a:pt x="2602" y="9505"/>
                      <a:pt x="2596" y="9537"/>
                    </a:cubicBezTo>
                    <a:cubicBezTo>
                      <a:pt x="2592" y="9562"/>
                      <a:pt x="2613" y="9575"/>
                      <a:pt x="2617" y="9598"/>
                    </a:cubicBezTo>
                    <a:cubicBezTo>
                      <a:pt x="2623" y="9629"/>
                      <a:pt x="2634" y="9719"/>
                      <a:pt x="2621" y="9748"/>
                    </a:cubicBezTo>
                    <a:cubicBezTo>
                      <a:pt x="2597" y="9803"/>
                      <a:pt x="2406" y="9774"/>
                      <a:pt x="2348" y="9773"/>
                    </a:cubicBezTo>
                    <a:cubicBezTo>
                      <a:pt x="2277" y="9773"/>
                      <a:pt x="2066" y="9808"/>
                      <a:pt x="2078" y="9909"/>
                    </a:cubicBezTo>
                    <a:cubicBezTo>
                      <a:pt x="2081" y="9932"/>
                      <a:pt x="2101" y="9931"/>
                      <a:pt x="2105" y="9951"/>
                    </a:cubicBezTo>
                    <a:cubicBezTo>
                      <a:pt x="2109" y="9972"/>
                      <a:pt x="2107" y="9993"/>
                      <a:pt x="2107" y="10016"/>
                    </a:cubicBezTo>
                    <a:cubicBezTo>
                      <a:pt x="2107" y="10056"/>
                      <a:pt x="2121" y="10126"/>
                      <a:pt x="2105" y="10162"/>
                    </a:cubicBezTo>
                    <a:cubicBezTo>
                      <a:pt x="2088" y="10199"/>
                      <a:pt x="2034" y="10218"/>
                      <a:pt x="2000" y="10238"/>
                    </a:cubicBezTo>
                    <a:cubicBezTo>
                      <a:pt x="1960" y="10262"/>
                      <a:pt x="1937" y="10281"/>
                      <a:pt x="1892" y="10286"/>
                    </a:cubicBezTo>
                    <a:cubicBezTo>
                      <a:pt x="1796" y="10298"/>
                      <a:pt x="1698" y="10266"/>
                      <a:pt x="1608" y="10314"/>
                    </a:cubicBezTo>
                    <a:cubicBezTo>
                      <a:pt x="1574" y="10333"/>
                      <a:pt x="1553" y="10351"/>
                      <a:pt x="1533" y="10387"/>
                    </a:cubicBezTo>
                    <a:cubicBezTo>
                      <a:pt x="1526" y="10399"/>
                      <a:pt x="1517" y="10431"/>
                      <a:pt x="1509" y="10441"/>
                    </a:cubicBezTo>
                    <a:cubicBezTo>
                      <a:pt x="1489" y="10465"/>
                      <a:pt x="1461" y="10485"/>
                      <a:pt x="1433" y="10505"/>
                    </a:cubicBezTo>
                    <a:cubicBezTo>
                      <a:pt x="1413" y="10521"/>
                      <a:pt x="1393" y="10536"/>
                      <a:pt x="1377" y="10556"/>
                    </a:cubicBezTo>
                    <a:cubicBezTo>
                      <a:pt x="1339" y="10601"/>
                      <a:pt x="1334" y="10623"/>
                      <a:pt x="1318" y="10677"/>
                    </a:cubicBezTo>
                    <a:cubicBezTo>
                      <a:pt x="1300" y="10739"/>
                      <a:pt x="1236" y="10806"/>
                      <a:pt x="1190" y="10852"/>
                    </a:cubicBezTo>
                    <a:cubicBezTo>
                      <a:pt x="1096" y="10870"/>
                      <a:pt x="1017" y="11053"/>
                      <a:pt x="1039" y="11121"/>
                    </a:cubicBezTo>
                    <a:cubicBezTo>
                      <a:pt x="1053" y="11163"/>
                      <a:pt x="1122" y="11226"/>
                      <a:pt x="1155" y="11262"/>
                    </a:cubicBezTo>
                    <a:cubicBezTo>
                      <a:pt x="1205" y="11314"/>
                      <a:pt x="1218" y="11351"/>
                      <a:pt x="1244" y="11418"/>
                    </a:cubicBezTo>
                    <a:cubicBezTo>
                      <a:pt x="1260" y="11460"/>
                      <a:pt x="1263" y="11527"/>
                      <a:pt x="1270" y="11591"/>
                    </a:cubicBezTo>
                    <a:cubicBezTo>
                      <a:pt x="1281" y="11677"/>
                      <a:pt x="1301" y="11758"/>
                      <a:pt x="1378" y="11769"/>
                    </a:cubicBezTo>
                    <a:cubicBezTo>
                      <a:pt x="1449" y="11778"/>
                      <a:pt x="1502" y="11752"/>
                      <a:pt x="1567" y="11740"/>
                    </a:cubicBezTo>
                    <a:cubicBezTo>
                      <a:pt x="1602" y="11733"/>
                      <a:pt x="1729" y="11742"/>
                      <a:pt x="1752" y="11773"/>
                    </a:cubicBezTo>
                    <a:cubicBezTo>
                      <a:pt x="1769" y="11796"/>
                      <a:pt x="1763" y="11924"/>
                      <a:pt x="1757" y="11957"/>
                    </a:cubicBezTo>
                    <a:cubicBezTo>
                      <a:pt x="1750" y="11996"/>
                      <a:pt x="1731" y="12023"/>
                      <a:pt x="1728" y="12064"/>
                    </a:cubicBezTo>
                    <a:cubicBezTo>
                      <a:pt x="1726" y="12090"/>
                      <a:pt x="1729" y="12118"/>
                      <a:pt x="1729" y="12144"/>
                    </a:cubicBezTo>
                    <a:cubicBezTo>
                      <a:pt x="1729" y="12222"/>
                      <a:pt x="1739" y="12311"/>
                      <a:pt x="1729" y="12388"/>
                    </a:cubicBezTo>
                    <a:cubicBezTo>
                      <a:pt x="1726" y="12414"/>
                      <a:pt x="1713" y="12428"/>
                      <a:pt x="1707" y="12448"/>
                    </a:cubicBezTo>
                    <a:cubicBezTo>
                      <a:pt x="1697" y="12483"/>
                      <a:pt x="1708" y="12514"/>
                      <a:pt x="1702" y="12549"/>
                    </a:cubicBezTo>
                    <a:cubicBezTo>
                      <a:pt x="1691" y="12616"/>
                      <a:pt x="1667" y="12649"/>
                      <a:pt x="1614" y="12676"/>
                    </a:cubicBezTo>
                    <a:cubicBezTo>
                      <a:pt x="1562" y="12703"/>
                      <a:pt x="1518" y="12757"/>
                      <a:pt x="1458" y="12766"/>
                    </a:cubicBezTo>
                    <a:cubicBezTo>
                      <a:pt x="1394" y="12776"/>
                      <a:pt x="1351" y="12785"/>
                      <a:pt x="1288" y="12812"/>
                    </a:cubicBezTo>
                    <a:cubicBezTo>
                      <a:pt x="1249" y="12829"/>
                      <a:pt x="1174" y="12846"/>
                      <a:pt x="1166" y="12892"/>
                    </a:cubicBezTo>
                    <a:cubicBezTo>
                      <a:pt x="1201" y="12918"/>
                      <a:pt x="1217" y="12969"/>
                      <a:pt x="1236" y="13007"/>
                    </a:cubicBezTo>
                    <a:cubicBezTo>
                      <a:pt x="1253" y="13042"/>
                      <a:pt x="1288" y="13079"/>
                      <a:pt x="1298" y="13113"/>
                    </a:cubicBezTo>
                    <a:cubicBezTo>
                      <a:pt x="1319" y="13187"/>
                      <a:pt x="1265" y="13249"/>
                      <a:pt x="1230" y="13304"/>
                    </a:cubicBezTo>
                    <a:cubicBezTo>
                      <a:pt x="1215" y="13327"/>
                      <a:pt x="1198" y="13358"/>
                      <a:pt x="1183" y="13378"/>
                    </a:cubicBezTo>
                    <a:cubicBezTo>
                      <a:pt x="1166" y="13402"/>
                      <a:pt x="1127" y="13418"/>
                      <a:pt x="1113" y="13444"/>
                    </a:cubicBezTo>
                    <a:cubicBezTo>
                      <a:pt x="1099" y="13470"/>
                      <a:pt x="1099" y="13545"/>
                      <a:pt x="1106" y="13574"/>
                    </a:cubicBezTo>
                    <a:cubicBezTo>
                      <a:pt x="1111" y="13593"/>
                      <a:pt x="1129" y="13599"/>
                      <a:pt x="1132" y="13616"/>
                    </a:cubicBezTo>
                    <a:cubicBezTo>
                      <a:pt x="1135" y="13632"/>
                      <a:pt x="1129" y="13652"/>
                      <a:pt x="1134" y="13668"/>
                    </a:cubicBezTo>
                    <a:cubicBezTo>
                      <a:pt x="1154" y="13743"/>
                      <a:pt x="1184" y="13771"/>
                      <a:pt x="1248" y="13808"/>
                    </a:cubicBezTo>
                    <a:cubicBezTo>
                      <a:pt x="1346" y="13864"/>
                      <a:pt x="1322" y="13947"/>
                      <a:pt x="1323" y="14045"/>
                    </a:cubicBezTo>
                    <a:cubicBezTo>
                      <a:pt x="1324" y="14099"/>
                      <a:pt x="1326" y="14113"/>
                      <a:pt x="1297" y="14153"/>
                    </a:cubicBezTo>
                    <a:cubicBezTo>
                      <a:pt x="1278" y="14179"/>
                      <a:pt x="1252" y="14188"/>
                      <a:pt x="1241" y="14219"/>
                    </a:cubicBezTo>
                    <a:cubicBezTo>
                      <a:pt x="1212" y="14307"/>
                      <a:pt x="1330" y="14355"/>
                      <a:pt x="1377" y="14403"/>
                    </a:cubicBezTo>
                    <a:cubicBezTo>
                      <a:pt x="1406" y="14433"/>
                      <a:pt x="1424" y="14430"/>
                      <a:pt x="1432" y="14475"/>
                    </a:cubicBezTo>
                    <a:cubicBezTo>
                      <a:pt x="1440" y="14521"/>
                      <a:pt x="1414" y="14554"/>
                      <a:pt x="1406" y="14597"/>
                    </a:cubicBezTo>
                    <a:cubicBezTo>
                      <a:pt x="1399" y="14636"/>
                      <a:pt x="1400" y="14670"/>
                      <a:pt x="1390" y="14705"/>
                    </a:cubicBezTo>
                    <a:cubicBezTo>
                      <a:pt x="1381" y="14741"/>
                      <a:pt x="1377" y="14771"/>
                      <a:pt x="1377" y="14813"/>
                    </a:cubicBezTo>
                    <a:cubicBezTo>
                      <a:pt x="1377" y="14892"/>
                      <a:pt x="1388" y="14942"/>
                      <a:pt x="1336" y="15001"/>
                    </a:cubicBezTo>
                    <a:cubicBezTo>
                      <a:pt x="1298" y="15044"/>
                      <a:pt x="1253" y="15069"/>
                      <a:pt x="1210" y="15103"/>
                    </a:cubicBezTo>
                    <a:cubicBezTo>
                      <a:pt x="1152" y="15147"/>
                      <a:pt x="1083" y="15166"/>
                      <a:pt x="1025" y="15203"/>
                    </a:cubicBezTo>
                    <a:cubicBezTo>
                      <a:pt x="957" y="15245"/>
                      <a:pt x="944" y="15305"/>
                      <a:pt x="945" y="15379"/>
                    </a:cubicBezTo>
                    <a:cubicBezTo>
                      <a:pt x="946" y="15460"/>
                      <a:pt x="914" y="15532"/>
                      <a:pt x="894" y="15608"/>
                    </a:cubicBezTo>
                    <a:cubicBezTo>
                      <a:pt x="874" y="15682"/>
                      <a:pt x="869" y="15728"/>
                      <a:pt x="789" y="15764"/>
                    </a:cubicBezTo>
                    <a:cubicBezTo>
                      <a:pt x="757" y="15778"/>
                      <a:pt x="727" y="15787"/>
                      <a:pt x="689" y="15796"/>
                    </a:cubicBezTo>
                    <a:cubicBezTo>
                      <a:pt x="674" y="15800"/>
                      <a:pt x="655" y="15801"/>
                      <a:pt x="636" y="15802"/>
                    </a:cubicBezTo>
                    <a:cubicBezTo>
                      <a:pt x="615" y="15804"/>
                      <a:pt x="595" y="15805"/>
                      <a:pt x="580" y="15811"/>
                    </a:cubicBezTo>
                    <a:cubicBezTo>
                      <a:pt x="501" y="15842"/>
                      <a:pt x="547" y="15967"/>
                      <a:pt x="460" y="16000"/>
                    </a:cubicBezTo>
                    <a:cubicBezTo>
                      <a:pt x="393" y="16024"/>
                      <a:pt x="332" y="16015"/>
                      <a:pt x="258" y="16024"/>
                    </a:cubicBezTo>
                    <a:cubicBezTo>
                      <a:pt x="167" y="16035"/>
                      <a:pt x="181" y="16138"/>
                      <a:pt x="190" y="16214"/>
                    </a:cubicBezTo>
                    <a:cubicBezTo>
                      <a:pt x="197" y="16282"/>
                      <a:pt x="238" y="16351"/>
                      <a:pt x="272" y="16414"/>
                    </a:cubicBezTo>
                    <a:cubicBezTo>
                      <a:pt x="306" y="16479"/>
                      <a:pt x="334" y="16547"/>
                      <a:pt x="358" y="16618"/>
                    </a:cubicBezTo>
                    <a:cubicBezTo>
                      <a:pt x="384" y="16692"/>
                      <a:pt x="448" y="16719"/>
                      <a:pt x="492" y="16769"/>
                    </a:cubicBezTo>
                    <a:cubicBezTo>
                      <a:pt x="499" y="16777"/>
                      <a:pt x="505" y="16786"/>
                      <a:pt x="511" y="16796"/>
                    </a:cubicBezTo>
                    <a:cubicBezTo>
                      <a:pt x="554" y="16869"/>
                      <a:pt x="538" y="16937"/>
                      <a:pt x="595" y="17002"/>
                    </a:cubicBezTo>
                    <a:cubicBezTo>
                      <a:pt x="640" y="17053"/>
                      <a:pt x="712" y="17078"/>
                      <a:pt x="728" y="17146"/>
                    </a:cubicBezTo>
                    <a:cubicBezTo>
                      <a:pt x="747" y="17226"/>
                      <a:pt x="703" y="17294"/>
                      <a:pt x="703" y="17373"/>
                    </a:cubicBezTo>
                    <a:cubicBezTo>
                      <a:pt x="704" y="17455"/>
                      <a:pt x="730" y="17521"/>
                      <a:pt x="730" y="17602"/>
                    </a:cubicBezTo>
                    <a:cubicBezTo>
                      <a:pt x="730" y="17687"/>
                      <a:pt x="699" y="17713"/>
                      <a:pt x="656" y="17783"/>
                    </a:cubicBezTo>
                    <a:cubicBezTo>
                      <a:pt x="614" y="17851"/>
                      <a:pt x="549" y="17928"/>
                      <a:pt x="541" y="18008"/>
                    </a:cubicBezTo>
                    <a:cubicBezTo>
                      <a:pt x="536" y="18056"/>
                      <a:pt x="549" y="18107"/>
                      <a:pt x="542" y="18155"/>
                    </a:cubicBezTo>
                    <a:cubicBezTo>
                      <a:pt x="538" y="18190"/>
                      <a:pt x="526" y="18203"/>
                      <a:pt x="514" y="18234"/>
                    </a:cubicBezTo>
                    <a:cubicBezTo>
                      <a:pt x="487" y="18309"/>
                      <a:pt x="528" y="18351"/>
                      <a:pt x="585" y="18396"/>
                    </a:cubicBezTo>
                    <a:cubicBezTo>
                      <a:pt x="662" y="18456"/>
                      <a:pt x="677" y="18492"/>
                      <a:pt x="677" y="18585"/>
                    </a:cubicBezTo>
                    <a:cubicBezTo>
                      <a:pt x="676" y="18626"/>
                      <a:pt x="679" y="18666"/>
                      <a:pt x="677" y="18707"/>
                    </a:cubicBezTo>
                    <a:cubicBezTo>
                      <a:pt x="675" y="18749"/>
                      <a:pt x="658" y="18758"/>
                      <a:pt x="652" y="18790"/>
                    </a:cubicBezTo>
                    <a:cubicBezTo>
                      <a:pt x="646" y="18825"/>
                      <a:pt x="664" y="18877"/>
                      <a:pt x="645" y="18910"/>
                    </a:cubicBezTo>
                    <a:cubicBezTo>
                      <a:pt x="633" y="18933"/>
                      <a:pt x="596" y="18949"/>
                      <a:pt x="577" y="18969"/>
                    </a:cubicBezTo>
                    <a:cubicBezTo>
                      <a:pt x="548" y="18997"/>
                      <a:pt x="522" y="19019"/>
                      <a:pt x="514" y="19056"/>
                    </a:cubicBezTo>
                    <a:cubicBezTo>
                      <a:pt x="507" y="19087"/>
                      <a:pt x="517" y="19133"/>
                      <a:pt x="516" y="19165"/>
                    </a:cubicBezTo>
                    <a:cubicBezTo>
                      <a:pt x="513" y="19234"/>
                      <a:pt x="474" y="19286"/>
                      <a:pt x="408" y="19314"/>
                    </a:cubicBezTo>
                    <a:cubicBezTo>
                      <a:pt x="343" y="19341"/>
                      <a:pt x="278" y="19330"/>
                      <a:pt x="205" y="19342"/>
                    </a:cubicBezTo>
                    <a:cubicBezTo>
                      <a:pt x="174" y="19348"/>
                      <a:pt x="137" y="19359"/>
                      <a:pt x="102" y="19371"/>
                    </a:cubicBezTo>
                    <a:cubicBezTo>
                      <a:pt x="86" y="19376"/>
                      <a:pt x="70" y="19382"/>
                      <a:pt x="55" y="19387"/>
                    </a:cubicBezTo>
                    <a:cubicBezTo>
                      <a:pt x="4" y="19405"/>
                      <a:pt x="10" y="19393"/>
                      <a:pt x="3" y="19447"/>
                    </a:cubicBezTo>
                    <a:cubicBezTo>
                      <a:pt x="-6" y="19507"/>
                      <a:pt x="7" y="19558"/>
                      <a:pt x="22" y="19610"/>
                    </a:cubicBezTo>
                    <a:cubicBezTo>
                      <a:pt x="37" y="19607"/>
                      <a:pt x="52" y="19604"/>
                      <a:pt x="67" y="19602"/>
                    </a:cubicBezTo>
                    <a:cubicBezTo>
                      <a:pt x="103" y="19598"/>
                      <a:pt x="139" y="19596"/>
                      <a:pt x="176" y="19596"/>
                    </a:cubicBezTo>
                    <a:cubicBezTo>
                      <a:pt x="293" y="19596"/>
                      <a:pt x="367" y="19555"/>
                      <a:pt x="381" y="19676"/>
                    </a:cubicBezTo>
                    <a:cubicBezTo>
                      <a:pt x="385" y="19705"/>
                      <a:pt x="362" y="19767"/>
                      <a:pt x="387" y="19792"/>
                    </a:cubicBezTo>
                    <a:cubicBezTo>
                      <a:pt x="412" y="19817"/>
                      <a:pt x="509" y="19798"/>
                      <a:pt x="542" y="19798"/>
                    </a:cubicBezTo>
                    <a:cubicBezTo>
                      <a:pt x="580" y="19797"/>
                      <a:pt x="626" y="19792"/>
                      <a:pt x="664" y="19797"/>
                    </a:cubicBezTo>
                    <a:cubicBezTo>
                      <a:pt x="747" y="19808"/>
                      <a:pt x="733" y="19794"/>
                      <a:pt x="745" y="19878"/>
                    </a:cubicBezTo>
                    <a:cubicBezTo>
                      <a:pt x="756" y="19955"/>
                      <a:pt x="744" y="20042"/>
                      <a:pt x="744" y="20121"/>
                    </a:cubicBezTo>
                    <a:cubicBezTo>
                      <a:pt x="744" y="20319"/>
                      <a:pt x="688" y="20573"/>
                      <a:pt x="937" y="20639"/>
                    </a:cubicBezTo>
                    <a:cubicBezTo>
                      <a:pt x="1016" y="20660"/>
                      <a:pt x="1095" y="20653"/>
                      <a:pt x="1160" y="20617"/>
                    </a:cubicBezTo>
                    <a:cubicBezTo>
                      <a:pt x="1191" y="20600"/>
                      <a:pt x="1188" y="20576"/>
                      <a:pt x="1228" y="20564"/>
                    </a:cubicBezTo>
                    <a:cubicBezTo>
                      <a:pt x="1270" y="20551"/>
                      <a:pt x="1346" y="20565"/>
                      <a:pt x="1391" y="20566"/>
                    </a:cubicBezTo>
                    <a:cubicBezTo>
                      <a:pt x="1469" y="20566"/>
                      <a:pt x="1600" y="20535"/>
                      <a:pt x="1636" y="20603"/>
                    </a:cubicBezTo>
                    <a:cubicBezTo>
                      <a:pt x="1669" y="20665"/>
                      <a:pt x="1665" y="20777"/>
                      <a:pt x="1683" y="20849"/>
                    </a:cubicBezTo>
                    <a:cubicBezTo>
                      <a:pt x="1706" y="20941"/>
                      <a:pt x="1718" y="21012"/>
                      <a:pt x="1766" y="21090"/>
                    </a:cubicBezTo>
                    <a:cubicBezTo>
                      <a:pt x="1788" y="21128"/>
                      <a:pt x="1815" y="21150"/>
                      <a:pt x="1837" y="21181"/>
                    </a:cubicBezTo>
                    <a:cubicBezTo>
                      <a:pt x="1882" y="21246"/>
                      <a:pt x="1864" y="21258"/>
                      <a:pt x="1875" y="21334"/>
                    </a:cubicBezTo>
                    <a:cubicBezTo>
                      <a:pt x="1885" y="21410"/>
                      <a:pt x="1960" y="21492"/>
                      <a:pt x="2018" y="21537"/>
                    </a:cubicBezTo>
                    <a:cubicBezTo>
                      <a:pt x="2077" y="21583"/>
                      <a:pt x="2127" y="21570"/>
                      <a:pt x="2189" y="21575"/>
                    </a:cubicBezTo>
                    <a:cubicBezTo>
                      <a:pt x="2206" y="21555"/>
                      <a:pt x="2224" y="21533"/>
                      <a:pt x="2248" y="21511"/>
                    </a:cubicBezTo>
                    <a:cubicBezTo>
                      <a:pt x="2353" y="21414"/>
                      <a:pt x="2422" y="21268"/>
                      <a:pt x="2473" y="21136"/>
                    </a:cubicBezTo>
                    <a:cubicBezTo>
                      <a:pt x="2554" y="20922"/>
                      <a:pt x="2713" y="20804"/>
                      <a:pt x="2817" y="20617"/>
                    </a:cubicBezTo>
                    <a:cubicBezTo>
                      <a:pt x="2907" y="20456"/>
                      <a:pt x="3384" y="20307"/>
                      <a:pt x="3561" y="20336"/>
                    </a:cubicBezTo>
                    <a:cubicBezTo>
                      <a:pt x="3685" y="20357"/>
                      <a:pt x="3742" y="20238"/>
                      <a:pt x="3839" y="20250"/>
                    </a:cubicBezTo>
                    <a:cubicBezTo>
                      <a:pt x="3936" y="20262"/>
                      <a:pt x="4002" y="20268"/>
                      <a:pt x="4090" y="20234"/>
                    </a:cubicBezTo>
                    <a:cubicBezTo>
                      <a:pt x="4291" y="20154"/>
                      <a:pt x="4521" y="20134"/>
                      <a:pt x="4652" y="19948"/>
                    </a:cubicBezTo>
                    <a:cubicBezTo>
                      <a:pt x="4722" y="19849"/>
                      <a:pt x="4799" y="19809"/>
                      <a:pt x="4843" y="19691"/>
                    </a:cubicBezTo>
                    <a:cubicBezTo>
                      <a:pt x="4875" y="19608"/>
                      <a:pt x="4934" y="19584"/>
                      <a:pt x="4966" y="19521"/>
                    </a:cubicBezTo>
                    <a:cubicBezTo>
                      <a:pt x="4973" y="19508"/>
                      <a:pt x="4716" y="19490"/>
                      <a:pt x="4676" y="19494"/>
                    </a:cubicBezTo>
                    <a:cubicBezTo>
                      <a:pt x="4610" y="19501"/>
                      <a:pt x="4538" y="19595"/>
                      <a:pt x="4492" y="19593"/>
                    </a:cubicBezTo>
                    <a:cubicBezTo>
                      <a:pt x="4403" y="19591"/>
                      <a:pt x="4547" y="19220"/>
                      <a:pt x="4544" y="19218"/>
                    </a:cubicBezTo>
                    <a:cubicBezTo>
                      <a:pt x="4412" y="19153"/>
                      <a:pt x="4322" y="19204"/>
                      <a:pt x="4230" y="19089"/>
                    </a:cubicBezTo>
                    <a:cubicBezTo>
                      <a:pt x="4147" y="18985"/>
                      <a:pt x="4084" y="18951"/>
                      <a:pt x="3968" y="18887"/>
                    </a:cubicBezTo>
                    <a:cubicBezTo>
                      <a:pt x="3900" y="18849"/>
                      <a:pt x="3784" y="18976"/>
                      <a:pt x="3839" y="19013"/>
                    </a:cubicBezTo>
                    <a:cubicBezTo>
                      <a:pt x="3857" y="19024"/>
                      <a:pt x="3960" y="19093"/>
                      <a:pt x="3944" y="19121"/>
                    </a:cubicBezTo>
                    <a:cubicBezTo>
                      <a:pt x="3900" y="19197"/>
                      <a:pt x="3721" y="19084"/>
                      <a:pt x="3695" y="19043"/>
                    </a:cubicBezTo>
                    <a:cubicBezTo>
                      <a:pt x="3636" y="18949"/>
                      <a:pt x="3640" y="18903"/>
                      <a:pt x="3663" y="18806"/>
                    </a:cubicBezTo>
                    <a:cubicBezTo>
                      <a:pt x="3689" y="18698"/>
                      <a:pt x="3938" y="18633"/>
                      <a:pt x="4046" y="18565"/>
                    </a:cubicBezTo>
                    <a:cubicBezTo>
                      <a:pt x="4267" y="18425"/>
                      <a:pt x="4301" y="18259"/>
                      <a:pt x="4407" y="18048"/>
                    </a:cubicBezTo>
                    <a:cubicBezTo>
                      <a:pt x="4484" y="17893"/>
                      <a:pt x="4682" y="17790"/>
                      <a:pt x="4782" y="17645"/>
                    </a:cubicBezTo>
                    <a:cubicBezTo>
                      <a:pt x="4903" y="17471"/>
                      <a:pt x="5120" y="17391"/>
                      <a:pt x="5227" y="17213"/>
                    </a:cubicBezTo>
                    <a:cubicBezTo>
                      <a:pt x="5315" y="17067"/>
                      <a:pt x="5435" y="16845"/>
                      <a:pt x="5570" y="16745"/>
                    </a:cubicBezTo>
                    <a:cubicBezTo>
                      <a:pt x="5765" y="16602"/>
                      <a:pt x="5989" y="16492"/>
                      <a:pt x="6240" y="16426"/>
                    </a:cubicBezTo>
                    <a:cubicBezTo>
                      <a:pt x="6316" y="16287"/>
                      <a:pt x="6622" y="16421"/>
                      <a:pt x="6734" y="16485"/>
                    </a:cubicBezTo>
                    <a:cubicBezTo>
                      <a:pt x="6856" y="16556"/>
                      <a:pt x="6897" y="16318"/>
                      <a:pt x="7011" y="16280"/>
                    </a:cubicBezTo>
                    <a:cubicBezTo>
                      <a:pt x="7190" y="16220"/>
                      <a:pt x="7312" y="16154"/>
                      <a:pt x="7429" y="16026"/>
                    </a:cubicBezTo>
                    <a:cubicBezTo>
                      <a:pt x="7508" y="15939"/>
                      <a:pt x="7638" y="16100"/>
                      <a:pt x="7703" y="16126"/>
                    </a:cubicBezTo>
                    <a:cubicBezTo>
                      <a:pt x="7767" y="16151"/>
                      <a:pt x="7858" y="16147"/>
                      <a:pt x="7925" y="16157"/>
                    </a:cubicBezTo>
                    <a:cubicBezTo>
                      <a:pt x="8000" y="16168"/>
                      <a:pt x="8015" y="16057"/>
                      <a:pt x="8060" y="16000"/>
                    </a:cubicBezTo>
                    <a:cubicBezTo>
                      <a:pt x="8139" y="15899"/>
                      <a:pt x="8231" y="15902"/>
                      <a:pt x="8344" y="15868"/>
                    </a:cubicBezTo>
                    <a:cubicBezTo>
                      <a:pt x="8432" y="15842"/>
                      <a:pt x="8506" y="15748"/>
                      <a:pt x="8584" y="15701"/>
                    </a:cubicBezTo>
                    <a:cubicBezTo>
                      <a:pt x="8701" y="15629"/>
                      <a:pt x="8833" y="15588"/>
                      <a:pt x="8958" y="15533"/>
                    </a:cubicBezTo>
                    <a:cubicBezTo>
                      <a:pt x="9186" y="15432"/>
                      <a:pt x="9393" y="15416"/>
                      <a:pt x="9641" y="15420"/>
                    </a:cubicBezTo>
                    <a:cubicBezTo>
                      <a:pt x="9857" y="15422"/>
                      <a:pt x="10009" y="15305"/>
                      <a:pt x="10218" y="15279"/>
                    </a:cubicBezTo>
                    <a:cubicBezTo>
                      <a:pt x="10489" y="15247"/>
                      <a:pt x="10750" y="15160"/>
                      <a:pt x="11013" y="15090"/>
                    </a:cubicBezTo>
                    <a:cubicBezTo>
                      <a:pt x="11066" y="15076"/>
                      <a:pt x="11198" y="15071"/>
                      <a:pt x="11238" y="15029"/>
                    </a:cubicBezTo>
                    <a:cubicBezTo>
                      <a:pt x="11286" y="14980"/>
                      <a:pt x="11377" y="14875"/>
                      <a:pt x="11455" y="14888"/>
                    </a:cubicBezTo>
                    <a:cubicBezTo>
                      <a:pt x="11678" y="14925"/>
                      <a:pt x="11919" y="14849"/>
                      <a:pt x="12140" y="14814"/>
                    </a:cubicBezTo>
                    <a:cubicBezTo>
                      <a:pt x="12353" y="14780"/>
                      <a:pt x="12465" y="14744"/>
                      <a:pt x="12647" y="14627"/>
                    </a:cubicBezTo>
                    <a:cubicBezTo>
                      <a:pt x="12728" y="14575"/>
                      <a:pt x="12801" y="14607"/>
                      <a:pt x="12885" y="14591"/>
                    </a:cubicBezTo>
                    <a:cubicBezTo>
                      <a:pt x="13001" y="14569"/>
                      <a:pt x="13111" y="14491"/>
                      <a:pt x="13196" y="14412"/>
                    </a:cubicBezTo>
                    <a:cubicBezTo>
                      <a:pt x="13327" y="14290"/>
                      <a:pt x="13468" y="14228"/>
                      <a:pt x="13533" y="14054"/>
                    </a:cubicBezTo>
                    <a:cubicBezTo>
                      <a:pt x="13566" y="13969"/>
                      <a:pt x="13493" y="13883"/>
                      <a:pt x="13533" y="13818"/>
                    </a:cubicBezTo>
                    <a:cubicBezTo>
                      <a:pt x="13610" y="13690"/>
                      <a:pt x="13799" y="13600"/>
                      <a:pt x="13908" y="13496"/>
                    </a:cubicBezTo>
                    <a:cubicBezTo>
                      <a:pt x="14054" y="13356"/>
                      <a:pt x="14174" y="13182"/>
                      <a:pt x="14329" y="13057"/>
                    </a:cubicBezTo>
                    <a:cubicBezTo>
                      <a:pt x="14460" y="12951"/>
                      <a:pt x="14641" y="12707"/>
                      <a:pt x="14800" y="12659"/>
                    </a:cubicBezTo>
                    <a:cubicBezTo>
                      <a:pt x="14893" y="12631"/>
                      <a:pt x="14971" y="12611"/>
                      <a:pt x="15059" y="12558"/>
                    </a:cubicBezTo>
                    <a:cubicBezTo>
                      <a:pt x="15138" y="12511"/>
                      <a:pt x="15223" y="12413"/>
                      <a:pt x="15320" y="12405"/>
                    </a:cubicBezTo>
                    <a:cubicBezTo>
                      <a:pt x="15464" y="12395"/>
                      <a:pt x="15506" y="12275"/>
                      <a:pt x="15590" y="12174"/>
                    </a:cubicBezTo>
                    <a:cubicBezTo>
                      <a:pt x="15674" y="12073"/>
                      <a:pt x="15872" y="12089"/>
                      <a:pt x="15989" y="12047"/>
                    </a:cubicBezTo>
                    <a:cubicBezTo>
                      <a:pt x="16133" y="11994"/>
                      <a:pt x="16229" y="11877"/>
                      <a:pt x="16361" y="11805"/>
                    </a:cubicBezTo>
                    <a:cubicBezTo>
                      <a:pt x="16460" y="11751"/>
                      <a:pt x="16615" y="11784"/>
                      <a:pt x="16688" y="11683"/>
                    </a:cubicBezTo>
                    <a:cubicBezTo>
                      <a:pt x="16730" y="11626"/>
                      <a:pt x="16851" y="11594"/>
                      <a:pt x="16920" y="11558"/>
                    </a:cubicBezTo>
                    <a:cubicBezTo>
                      <a:pt x="17036" y="11495"/>
                      <a:pt x="17144" y="11419"/>
                      <a:pt x="17256" y="11349"/>
                    </a:cubicBezTo>
                    <a:cubicBezTo>
                      <a:pt x="17413" y="11250"/>
                      <a:pt x="17623" y="11235"/>
                      <a:pt x="17758" y="11101"/>
                    </a:cubicBezTo>
                    <a:cubicBezTo>
                      <a:pt x="17820" y="11039"/>
                      <a:pt x="17878" y="10914"/>
                      <a:pt x="17958" y="10879"/>
                    </a:cubicBezTo>
                    <a:cubicBezTo>
                      <a:pt x="18050" y="10840"/>
                      <a:pt x="18154" y="10827"/>
                      <a:pt x="18252" y="10814"/>
                    </a:cubicBezTo>
                    <a:cubicBezTo>
                      <a:pt x="18328" y="10803"/>
                      <a:pt x="18442" y="10758"/>
                      <a:pt x="18472" y="10743"/>
                    </a:cubicBezTo>
                    <a:cubicBezTo>
                      <a:pt x="18546" y="10705"/>
                      <a:pt x="18585" y="10657"/>
                      <a:pt x="18613" y="10589"/>
                    </a:cubicBezTo>
                    <a:cubicBezTo>
                      <a:pt x="18645" y="10510"/>
                      <a:pt x="18854" y="10467"/>
                      <a:pt x="18923" y="10441"/>
                    </a:cubicBezTo>
                    <a:cubicBezTo>
                      <a:pt x="19116" y="10367"/>
                      <a:pt x="19337" y="10268"/>
                      <a:pt x="19457" y="10097"/>
                    </a:cubicBezTo>
                    <a:cubicBezTo>
                      <a:pt x="19490" y="10050"/>
                      <a:pt x="19580" y="9966"/>
                      <a:pt x="19535" y="9920"/>
                    </a:cubicBezTo>
                    <a:cubicBezTo>
                      <a:pt x="19440" y="9823"/>
                      <a:pt x="19602" y="9708"/>
                      <a:pt x="19665" y="9654"/>
                    </a:cubicBezTo>
                    <a:cubicBezTo>
                      <a:pt x="19832" y="9511"/>
                      <a:pt x="19951" y="9444"/>
                      <a:pt x="20158" y="9364"/>
                    </a:cubicBezTo>
                    <a:cubicBezTo>
                      <a:pt x="20347" y="9292"/>
                      <a:pt x="20424" y="9152"/>
                      <a:pt x="20572" y="9010"/>
                    </a:cubicBezTo>
                    <a:cubicBezTo>
                      <a:pt x="20656" y="8930"/>
                      <a:pt x="20725" y="8861"/>
                      <a:pt x="20725" y="8743"/>
                    </a:cubicBezTo>
                    <a:cubicBezTo>
                      <a:pt x="20725" y="8603"/>
                      <a:pt x="20834" y="8555"/>
                      <a:pt x="20925" y="8475"/>
                    </a:cubicBezTo>
                    <a:cubicBezTo>
                      <a:pt x="21056" y="8360"/>
                      <a:pt x="20894" y="8249"/>
                      <a:pt x="20785" y="8169"/>
                    </a:cubicBezTo>
                    <a:cubicBezTo>
                      <a:pt x="20710" y="8115"/>
                      <a:pt x="20780" y="7904"/>
                      <a:pt x="20752" y="7809"/>
                    </a:cubicBezTo>
                    <a:cubicBezTo>
                      <a:pt x="20727" y="7727"/>
                      <a:pt x="20712" y="7643"/>
                      <a:pt x="20697" y="7558"/>
                    </a:cubicBezTo>
                    <a:cubicBezTo>
                      <a:pt x="20675" y="7440"/>
                      <a:pt x="20692" y="7330"/>
                      <a:pt x="20699" y="7212"/>
                    </a:cubicBezTo>
                    <a:cubicBezTo>
                      <a:pt x="20708" y="7076"/>
                      <a:pt x="20561" y="7039"/>
                      <a:pt x="20505" y="6936"/>
                    </a:cubicBezTo>
                    <a:cubicBezTo>
                      <a:pt x="20439" y="6812"/>
                      <a:pt x="20305" y="6803"/>
                      <a:pt x="20177" y="6767"/>
                    </a:cubicBezTo>
                    <a:cubicBezTo>
                      <a:pt x="20076" y="6739"/>
                      <a:pt x="20133" y="6624"/>
                      <a:pt x="20105" y="6525"/>
                    </a:cubicBezTo>
                    <a:cubicBezTo>
                      <a:pt x="20077" y="6428"/>
                      <a:pt x="20046" y="6287"/>
                      <a:pt x="20083" y="6189"/>
                    </a:cubicBezTo>
                    <a:cubicBezTo>
                      <a:pt x="20102" y="6138"/>
                      <a:pt x="20143" y="6094"/>
                      <a:pt x="20157" y="6043"/>
                    </a:cubicBezTo>
                    <a:cubicBezTo>
                      <a:pt x="20171" y="5990"/>
                      <a:pt x="20123" y="5954"/>
                      <a:pt x="20127" y="5904"/>
                    </a:cubicBezTo>
                    <a:cubicBezTo>
                      <a:pt x="20140" y="5764"/>
                      <a:pt x="20437" y="5328"/>
                      <a:pt x="20550" y="5629"/>
                    </a:cubicBezTo>
                    <a:cubicBezTo>
                      <a:pt x="20595" y="5751"/>
                      <a:pt x="20706" y="5709"/>
                      <a:pt x="20788" y="5657"/>
                    </a:cubicBezTo>
                    <a:cubicBezTo>
                      <a:pt x="20873" y="5603"/>
                      <a:pt x="20908" y="5682"/>
                      <a:pt x="21002" y="5697"/>
                    </a:cubicBezTo>
                    <a:cubicBezTo>
                      <a:pt x="21091" y="5710"/>
                      <a:pt x="21099" y="5620"/>
                      <a:pt x="21135" y="5547"/>
                    </a:cubicBezTo>
                    <a:cubicBezTo>
                      <a:pt x="21183" y="5451"/>
                      <a:pt x="21160" y="5509"/>
                      <a:pt x="21246" y="5482"/>
                    </a:cubicBezTo>
                    <a:cubicBezTo>
                      <a:pt x="21314" y="5460"/>
                      <a:pt x="21381" y="5320"/>
                      <a:pt x="21358" y="5251"/>
                    </a:cubicBezTo>
                    <a:cubicBezTo>
                      <a:pt x="21353" y="5236"/>
                      <a:pt x="21308" y="5231"/>
                      <a:pt x="21319" y="5214"/>
                    </a:cubicBezTo>
                    <a:cubicBezTo>
                      <a:pt x="21355" y="5161"/>
                      <a:pt x="21429" y="5121"/>
                      <a:pt x="21485" y="5092"/>
                    </a:cubicBezTo>
                    <a:cubicBezTo>
                      <a:pt x="21594" y="5037"/>
                      <a:pt x="21563" y="4987"/>
                      <a:pt x="21454" y="4927"/>
                    </a:cubicBez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655" name="Group 654">
                <a:extLst>
                  <a:ext uri="{FF2B5EF4-FFF2-40B4-BE49-F238E27FC236}">
                    <a16:creationId xmlns:a16="http://schemas.microsoft.com/office/drawing/2014/main" id="{0712CA0D-508D-2202-758A-42D8B0B6751B}"/>
                  </a:ext>
                </a:extLst>
              </p:cNvPr>
              <p:cNvGrpSpPr/>
              <p:nvPr/>
            </p:nvGrpSpPr>
            <p:grpSpPr>
              <a:xfrm>
                <a:off x="7121669" y="4049300"/>
                <a:ext cx="926507" cy="1031074"/>
                <a:chOff x="7289822" y="2789142"/>
                <a:chExt cx="708888" cy="788894"/>
              </a:xfrm>
            </p:grpSpPr>
            <p:sp>
              <p:nvSpPr>
                <p:cNvPr id="688" name="Shape">
                  <a:extLst>
                    <a:ext uri="{FF2B5EF4-FFF2-40B4-BE49-F238E27FC236}">
                      <a16:creationId xmlns:a16="http://schemas.microsoft.com/office/drawing/2014/main" id="{5C3C17D3-FC21-0AB9-2653-5996578909F2}"/>
                    </a:ext>
                  </a:extLst>
                </p:cNvPr>
                <p:cNvSpPr/>
                <p:nvPr/>
              </p:nvSpPr>
              <p:spPr>
                <a:xfrm>
                  <a:off x="7414074" y="3084981"/>
                  <a:ext cx="26474" cy="24863"/>
                </a:xfrm>
                <a:custGeom>
                  <a:avLst/>
                  <a:gdLst/>
                  <a:ahLst/>
                  <a:cxnLst>
                    <a:cxn ang="0">
                      <a:pos x="wd2" y="hd2"/>
                    </a:cxn>
                    <a:cxn ang="5400000">
                      <a:pos x="wd2" y="hd2"/>
                    </a:cxn>
                    <a:cxn ang="10800000">
                      <a:pos x="wd2" y="hd2"/>
                    </a:cxn>
                    <a:cxn ang="16200000">
                      <a:pos x="wd2" y="hd2"/>
                    </a:cxn>
                  </a:cxnLst>
                  <a:rect l="0" t="0" r="r" b="b"/>
                  <a:pathLst>
                    <a:path w="21033" h="18772" extrusionOk="0">
                      <a:moveTo>
                        <a:pt x="6155" y="16181"/>
                      </a:moveTo>
                      <a:cubicBezTo>
                        <a:pt x="8646" y="16426"/>
                        <a:pt x="10174" y="14684"/>
                        <a:pt x="12877" y="14640"/>
                      </a:cubicBezTo>
                      <a:cubicBezTo>
                        <a:pt x="14593" y="14617"/>
                        <a:pt x="15392" y="14505"/>
                        <a:pt x="16638" y="15444"/>
                      </a:cubicBezTo>
                      <a:cubicBezTo>
                        <a:pt x="18049" y="16494"/>
                        <a:pt x="17249" y="18370"/>
                        <a:pt x="19224" y="18772"/>
                      </a:cubicBezTo>
                      <a:cubicBezTo>
                        <a:pt x="19341" y="18348"/>
                        <a:pt x="19435" y="17923"/>
                        <a:pt x="19553" y="17499"/>
                      </a:cubicBezTo>
                      <a:lnTo>
                        <a:pt x="21033" y="16092"/>
                      </a:lnTo>
                      <a:cubicBezTo>
                        <a:pt x="19482" y="15957"/>
                        <a:pt x="16943" y="11959"/>
                        <a:pt x="16520" y="10530"/>
                      </a:cubicBezTo>
                      <a:cubicBezTo>
                        <a:pt x="15580" y="7425"/>
                        <a:pt x="19435" y="5035"/>
                        <a:pt x="17813" y="2243"/>
                      </a:cubicBezTo>
                      <a:cubicBezTo>
                        <a:pt x="14875" y="-2828"/>
                        <a:pt x="6014" y="1930"/>
                        <a:pt x="3170" y="4476"/>
                      </a:cubicBezTo>
                      <a:cubicBezTo>
                        <a:pt x="1079" y="6353"/>
                        <a:pt x="-567" y="8877"/>
                        <a:pt x="185" y="11892"/>
                      </a:cubicBezTo>
                      <a:cubicBezTo>
                        <a:pt x="631" y="13701"/>
                        <a:pt x="4040" y="15980"/>
                        <a:pt x="6155" y="16181"/>
                      </a:cubicBezTo>
                      <a:close/>
                    </a:path>
                  </a:pathLst>
                </a:custGeom>
                <a:solidFill>
                  <a:srgbClr val="D5D2D3"/>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689" name="Shape">
                  <a:extLst>
                    <a:ext uri="{FF2B5EF4-FFF2-40B4-BE49-F238E27FC236}">
                      <a16:creationId xmlns:a16="http://schemas.microsoft.com/office/drawing/2014/main" id="{9269E79F-4ED0-C738-2265-EDB8701851FD}"/>
                    </a:ext>
                  </a:extLst>
                </p:cNvPr>
                <p:cNvSpPr/>
                <p:nvPr/>
              </p:nvSpPr>
              <p:spPr>
                <a:xfrm>
                  <a:off x="7289822" y="2789142"/>
                  <a:ext cx="708888" cy="788894"/>
                </a:xfrm>
                <a:custGeom>
                  <a:avLst/>
                  <a:gdLst/>
                  <a:ahLst/>
                  <a:cxnLst>
                    <a:cxn ang="0">
                      <a:pos x="wd2" y="hd2"/>
                    </a:cxn>
                    <a:cxn ang="5400000">
                      <a:pos x="wd2" y="hd2"/>
                    </a:cxn>
                    <a:cxn ang="10800000">
                      <a:pos x="wd2" y="hd2"/>
                    </a:cxn>
                    <a:cxn ang="16200000">
                      <a:pos x="wd2" y="hd2"/>
                    </a:cxn>
                  </a:cxnLst>
                  <a:rect l="0" t="0" r="r" b="b"/>
                  <a:pathLst>
                    <a:path w="21589" h="21548" extrusionOk="0">
                      <a:moveTo>
                        <a:pt x="21377" y="17397"/>
                      </a:moveTo>
                      <a:cubicBezTo>
                        <a:pt x="21483" y="17244"/>
                        <a:pt x="21570" y="17102"/>
                        <a:pt x="21587" y="16917"/>
                      </a:cubicBezTo>
                      <a:cubicBezTo>
                        <a:pt x="21600" y="16779"/>
                        <a:pt x="21538" y="16719"/>
                        <a:pt x="21464" y="16619"/>
                      </a:cubicBezTo>
                      <a:cubicBezTo>
                        <a:pt x="21454" y="16606"/>
                        <a:pt x="21443" y="16591"/>
                        <a:pt x="21432" y="16576"/>
                      </a:cubicBezTo>
                      <a:cubicBezTo>
                        <a:pt x="21305" y="16386"/>
                        <a:pt x="21396" y="16151"/>
                        <a:pt x="21359" y="15937"/>
                      </a:cubicBezTo>
                      <a:cubicBezTo>
                        <a:pt x="21344" y="15850"/>
                        <a:pt x="21310" y="15775"/>
                        <a:pt x="21305" y="15686"/>
                      </a:cubicBezTo>
                      <a:cubicBezTo>
                        <a:pt x="21303" y="15629"/>
                        <a:pt x="21325" y="15558"/>
                        <a:pt x="21311" y="15503"/>
                      </a:cubicBezTo>
                      <a:cubicBezTo>
                        <a:pt x="21286" y="15408"/>
                        <a:pt x="21219" y="15296"/>
                        <a:pt x="21178" y="15197"/>
                      </a:cubicBezTo>
                      <a:cubicBezTo>
                        <a:pt x="21129" y="15078"/>
                        <a:pt x="21064" y="14946"/>
                        <a:pt x="20967" y="14849"/>
                      </a:cubicBezTo>
                      <a:cubicBezTo>
                        <a:pt x="20886" y="14769"/>
                        <a:pt x="20689" y="14771"/>
                        <a:pt x="20574" y="14802"/>
                      </a:cubicBezTo>
                      <a:cubicBezTo>
                        <a:pt x="20573" y="14829"/>
                        <a:pt x="20588" y="14847"/>
                        <a:pt x="20619" y="14857"/>
                      </a:cubicBezTo>
                      <a:cubicBezTo>
                        <a:pt x="20567" y="14906"/>
                        <a:pt x="20471" y="14896"/>
                        <a:pt x="20395" y="14930"/>
                      </a:cubicBezTo>
                      <a:cubicBezTo>
                        <a:pt x="20296" y="14974"/>
                        <a:pt x="20327" y="14998"/>
                        <a:pt x="20277" y="15068"/>
                      </a:cubicBezTo>
                      <a:cubicBezTo>
                        <a:pt x="20203" y="15174"/>
                        <a:pt x="20117" y="15284"/>
                        <a:pt x="20044" y="15398"/>
                      </a:cubicBezTo>
                      <a:cubicBezTo>
                        <a:pt x="19812" y="15385"/>
                        <a:pt x="19881" y="15188"/>
                        <a:pt x="19943" y="15072"/>
                      </a:cubicBezTo>
                      <a:cubicBezTo>
                        <a:pt x="19984" y="14994"/>
                        <a:pt x="19982" y="14984"/>
                        <a:pt x="19997" y="14893"/>
                      </a:cubicBezTo>
                      <a:cubicBezTo>
                        <a:pt x="20012" y="14805"/>
                        <a:pt x="20094" y="14767"/>
                        <a:pt x="20117" y="14692"/>
                      </a:cubicBezTo>
                      <a:cubicBezTo>
                        <a:pt x="20139" y="14616"/>
                        <a:pt x="20111" y="14539"/>
                        <a:pt x="20140" y="14460"/>
                      </a:cubicBezTo>
                      <a:cubicBezTo>
                        <a:pt x="20164" y="14400"/>
                        <a:pt x="20202" y="14291"/>
                        <a:pt x="20240" y="14241"/>
                      </a:cubicBezTo>
                      <a:cubicBezTo>
                        <a:pt x="20288" y="14180"/>
                        <a:pt x="20327" y="14182"/>
                        <a:pt x="20343" y="14106"/>
                      </a:cubicBezTo>
                      <a:cubicBezTo>
                        <a:pt x="20358" y="14037"/>
                        <a:pt x="20341" y="13946"/>
                        <a:pt x="20341" y="13874"/>
                      </a:cubicBezTo>
                      <a:cubicBezTo>
                        <a:pt x="20341" y="13706"/>
                        <a:pt x="20356" y="13572"/>
                        <a:pt x="20403" y="13420"/>
                      </a:cubicBezTo>
                      <a:cubicBezTo>
                        <a:pt x="20443" y="13293"/>
                        <a:pt x="20614" y="13188"/>
                        <a:pt x="20690" y="13090"/>
                      </a:cubicBezTo>
                      <a:cubicBezTo>
                        <a:pt x="20734" y="13032"/>
                        <a:pt x="20785" y="12979"/>
                        <a:pt x="20799" y="12905"/>
                      </a:cubicBezTo>
                      <a:cubicBezTo>
                        <a:pt x="20824" y="12780"/>
                        <a:pt x="20769" y="12783"/>
                        <a:pt x="20695" y="12704"/>
                      </a:cubicBezTo>
                      <a:cubicBezTo>
                        <a:pt x="20623" y="12627"/>
                        <a:pt x="20639" y="12557"/>
                        <a:pt x="20538" y="12497"/>
                      </a:cubicBezTo>
                      <a:cubicBezTo>
                        <a:pt x="20458" y="12449"/>
                        <a:pt x="20332" y="12395"/>
                        <a:pt x="20237" y="12386"/>
                      </a:cubicBezTo>
                      <a:cubicBezTo>
                        <a:pt x="20201" y="12290"/>
                        <a:pt x="20228" y="12150"/>
                        <a:pt x="20228" y="12049"/>
                      </a:cubicBezTo>
                      <a:cubicBezTo>
                        <a:pt x="20228" y="11973"/>
                        <a:pt x="20267" y="11807"/>
                        <a:pt x="20221" y="11743"/>
                      </a:cubicBezTo>
                      <a:cubicBezTo>
                        <a:pt x="20164" y="11665"/>
                        <a:pt x="20009" y="11641"/>
                        <a:pt x="19949" y="11549"/>
                      </a:cubicBezTo>
                      <a:cubicBezTo>
                        <a:pt x="19893" y="11462"/>
                        <a:pt x="19859" y="11325"/>
                        <a:pt x="19814" y="11231"/>
                      </a:cubicBezTo>
                      <a:cubicBezTo>
                        <a:pt x="19773" y="11145"/>
                        <a:pt x="19782" y="11058"/>
                        <a:pt x="19717" y="10979"/>
                      </a:cubicBezTo>
                      <a:cubicBezTo>
                        <a:pt x="19649" y="10897"/>
                        <a:pt x="19576" y="10796"/>
                        <a:pt x="19504" y="10710"/>
                      </a:cubicBezTo>
                      <a:cubicBezTo>
                        <a:pt x="19450" y="10645"/>
                        <a:pt x="19317" y="10532"/>
                        <a:pt x="19235" y="10510"/>
                      </a:cubicBezTo>
                      <a:cubicBezTo>
                        <a:pt x="19129" y="10480"/>
                        <a:pt x="18965" y="10507"/>
                        <a:pt x="18854" y="10507"/>
                      </a:cubicBezTo>
                      <a:cubicBezTo>
                        <a:pt x="18773" y="10507"/>
                        <a:pt x="18653" y="10525"/>
                        <a:pt x="18574" y="10498"/>
                      </a:cubicBezTo>
                      <a:cubicBezTo>
                        <a:pt x="18471" y="10464"/>
                        <a:pt x="18503" y="10443"/>
                        <a:pt x="18465" y="10366"/>
                      </a:cubicBezTo>
                      <a:cubicBezTo>
                        <a:pt x="18420" y="10279"/>
                        <a:pt x="18406" y="10227"/>
                        <a:pt x="18409" y="10125"/>
                      </a:cubicBezTo>
                      <a:cubicBezTo>
                        <a:pt x="18410" y="10077"/>
                        <a:pt x="18422" y="10018"/>
                        <a:pt x="18406" y="9972"/>
                      </a:cubicBezTo>
                      <a:cubicBezTo>
                        <a:pt x="18387" y="9920"/>
                        <a:pt x="18324" y="9893"/>
                        <a:pt x="18304" y="9845"/>
                      </a:cubicBezTo>
                      <a:cubicBezTo>
                        <a:pt x="18257" y="9731"/>
                        <a:pt x="18310" y="9702"/>
                        <a:pt x="18168" y="9653"/>
                      </a:cubicBezTo>
                      <a:cubicBezTo>
                        <a:pt x="18118" y="9636"/>
                        <a:pt x="18049" y="9635"/>
                        <a:pt x="18006" y="9605"/>
                      </a:cubicBezTo>
                      <a:cubicBezTo>
                        <a:pt x="17947" y="9563"/>
                        <a:pt x="17976" y="9545"/>
                        <a:pt x="17942" y="9488"/>
                      </a:cubicBezTo>
                      <a:cubicBezTo>
                        <a:pt x="17884" y="9391"/>
                        <a:pt x="17754" y="9389"/>
                        <a:pt x="17699" y="9305"/>
                      </a:cubicBezTo>
                      <a:cubicBezTo>
                        <a:pt x="17643" y="9218"/>
                        <a:pt x="17751" y="9117"/>
                        <a:pt x="17795" y="9031"/>
                      </a:cubicBezTo>
                      <a:cubicBezTo>
                        <a:pt x="17837" y="8949"/>
                        <a:pt x="17864" y="8894"/>
                        <a:pt x="17926" y="8819"/>
                      </a:cubicBezTo>
                      <a:cubicBezTo>
                        <a:pt x="17964" y="8772"/>
                        <a:pt x="17994" y="8785"/>
                        <a:pt x="18003" y="8733"/>
                      </a:cubicBezTo>
                      <a:cubicBezTo>
                        <a:pt x="17881" y="8699"/>
                        <a:pt x="17746" y="8743"/>
                        <a:pt x="17624" y="8711"/>
                      </a:cubicBezTo>
                      <a:cubicBezTo>
                        <a:pt x="17550" y="8692"/>
                        <a:pt x="17448" y="8620"/>
                        <a:pt x="17398" y="8560"/>
                      </a:cubicBezTo>
                      <a:cubicBezTo>
                        <a:pt x="17270" y="8407"/>
                        <a:pt x="17103" y="8258"/>
                        <a:pt x="17092" y="8065"/>
                      </a:cubicBezTo>
                      <a:cubicBezTo>
                        <a:pt x="16871" y="8074"/>
                        <a:pt x="16643" y="8292"/>
                        <a:pt x="16414" y="8217"/>
                      </a:cubicBezTo>
                      <a:cubicBezTo>
                        <a:pt x="16328" y="8189"/>
                        <a:pt x="16342" y="8109"/>
                        <a:pt x="16305" y="8039"/>
                      </a:cubicBezTo>
                      <a:cubicBezTo>
                        <a:pt x="16275" y="7982"/>
                        <a:pt x="16211" y="7940"/>
                        <a:pt x="16192" y="7881"/>
                      </a:cubicBezTo>
                      <a:cubicBezTo>
                        <a:pt x="16176" y="7831"/>
                        <a:pt x="16198" y="7779"/>
                        <a:pt x="16191" y="7728"/>
                      </a:cubicBezTo>
                      <a:cubicBezTo>
                        <a:pt x="16185" y="7670"/>
                        <a:pt x="16151" y="7631"/>
                        <a:pt x="16137" y="7576"/>
                      </a:cubicBezTo>
                      <a:cubicBezTo>
                        <a:pt x="16089" y="7374"/>
                        <a:pt x="16133" y="7120"/>
                        <a:pt x="16133" y="6913"/>
                      </a:cubicBezTo>
                      <a:cubicBezTo>
                        <a:pt x="16133" y="6788"/>
                        <a:pt x="16151" y="6653"/>
                        <a:pt x="16134" y="6529"/>
                      </a:cubicBezTo>
                      <a:cubicBezTo>
                        <a:pt x="16118" y="6414"/>
                        <a:pt x="16088" y="6411"/>
                        <a:pt x="15975" y="6364"/>
                      </a:cubicBezTo>
                      <a:cubicBezTo>
                        <a:pt x="15850" y="6313"/>
                        <a:pt x="15700" y="6263"/>
                        <a:pt x="15562" y="6223"/>
                      </a:cubicBezTo>
                      <a:cubicBezTo>
                        <a:pt x="15496" y="6204"/>
                        <a:pt x="15476" y="6247"/>
                        <a:pt x="15444" y="6177"/>
                      </a:cubicBezTo>
                      <a:cubicBezTo>
                        <a:pt x="15420" y="6121"/>
                        <a:pt x="15481" y="6068"/>
                        <a:pt x="15494" y="6020"/>
                      </a:cubicBezTo>
                      <a:cubicBezTo>
                        <a:pt x="15548" y="5825"/>
                        <a:pt x="15610" y="5617"/>
                        <a:pt x="15677" y="5435"/>
                      </a:cubicBezTo>
                      <a:cubicBezTo>
                        <a:pt x="15722" y="5313"/>
                        <a:pt x="15734" y="5177"/>
                        <a:pt x="15847" y="5080"/>
                      </a:cubicBezTo>
                      <a:cubicBezTo>
                        <a:pt x="15919" y="5019"/>
                        <a:pt x="16019" y="4992"/>
                        <a:pt x="16098" y="4943"/>
                      </a:cubicBezTo>
                      <a:cubicBezTo>
                        <a:pt x="16244" y="4851"/>
                        <a:pt x="16418" y="4717"/>
                        <a:pt x="16349" y="4540"/>
                      </a:cubicBezTo>
                      <a:cubicBezTo>
                        <a:pt x="16314" y="4450"/>
                        <a:pt x="16210" y="4381"/>
                        <a:pt x="16187" y="4289"/>
                      </a:cubicBezTo>
                      <a:cubicBezTo>
                        <a:pt x="16169" y="4217"/>
                        <a:pt x="16169" y="4048"/>
                        <a:pt x="16187" y="3977"/>
                      </a:cubicBezTo>
                      <a:cubicBezTo>
                        <a:pt x="16233" y="3802"/>
                        <a:pt x="16393" y="3695"/>
                        <a:pt x="16474" y="3527"/>
                      </a:cubicBezTo>
                      <a:cubicBezTo>
                        <a:pt x="16527" y="3417"/>
                        <a:pt x="16567" y="3255"/>
                        <a:pt x="16590" y="3138"/>
                      </a:cubicBezTo>
                      <a:cubicBezTo>
                        <a:pt x="16608" y="3043"/>
                        <a:pt x="16636" y="2998"/>
                        <a:pt x="16674" y="2909"/>
                      </a:cubicBezTo>
                      <a:cubicBezTo>
                        <a:pt x="16714" y="2815"/>
                        <a:pt x="16704" y="2709"/>
                        <a:pt x="16702" y="2603"/>
                      </a:cubicBezTo>
                      <a:cubicBezTo>
                        <a:pt x="16700" y="2467"/>
                        <a:pt x="16765" y="2362"/>
                        <a:pt x="16760" y="2224"/>
                      </a:cubicBezTo>
                      <a:cubicBezTo>
                        <a:pt x="16756" y="2122"/>
                        <a:pt x="16729" y="2066"/>
                        <a:pt x="16634" y="2003"/>
                      </a:cubicBezTo>
                      <a:cubicBezTo>
                        <a:pt x="16506" y="1918"/>
                        <a:pt x="16472" y="1942"/>
                        <a:pt x="16474" y="1787"/>
                      </a:cubicBezTo>
                      <a:cubicBezTo>
                        <a:pt x="16476" y="1655"/>
                        <a:pt x="16509" y="1600"/>
                        <a:pt x="16546" y="1481"/>
                      </a:cubicBezTo>
                      <a:cubicBezTo>
                        <a:pt x="16581" y="1372"/>
                        <a:pt x="16545" y="1322"/>
                        <a:pt x="16418" y="1262"/>
                      </a:cubicBezTo>
                      <a:cubicBezTo>
                        <a:pt x="16304" y="1208"/>
                        <a:pt x="16201" y="1235"/>
                        <a:pt x="16104" y="1146"/>
                      </a:cubicBezTo>
                      <a:cubicBezTo>
                        <a:pt x="16001" y="1052"/>
                        <a:pt x="16007" y="955"/>
                        <a:pt x="15882" y="867"/>
                      </a:cubicBezTo>
                      <a:cubicBezTo>
                        <a:pt x="15773" y="791"/>
                        <a:pt x="15596" y="684"/>
                        <a:pt x="15472" y="563"/>
                      </a:cubicBezTo>
                      <a:cubicBezTo>
                        <a:pt x="15399" y="491"/>
                        <a:pt x="15344" y="413"/>
                        <a:pt x="15334" y="334"/>
                      </a:cubicBezTo>
                      <a:cubicBezTo>
                        <a:pt x="15318" y="212"/>
                        <a:pt x="15353" y="135"/>
                        <a:pt x="15209" y="65"/>
                      </a:cubicBezTo>
                      <a:cubicBezTo>
                        <a:pt x="15152" y="37"/>
                        <a:pt x="15089" y="27"/>
                        <a:pt x="15033" y="3"/>
                      </a:cubicBezTo>
                      <a:cubicBezTo>
                        <a:pt x="15001" y="3"/>
                        <a:pt x="14969" y="3"/>
                        <a:pt x="14937" y="3"/>
                      </a:cubicBezTo>
                      <a:cubicBezTo>
                        <a:pt x="14757" y="3"/>
                        <a:pt x="14577" y="3"/>
                        <a:pt x="14397" y="3"/>
                      </a:cubicBezTo>
                      <a:cubicBezTo>
                        <a:pt x="14200" y="3"/>
                        <a:pt x="14082" y="-24"/>
                        <a:pt x="13942" y="104"/>
                      </a:cubicBezTo>
                      <a:cubicBezTo>
                        <a:pt x="13830" y="207"/>
                        <a:pt x="13767" y="298"/>
                        <a:pt x="13700" y="423"/>
                      </a:cubicBezTo>
                      <a:cubicBezTo>
                        <a:pt x="13675" y="470"/>
                        <a:pt x="13656" y="568"/>
                        <a:pt x="13619" y="603"/>
                      </a:cubicBezTo>
                      <a:cubicBezTo>
                        <a:pt x="13552" y="665"/>
                        <a:pt x="13426" y="684"/>
                        <a:pt x="13342" y="716"/>
                      </a:cubicBezTo>
                      <a:cubicBezTo>
                        <a:pt x="13236" y="757"/>
                        <a:pt x="12997" y="824"/>
                        <a:pt x="12930" y="907"/>
                      </a:cubicBezTo>
                      <a:cubicBezTo>
                        <a:pt x="12888" y="957"/>
                        <a:pt x="12881" y="1017"/>
                        <a:pt x="12862" y="1074"/>
                      </a:cubicBezTo>
                      <a:cubicBezTo>
                        <a:pt x="12834" y="1154"/>
                        <a:pt x="12782" y="1233"/>
                        <a:pt x="12767" y="1321"/>
                      </a:cubicBezTo>
                      <a:cubicBezTo>
                        <a:pt x="12643" y="1342"/>
                        <a:pt x="12528" y="1357"/>
                        <a:pt x="12405" y="1378"/>
                      </a:cubicBezTo>
                      <a:cubicBezTo>
                        <a:pt x="12242" y="1405"/>
                        <a:pt x="12267" y="1515"/>
                        <a:pt x="12194" y="1636"/>
                      </a:cubicBezTo>
                      <a:cubicBezTo>
                        <a:pt x="12134" y="1734"/>
                        <a:pt x="12050" y="1786"/>
                        <a:pt x="11979" y="1869"/>
                      </a:cubicBezTo>
                      <a:cubicBezTo>
                        <a:pt x="11914" y="1946"/>
                        <a:pt x="11860" y="2036"/>
                        <a:pt x="11804" y="2113"/>
                      </a:cubicBezTo>
                      <a:cubicBezTo>
                        <a:pt x="11685" y="2277"/>
                        <a:pt x="11557" y="2445"/>
                        <a:pt x="11442" y="2604"/>
                      </a:cubicBezTo>
                      <a:cubicBezTo>
                        <a:pt x="11377" y="2694"/>
                        <a:pt x="11299" y="2749"/>
                        <a:pt x="11186" y="2758"/>
                      </a:cubicBezTo>
                      <a:cubicBezTo>
                        <a:pt x="11047" y="2769"/>
                        <a:pt x="10923" y="2794"/>
                        <a:pt x="10785" y="2807"/>
                      </a:cubicBezTo>
                      <a:cubicBezTo>
                        <a:pt x="10599" y="2823"/>
                        <a:pt x="10327" y="2929"/>
                        <a:pt x="10160" y="3012"/>
                      </a:cubicBezTo>
                      <a:cubicBezTo>
                        <a:pt x="9969" y="3108"/>
                        <a:pt x="9936" y="3284"/>
                        <a:pt x="9764" y="3396"/>
                      </a:cubicBezTo>
                      <a:cubicBezTo>
                        <a:pt x="9674" y="3454"/>
                        <a:pt x="9636" y="3463"/>
                        <a:pt x="9564" y="3548"/>
                      </a:cubicBezTo>
                      <a:cubicBezTo>
                        <a:pt x="9481" y="3645"/>
                        <a:pt x="9382" y="3729"/>
                        <a:pt x="9333" y="3854"/>
                      </a:cubicBezTo>
                      <a:cubicBezTo>
                        <a:pt x="9285" y="3976"/>
                        <a:pt x="9383" y="4056"/>
                        <a:pt x="9366" y="4187"/>
                      </a:cubicBezTo>
                      <a:cubicBezTo>
                        <a:pt x="9352" y="4289"/>
                        <a:pt x="9285" y="4351"/>
                        <a:pt x="9222" y="4440"/>
                      </a:cubicBezTo>
                      <a:cubicBezTo>
                        <a:pt x="9079" y="4647"/>
                        <a:pt x="9074" y="4844"/>
                        <a:pt x="8966" y="5055"/>
                      </a:cubicBezTo>
                      <a:cubicBezTo>
                        <a:pt x="8880" y="5227"/>
                        <a:pt x="8807" y="5415"/>
                        <a:pt x="8797" y="5614"/>
                      </a:cubicBezTo>
                      <a:cubicBezTo>
                        <a:pt x="8786" y="5838"/>
                        <a:pt x="8603" y="6045"/>
                        <a:pt x="8426" y="6196"/>
                      </a:cubicBezTo>
                      <a:cubicBezTo>
                        <a:pt x="8355" y="6257"/>
                        <a:pt x="8243" y="6331"/>
                        <a:pt x="8141" y="6331"/>
                      </a:cubicBezTo>
                      <a:cubicBezTo>
                        <a:pt x="8068" y="6331"/>
                        <a:pt x="8017" y="6288"/>
                        <a:pt x="7948" y="6274"/>
                      </a:cubicBezTo>
                      <a:cubicBezTo>
                        <a:pt x="7846" y="6253"/>
                        <a:pt x="7721" y="6277"/>
                        <a:pt x="7626" y="6301"/>
                      </a:cubicBezTo>
                      <a:cubicBezTo>
                        <a:pt x="7573" y="6315"/>
                        <a:pt x="7506" y="6329"/>
                        <a:pt x="7464" y="6357"/>
                      </a:cubicBezTo>
                      <a:cubicBezTo>
                        <a:pt x="7421" y="6385"/>
                        <a:pt x="7408" y="6440"/>
                        <a:pt x="7363" y="6469"/>
                      </a:cubicBezTo>
                      <a:cubicBezTo>
                        <a:pt x="7273" y="6525"/>
                        <a:pt x="7139" y="6503"/>
                        <a:pt x="7059" y="6580"/>
                      </a:cubicBezTo>
                      <a:cubicBezTo>
                        <a:pt x="7010" y="6628"/>
                        <a:pt x="6970" y="6739"/>
                        <a:pt x="6935" y="6798"/>
                      </a:cubicBezTo>
                      <a:cubicBezTo>
                        <a:pt x="6865" y="6911"/>
                        <a:pt x="6760" y="7028"/>
                        <a:pt x="6703" y="7143"/>
                      </a:cubicBezTo>
                      <a:cubicBezTo>
                        <a:pt x="6655" y="7239"/>
                        <a:pt x="6630" y="7308"/>
                        <a:pt x="6564" y="7397"/>
                      </a:cubicBezTo>
                      <a:cubicBezTo>
                        <a:pt x="6483" y="7505"/>
                        <a:pt x="6445" y="7518"/>
                        <a:pt x="6336" y="7589"/>
                      </a:cubicBezTo>
                      <a:cubicBezTo>
                        <a:pt x="6188" y="7685"/>
                        <a:pt x="6076" y="7835"/>
                        <a:pt x="5983" y="7961"/>
                      </a:cubicBezTo>
                      <a:cubicBezTo>
                        <a:pt x="5927" y="8039"/>
                        <a:pt x="5856" y="8091"/>
                        <a:pt x="5837" y="8187"/>
                      </a:cubicBezTo>
                      <a:cubicBezTo>
                        <a:pt x="5815" y="8305"/>
                        <a:pt x="5839" y="8451"/>
                        <a:pt x="5839" y="8572"/>
                      </a:cubicBezTo>
                      <a:cubicBezTo>
                        <a:pt x="5839" y="8696"/>
                        <a:pt x="5857" y="8831"/>
                        <a:pt x="5841" y="8954"/>
                      </a:cubicBezTo>
                      <a:cubicBezTo>
                        <a:pt x="5835" y="9003"/>
                        <a:pt x="5816" y="9097"/>
                        <a:pt x="5783" y="9137"/>
                      </a:cubicBezTo>
                      <a:cubicBezTo>
                        <a:pt x="5750" y="9176"/>
                        <a:pt x="5710" y="9196"/>
                        <a:pt x="5655" y="9221"/>
                      </a:cubicBezTo>
                      <a:cubicBezTo>
                        <a:pt x="5555" y="9267"/>
                        <a:pt x="5455" y="9359"/>
                        <a:pt x="5351" y="9383"/>
                      </a:cubicBezTo>
                      <a:cubicBezTo>
                        <a:pt x="5217" y="9415"/>
                        <a:pt x="5041" y="9387"/>
                        <a:pt x="4900" y="9387"/>
                      </a:cubicBezTo>
                      <a:cubicBezTo>
                        <a:pt x="4732" y="9388"/>
                        <a:pt x="4632" y="9391"/>
                        <a:pt x="4503" y="9286"/>
                      </a:cubicBezTo>
                      <a:cubicBezTo>
                        <a:pt x="4389" y="9193"/>
                        <a:pt x="4277" y="9087"/>
                        <a:pt x="4174" y="8987"/>
                      </a:cubicBezTo>
                      <a:cubicBezTo>
                        <a:pt x="4104" y="9026"/>
                        <a:pt x="3981" y="9016"/>
                        <a:pt x="3924" y="9077"/>
                      </a:cubicBezTo>
                      <a:cubicBezTo>
                        <a:pt x="3973" y="9216"/>
                        <a:pt x="4005" y="9357"/>
                        <a:pt x="4063" y="9490"/>
                      </a:cubicBezTo>
                      <a:cubicBezTo>
                        <a:pt x="4115" y="9612"/>
                        <a:pt x="4152" y="9706"/>
                        <a:pt x="4135" y="9847"/>
                      </a:cubicBezTo>
                      <a:cubicBezTo>
                        <a:pt x="4120" y="9968"/>
                        <a:pt x="4024" y="10048"/>
                        <a:pt x="3949" y="10150"/>
                      </a:cubicBezTo>
                      <a:cubicBezTo>
                        <a:pt x="3915" y="10197"/>
                        <a:pt x="3895" y="10245"/>
                        <a:pt x="3852" y="10286"/>
                      </a:cubicBezTo>
                      <a:cubicBezTo>
                        <a:pt x="3789" y="10347"/>
                        <a:pt x="3676" y="10340"/>
                        <a:pt x="3631" y="10403"/>
                      </a:cubicBezTo>
                      <a:cubicBezTo>
                        <a:pt x="3565" y="10494"/>
                        <a:pt x="3636" y="10704"/>
                        <a:pt x="3609" y="10812"/>
                      </a:cubicBezTo>
                      <a:cubicBezTo>
                        <a:pt x="3565" y="10990"/>
                        <a:pt x="3562" y="11100"/>
                        <a:pt x="3609" y="11273"/>
                      </a:cubicBezTo>
                      <a:cubicBezTo>
                        <a:pt x="3630" y="11349"/>
                        <a:pt x="3625" y="11407"/>
                        <a:pt x="3662" y="11480"/>
                      </a:cubicBezTo>
                      <a:cubicBezTo>
                        <a:pt x="3699" y="11549"/>
                        <a:pt x="3725" y="11526"/>
                        <a:pt x="3711" y="11603"/>
                      </a:cubicBezTo>
                      <a:cubicBezTo>
                        <a:pt x="3685" y="11744"/>
                        <a:pt x="3533" y="11849"/>
                        <a:pt x="3505" y="11988"/>
                      </a:cubicBezTo>
                      <a:cubicBezTo>
                        <a:pt x="3485" y="12087"/>
                        <a:pt x="3490" y="12269"/>
                        <a:pt x="3541" y="12345"/>
                      </a:cubicBezTo>
                      <a:cubicBezTo>
                        <a:pt x="3599" y="12432"/>
                        <a:pt x="3622" y="12405"/>
                        <a:pt x="3622" y="12523"/>
                      </a:cubicBezTo>
                      <a:cubicBezTo>
                        <a:pt x="3622" y="12539"/>
                        <a:pt x="3622" y="12553"/>
                        <a:pt x="3622" y="12565"/>
                      </a:cubicBezTo>
                      <a:cubicBezTo>
                        <a:pt x="3621" y="12647"/>
                        <a:pt x="3608" y="12664"/>
                        <a:pt x="3508" y="12704"/>
                      </a:cubicBezTo>
                      <a:cubicBezTo>
                        <a:pt x="3497" y="12708"/>
                        <a:pt x="3486" y="12712"/>
                        <a:pt x="3474" y="12715"/>
                      </a:cubicBezTo>
                      <a:cubicBezTo>
                        <a:pt x="3339" y="12759"/>
                        <a:pt x="3225" y="12736"/>
                        <a:pt x="3080" y="12751"/>
                      </a:cubicBezTo>
                      <a:cubicBezTo>
                        <a:pt x="2989" y="12761"/>
                        <a:pt x="2919" y="12801"/>
                        <a:pt x="2825" y="12806"/>
                      </a:cubicBezTo>
                      <a:cubicBezTo>
                        <a:pt x="2731" y="12810"/>
                        <a:pt x="2634" y="12805"/>
                        <a:pt x="2540" y="12805"/>
                      </a:cubicBezTo>
                      <a:cubicBezTo>
                        <a:pt x="2439" y="12805"/>
                        <a:pt x="2209" y="12769"/>
                        <a:pt x="2146" y="12832"/>
                      </a:cubicBezTo>
                      <a:cubicBezTo>
                        <a:pt x="2052" y="12926"/>
                        <a:pt x="2083" y="13146"/>
                        <a:pt x="2085" y="13264"/>
                      </a:cubicBezTo>
                      <a:cubicBezTo>
                        <a:pt x="2087" y="13382"/>
                        <a:pt x="2041" y="13487"/>
                        <a:pt x="1972" y="13591"/>
                      </a:cubicBezTo>
                      <a:cubicBezTo>
                        <a:pt x="1886" y="13722"/>
                        <a:pt x="1733" y="13766"/>
                        <a:pt x="1627" y="13873"/>
                      </a:cubicBezTo>
                      <a:cubicBezTo>
                        <a:pt x="1533" y="13968"/>
                        <a:pt x="1564" y="14156"/>
                        <a:pt x="1448" y="14222"/>
                      </a:cubicBezTo>
                      <a:cubicBezTo>
                        <a:pt x="1318" y="14295"/>
                        <a:pt x="1127" y="14206"/>
                        <a:pt x="1033" y="14131"/>
                      </a:cubicBezTo>
                      <a:cubicBezTo>
                        <a:pt x="950" y="14064"/>
                        <a:pt x="455" y="13505"/>
                        <a:pt x="389" y="13811"/>
                      </a:cubicBezTo>
                      <a:cubicBezTo>
                        <a:pt x="458" y="13851"/>
                        <a:pt x="489" y="14033"/>
                        <a:pt x="494" y="14105"/>
                      </a:cubicBezTo>
                      <a:cubicBezTo>
                        <a:pt x="501" y="14232"/>
                        <a:pt x="493" y="14361"/>
                        <a:pt x="493" y="14488"/>
                      </a:cubicBezTo>
                      <a:cubicBezTo>
                        <a:pt x="493" y="14592"/>
                        <a:pt x="525" y="14739"/>
                        <a:pt x="481" y="14834"/>
                      </a:cubicBezTo>
                      <a:cubicBezTo>
                        <a:pt x="440" y="14924"/>
                        <a:pt x="314" y="15019"/>
                        <a:pt x="277" y="15112"/>
                      </a:cubicBezTo>
                      <a:cubicBezTo>
                        <a:pt x="239" y="15207"/>
                        <a:pt x="265" y="15356"/>
                        <a:pt x="265" y="15457"/>
                      </a:cubicBezTo>
                      <a:cubicBezTo>
                        <a:pt x="265" y="15474"/>
                        <a:pt x="265" y="15488"/>
                        <a:pt x="264" y="15503"/>
                      </a:cubicBezTo>
                      <a:cubicBezTo>
                        <a:pt x="259" y="15620"/>
                        <a:pt x="231" y="15665"/>
                        <a:pt x="164" y="15775"/>
                      </a:cubicBezTo>
                      <a:cubicBezTo>
                        <a:pt x="127" y="15836"/>
                        <a:pt x="99" y="15902"/>
                        <a:pt x="70" y="15968"/>
                      </a:cubicBezTo>
                      <a:cubicBezTo>
                        <a:pt x="56" y="16002"/>
                        <a:pt x="41" y="16037"/>
                        <a:pt x="24" y="16069"/>
                      </a:cubicBezTo>
                      <a:cubicBezTo>
                        <a:pt x="18" y="16081"/>
                        <a:pt x="10" y="16093"/>
                        <a:pt x="0" y="16107"/>
                      </a:cubicBezTo>
                      <a:cubicBezTo>
                        <a:pt x="23" y="16126"/>
                        <a:pt x="46" y="16145"/>
                        <a:pt x="74" y="16160"/>
                      </a:cubicBezTo>
                      <a:cubicBezTo>
                        <a:pt x="114" y="16181"/>
                        <a:pt x="158" y="16200"/>
                        <a:pt x="208" y="16213"/>
                      </a:cubicBezTo>
                      <a:cubicBezTo>
                        <a:pt x="242" y="16222"/>
                        <a:pt x="275" y="16228"/>
                        <a:pt x="306" y="16231"/>
                      </a:cubicBezTo>
                      <a:cubicBezTo>
                        <a:pt x="506" y="16252"/>
                        <a:pt x="655" y="16167"/>
                        <a:pt x="833" y="16083"/>
                      </a:cubicBezTo>
                      <a:cubicBezTo>
                        <a:pt x="1028" y="15991"/>
                        <a:pt x="1246" y="15906"/>
                        <a:pt x="1406" y="15765"/>
                      </a:cubicBezTo>
                      <a:cubicBezTo>
                        <a:pt x="1515" y="15669"/>
                        <a:pt x="1529" y="15638"/>
                        <a:pt x="1688" y="15611"/>
                      </a:cubicBezTo>
                      <a:cubicBezTo>
                        <a:pt x="1733" y="15604"/>
                        <a:pt x="1761" y="15596"/>
                        <a:pt x="1787" y="15584"/>
                      </a:cubicBezTo>
                      <a:cubicBezTo>
                        <a:pt x="1819" y="15568"/>
                        <a:pt x="1846" y="15546"/>
                        <a:pt x="1887" y="15509"/>
                      </a:cubicBezTo>
                      <a:cubicBezTo>
                        <a:pt x="2021" y="15385"/>
                        <a:pt x="2181" y="15286"/>
                        <a:pt x="2201" y="15103"/>
                      </a:cubicBezTo>
                      <a:cubicBezTo>
                        <a:pt x="2214" y="14986"/>
                        <a:pt x="2203" y="14969"/>
                        <a:pt x="2299" y="14885"/>
                      </a:cubicBezTo>
                      <a:cubicBezTo>
                        <a:pt x="2364" y="14828"/>
                        <a:pt x="2416" y="14815"/>
                        <a:pt x="2486" y="14771"/>
                      </a:cubicBezTo>
                      <a:cubicBezTo>
                        <a:pt x="2554" y="14726"/>
                        <a:pt x="2589" y="14666"/>
                        <a:pt x="2666" y="14629"/>
                      </a:cubicBezTo>
                      <a:cubicBezTo>
                        <a:pt x="2686" y="14620"/>
                        <a:pt x="2814" y="14561"/>
                        <a:pt x="2842" y="14552"/>
                      </a:cubicBezTo>
                      <a:cubicBezTo>
                        <a:pt x="2872" y="14544"/>
                        <a:pt x="2888" y="14504"/>
                        <a:pt x="2923" y="14493"/>
                      </a:cubicBezTo>
                      <a:cubicBezTo>
                        <a:pt x="2975" y="14577"/>
                        <a:pt x="3071" y="14667"/>
                        <a:pt x="3096" y="14754"/>
                      </a:cubicBezTo>
                      <a:cubicBezTo>
                        <a:pt x="3122" y="14847"/>
                        <a:pt x="3099" y="14944"/>
                        <a:pt x="3121" y="15038"/>
                      </a:cubicBezTo>
                      <a:cubicBezTo>
                        <a:pt x="3149" y="15050"/>
                        <a:pt x="3164" y="15070"/>
                        <a:pt x="3169" y="15098"/>
                      </a:cubicBezTo>
                      <a:cubicBezTo>
                        <a:pt x="3167" y="15133"/>
                        <a:pt x="3164" y="15170"/>
                        <a:pt x="3162" y="15205"/>
                      </a:cubicBezTo>
                      <a:cubicBezTo>
                        <a:pt x="3170" y="15234"/>
                        <a:pt x="3200" y="15243"/>
                        <a:pt x="3208" y="15265"/>
                      </a:cubicBezTo>
                      <a:cubicBezTo>
                        <a:pt x="3245" y="15365"/>
                        <a:pt x="3255" y="15466"/>
                        <a:pt x="3290" y="15561"/>
                      </a:cubicBezTo>
                      <a:cubicBezTo>
                        <a:pt x="3304" y="15596"/>
                        <a:pt x="3329" y="15632"/>
                        <a:pt x="3356" y="15666"/>
                      </a:cubicBezTo>
                      <a:cubicBezTo>
                        <a:pt x="3386" y="15703"/>
                        <a:pt x="3417" y="15740"/>
                        <a:pt x="3436" y="15777"/>
                      </a:cubicBezTo>
                      <a:cubicBezTo>
                        <a:pt x="3471" y="15840"/>
                        <a:pt x="3497" y="15920"/>
                        <a:pt x="3576" y="15958"/>
                      </a:cubicBezTo>
                      <a:cubicBezTo>
                        <a:pt x="3773" y="16050"/>
                        <a:pt x="3951" y="15870"/>
                        <a:pt x="4054" y="15740"/>
                      </a:cubicBezTo>
                      <a:cubicBezTo>
                        <a:pt x="4064" y="15728"/>
                        <a:pt x="4073" y="15717"/>
                        <a:pt x="4082" y="15705"/>
                      </a:cubicBezTo>
                      <a:cubicBezTo>
                        <a:pt x="4148" y="15622"/>
                        <a:pt x="4212" y="15540"/>
                        <a:pt x="4278" y="15457"/>
                      </a:cubicBezTo>
                      <a:cubicBezTo>
                        <a:pt x="4299" y="15431"/>
                        <a:pt x="4295" y="15394"/>
                        <a:pt x="4316" y="15369"/>
                      </a:cubicBezTo>
                      <a:cubicBezTo>
                        <a:pt x="4342" y="15336"/>
                        <a:pt x="4392" y="15318"/>
                        <a:pt x="4420" y="15281"/>
                      </a:cubicBezTo>
                      <a:cubicBezTo>
                        <a:pt x="4471" y="15215"/>
                        <a:pt x="4470" y="15130"/>
                        <a:pt x="4522" y="15069"/>
                      </a:cubicBezTo>
                      <a:cubicBezTo>
                        <a:pt x="4602" y="14974"/>
                        <a:pt x="4681" y="14998"/>
                        <a:pt x="4817" y="14999"/>
                      </a:cubicBezTo>
                      <a:cubicBezTo>
                        <a:pt x="5025" y="15000"/>
                        <a:pt x="5263" y="14971"/>
                        <a:pt x="5470" y="14998"/>
                      </a:cubicBezTo>
                      <a:cubicBezTo>
                        <a:pt x="5570" y="15011"/>
                        <a:pt x="5651" y="15042"/>
                        <a:pt x="5754" y="15050"/>
                      </a:cubicBezTo>
                      <a:cubicBezTo>
                        <a:pt x="5859" y="15058"/>
                        <a:pt x="5970" y="15071"/>
                        <a:pt x="6067" y="15112"/>
                      </a:cubicBezTo>
                      <a:cubicBezTo>
                        <a:pt x="6269" y="15194"/>
                        <a:pt x="6379" y="15307"/>
                        <a:pt x="6608" y="15306"/>
                      </a:cubicBezTo>
                      <a:cubicBezTo>
                        <a:pt x="6807" y="15304"/>
                        <a:pt x="7006" y="15306"/>
                        <a:pt x="7205" y="15306"/>
                      </a:cubicBezTo>
                      <a:cubicBezTo>
                        <a:pt x="7433" y="15306"/>
                        <a:pt x="7529" y="15303"/>
                        <a:pt x="7695" y="15427"/>
                      </a:cubicBezTo>
                      <a:cubicBezTo>
                        <a:pt x="7872" y="15557"/>
                        <a:pt x="7880" y="15850"/>
                        <a:pt x="8115" y="15907"/>
                      </a:cubicBezTo>
                      <a:cubicBezTo>
                        <a:pt x="8139" y="15912"/>
                        <a:pt x="8162" y="15917"/>
                        <a:pt x="8184" y="15921"/>
                      </a:cubicBezTo>
                      <a:cubicBezTo>
                        <a:pt x="8344" y="15950"/>
                        <a:pt x="8467" y="15946"/>
                        <a:pt x="8598" y="16070"/>
                      </a:cubicBezTo>
                      <a:cubicBezTo>
                        <a:pt x="8740" y="16205"/>
                        <a:pt x="8881" y="16172"/>
                        <a:pt x="9081" y="16172"/>
                      </a:cubicBezTo>
                      <a:cubicBezTo>
                        <a:pt x="9182" y="16172"/>
                        <a:pt x="9294" y="16157"/>
                        <a:pt x="9394" y="16170"/>
                      </a:cubicBezTo>
                      <a:cubicBezTo>
                        <a:pt x="9485" y="16181"/>
                        <a:pt x="9566" y="16226"/>
                        <a:pt x="9649" y="16249"/>
                      </a:cubicBezTo>
                      <a:cubicBezTo>
                        <a:pt x="9813" y="16295"/>
                        <a:pt x="10020" y="16313"/>
                        <a:pt x="10147" y="16440"/>
                      </a:cubicBezTo>
                      <a:cubicBezTo>
                        <a:pt x="10213" y="16506"/>
                        <a:pt x="10217" y="16603"/>
                        <a:pt x="10301" y="16655"/>
                      </a:cubicBezTo>
                      <a:cubicBezTo>
                        <a:pt x="10382" y="16704"/>
                        <a:pt x="10494" y="16682"/>
                        <a:pt x="10588" y="16682"/>
                      </a:cubicBezTo>
                      <a:cubicBezTo>
                        <a:pt x="10693" y="16682"/>
                        <a:pt x="10811" y="16668"/>
                        <a:pt x="10913" y="16679"/>
                      </a:cubicBezTo>
                      <a:cubicBezTo>
                        <a:pt x="11081" y="16697"/>
                        <a:pt x="11106" y="16785"/>
                        <a:pt x="11199" y="16889"/>
                      </a:cubicBezTo>
                      <a:cubicBezTo>
                        <a:pt x="11270" y="16970"/>
                        <a:pt x="11403" y="16994"/>
                        <a:pt x="11474" y="17065"/>
                      </a:cubicBezTo>
                      <a:cubicBezTo>
                        <a:pt x="11541" y="17132"/>
                        <a:pt x="11513" y="17170"/>
                        <a:pt x="11609" y="17196"/>
                      </a:cubicBezTo>
                      <a:cubicBezTo>
                        <a:pt x="11721" y="17225"/>
                        <a:pt x="12119" y="17202"/>
                        <a:pt x="12152" y="17346"/>
                      </a:cubicBezTo>
                      <a:cubicBezTo>
                        <a:pt x="12296" y="17348"/>
                        <a:pt x="12531" y="17311"/>
                        <a:pt x="12623" y="17200"/>
                      </a:cubicBezTo>
                      <a:cubicBezTo>
                        <a:pt x="12752" y="17267"/>
                        <a:pt x="12929" y="17296"/>
                        <a:pt x="13071" y="17373"/>
                      </a:cubicBezTo>
                      <a:cubicBezTo>
                        <a:pt x="13182" y="17432"/>
                        <a:pt x="13261" y="17469"/>
                        <a:pt x="13379" y="17503"/>
                      </a:cubicBezTo>
                      <a:cubicBezTo>
                        <a:pt x="13580" y="17562"/>
                        <a:pt x="13884" y="17709"/>
                        <a:pt x="13920" y="17918"/>
                      </a:cubicBezTo>
                      <a:cubicBezTo>
                        <a:pt x="13937" y="18016"/>
                        <a:pt x="13871" y="18096"/>
                        <a:pt x="13855" y="18186"/>
                      </a:cubicBezTo>
                      <a:cubicBezTo>
                        <a:pt x="13840" y="18275"/>
                        <a:pt x="13890" y="18387"/>
                        <a:pt x="13860" y="18472"/>
                      </a:cubicBezTo>
                      <a:cubicBezTo>
                        <a:pt x="13833" y="18551"/>
                        <a:pt x="13760" y="18560"/>
                        <a:pt x="13688" y="18598"/>
                      </a:cubicBezTo>
                      <a:cubicBezTo>
                        <a:pt x="13561" y="18665"/>
                        <a:pt x="13440" y="18769"/>
                        <a:pt x="13354" y="18878"/>
                      </a:cubicBezTo>
                      <a:cubicBezTo>
                        <a:pt x="13279" y="18973"/>
                        <a:pt x="13251" y="19036"/>
                        <a:pt x="13124" y="19078"/>
                      </a:cubicBezTo>
                      <a:cubicBezTo>
                        <a:pt x="12985" y="19124"/>
                        <a:pt x="12809" y="19160"/>
                        <a:pt x="12686" y="19240"/>
                      </a:cubicBezTo>
                      <a:cubicBezTo>
                        <a:pt x="12546" y="19330"/>
                        <a:pt x="12407" y="19456"/>
                        <a:pt x="12243" y="19535"/>
                      </a:cubicBezTo>
                      <a:cubicBezTo>
                        <a:pt x="12089" y="19610"/>
                        <a:pt x="11787" y="19621"/>
                        <a:pt x="11679" y="19739"/>
                      </a:cubicBezTo>
                      <a:cubicBezTo>
                        <a:pt x="11594" y="19831"/>
                        <a:pt x="11642" y="19999"/>
                        <a:pt x="11667" y="20097"/>
                      </a:cubicBezTo>
                      <a:cubicBezTo>
                        <a:pt x="11687" y="20184"/>
                        <a:pt x="11797" y="20328"/>
                        <a:pt x="11763" y="20401"/>
                      </a:cubicBezTo>
                      <a:cubicBezTo>
                        <a:pt x="11628" y="20436"/>
                        <a:pt x="11595" y="20381"/>
                        <a:pt x="11493" y="20360"/>
                      </a:cubicBezTo>
                      <a:cubicBezTo>
                        <a:pt x="11418" y="20344"/>
                        <a:pt x="11326" y="20353"/>
                        <a:pt x="11247" y="20354"/>
                      </a:cubicBezTo>
                      <a:cubicBezTo>
                        <a:pt x="11094" y="20358"/>
                        <a:pt x="10909" y="20370"/>
                        <a:pt x="10795" y="20471"/>
                      </a:cubicBezTo>
                      <a:cubicBezTo>
                        <a:pt x="10725" y="20535"/>
                        <a:pt x="10738" y="20568"/>
                        <a:pt x="10721" y="20652"/>
                      </a:cubicBezTo>
                      <a:cubicBezTo>
                        <a:pt x="10599" y="20661"/>
                        <a:pt x="10513" y="20745"/>
                        <a:pt x="10393" y="20760"/>
                      </a:cubicBezTo>
                      <a:cubicBezTo>
                        <a:pt x="10276" y="20775"/>
                        <a:pt x="10213" y="20772"/>
                        <a:pt x="10107" y="20822"/>
                      </a:cubicBezTo>
                      <a:cubicBezTo>
                        <a:pt x="10084" y="20928"/>
                        <a:pt x="10316" y="21085"/>
                        <a:pt x="10378" y="21174"/>
                      </a:cubicBezTo>
                      <a:cubicBezTo>
                        <a:pt x="10430" y="21247"/>
                        <a:pt x="10455" y="21334"/>
                        <a:pt x="10488" y="21414"/>
                      </a:cubicBezTo>
                      <a:cubicBezTo>
                        <a:pt x="10537" y="21533"/>
                        <a:pt x="10552" y="21576"/>
                        <a:pt x="10695" y="21530"/>
                      </a:cubicBezTo>
                      <a:cubicBezTo>
                        <a:pt x="10822" y="21489"/>
                        <a:pt x="10859" y="21469"/>
                        <a:pt x="10944" y="21386"/>
                      </a:cubicBezTo>
                      <a:cubicBezTo>
                        <a:pt x="11058" y="21276"/>
                        <a:pt x="11253" y="21187"/>
                        <a:pt x="11405" y="21088"/>
                      </a:cubicBezTo>
                      <a:cubicBezTo>
                        <a:pt x="11496" y="21029"/>
                        <a:pt x="11585" y="20966"/>
                        <a:pt x="11678" y="20907"/>
                      </a:cubicBezTo>
                      <a:cubicBezTo>
                        <a:pt x="11759" y="20855"/>
                        <a:pt x="11870" y="20742"/>
                        <a:pt x="11959" y="20716"/>
                      </a:cubicBezTo>
                      <a:cubicBezTo>
                        <a:pt x="11997" y="20705"/>
                        <a:pt x="12031" y="20722"/>
                        <a:pt x="12068" y="20713"/>
                      </a:cubicBezTo>
                      <a:cubicBezTo>
                        <a:pt x="12235" y="20672"/>
                        <a:pt x="12407" y="20657"/>
                        <a:pt x="12583" y="20612"/>
                      </a:cubicBezTo>
                      <a:cubicBezTo>
                        <a:pt x="12734" y="20573"/>
                        <a:pt x="12780" y="20534"/>
                        <a:pt x="12892" y="20454"/>
                      </a:cubicBezTo>
                      <a:cubicBezTo>
                        <a:pt x="12969" y="20399"/>
                        <a:pt x="13063" y="20384"/>
                        <a:pt x="13135" y="20322"/>
                      </a:cubicBezTo>
                      <a:cubicBezTo>
                        <a:pt x="13239" y="20232"/>
                        <a:pt x="13208" y="20155"/>
                        <a:pt x="13228" y="20051"/>
                      </a:cubicBezTo>
                      <a:cubicBezTo>
                        <a:pt x="13252" y="19923"/>
                        <a:pt x="13344" y="19847"/>
                        <a:pt x="13436" y="19750"/>
                      </a:cubicBezTo>
                      <a:cubicBezTo>
                        <a:pt x="13537" y="19643"/>
                        <a:pt x="13630" y="19586"/>
                        <a:pt x="13770" y="19533"/>
                      </a:cubicBezTo>
                      <a:cubicBezTo>
                        <a:pt x="13951" y="19466"/>
                        <a:pt x="14072" y="19351"/>
                        <a:pt x="14244" y="19281"/>
                      </a:cubicBezTo>
                      <a:cubicBezTo>
                        <a:pt x="14432" y="19205"/>
                        <a:pt x="14598" y="19204"/>
                        <a:pt x="14798" y="19184"/>
                      </a:cubicBezTo>
                      <a:cubicBezTo>
                        <a:pt x="15031" y="19161"/>
                        <a:pt x="15154" y="18979"/>
                        <a:pt x="15381" y="18977"/>
                      </a:cubicBezTo>
                      <a:cubicBezTo>
                        <a:pt x="15546" y="18975"/>
                        <a:pt x="15711" y="18977"/>
                        <a:pt x="15875" y="18977"/>
                      </a:cubicBezTo>
                      <a:cubicBezTo>
                        <a:pt x="16077" y="18977"/>
                        <a:pt x="16280" y="18977"/>
                        <a:pt x="16482" y="18977"/>
                      </a:cubicBezTo>
                      <a:cubicBezTo>
                        <a:pt x="16628" y="18977"/>
                        <a:pt x="16775" y="18977"/>
                        <a:pt x="16923" y="18978"/>
                      </a:cubicBezTo>
                      <a:cubicBezTo>
                        <a:pt x="17014" y="18979"/>
                        <a:pt x="17051" y="18950"/>
                        <a:pt x="17112" y="18938"/>
                      </a:cubicBezTo>
                      <a:cubicBezTo>
                        <a:pt x="17269" y="18908"/>
                        <a:pt x="17374" y="18940"/>
                        <a:pt x="17385" y="18763"/>
                      </a:cubicBezTo>
                      <a:cubicBezTo>
                        <a:pt x="17391" y="18672"/>
                        <a:pt x="17395" y="18568"/>
                        <a:pt x="17371" y="18479"/>
                      </a:cubicBezTo>
                      <a:cubicBezTo>
                        <a:pt x="17353" y="18412"/>
                        <a:pt x="17283" y="18332"/>
                        <a:pt x="17336" y="18260"/>
                      </a:cubicBezTo>
                      <a:cubicBezTo>
                        <a:pt x="17390" y="18184"/>
                        <a:pt x="17743" y="18178"/>
                        <a:pt x="17841" y="18209"/>
                      </a:cubicBezTo>
                      <a:cubicBezTo>
                        <a:pt x="18002" y="18260"/>
                        <a:pt x="17923" y="18434"/>
                        <a:pt x="17955" y="18544"/>
                      </a:cubicBezTo>
                      <a:cubicBezTo>
                        <a:pt x="17996" y="18686"/>
                        <a:pt x="18236" y="18857"/>
                        <a:pt x="18379" y="18905"/>
                      </a:cubicBezTo>
                      <a:cubicBezTo>
                        <a:pt x="18546" y="18960"/>
                        <a:pt x="18765" y="18796"/>
                        <a:pt x="18754" y="18629"/>
                      </a:cubicBezTo>
                      <a:cubicBezTo>
                        <a:pt x="18946" y="18573"/>
                        <a:pt x="19184" y="18641"/>
                        <a:pt x="19384" y="18610"/>
                      </a:cubicBezTo>
                      <a:cubicBezTo>
                        <a:pt x="19539" y="18585"/>
                        <a:pt x="19671" y="18570"/>
                        <a:pt x="19829" y="18570"/>
                      </a:cubicBezTo>
                      <a:cubicBezTo>
                        <a:pt x="19971" y="18570"/>
                        <a:pt x="20113" y="18569"/>
                        <a:pt x="20256" y="18571"/>
                      </a:cubicBezTo>
                      <a:cubicBezTo>
                        <a:pt x="20408" y="18572"/>
                        <a:pt x="20495" y="18525"/>
                        <a:pt x="20638" y="18482"/>
                      </a:cubicBezTo>
                      <a:cubicBezTo>
                        <a:pt x="20739" y="18452"/>
                        <a:pt x="20930" y="18413"/>
                        <a:pt x="21012" y="18354"/>
                      </a:cubicBezTo>
                      <a:cubicBezTo>
                        <a:pt x="21130" y="18269"/>
                        <a:pt x="21058" y="18153"/>
                        <a:pt x="21078" y="18034"/>
                      </a:cubicBezTo>
                      <a:cubicBezTo>
                        <a:pt x="21114" y="17802"/>
                        <a:pt x="21246" y="17587"/>
                        <a:pt x="21377" y="17397"/>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656" name="Shape">
                <a:extLst>
                  <a:ext uri="{FF2B5EF4-FFF2-40B4-BE49-F238E27FC236}">
                    <a16:creationId xmlns:a16="http://schemas.microsoft.com/office/drawing/2014/main" id="{FC0E4211-7E97-7546-4B10-75392D9C12E5}"/>
                  </a:ext>
                </a:extLst>
              </p:cNvPr>
              <p:cNvSpPr/>
              <p:nvPr/>
            </p:nvSpPr>
            <p:spPr>
              <a:xfrm>
                <a:off x="8606434" y="2587734"/>
                <a:ext cx="1806663" cy="2528318"/>
              </a:xfrm>
              <a:custGeom>
                <a:avLst/>
                <a:gdLst/>
                <a:ahLst/>
                <a:cxnLst>
                  <a:cxn ang="0">
                    <a:pos x="wd2" y="hd2"/>
                  </a:cxn>
                  <a:cxn ang="5400000">
                    <a:pos x="wd2" y="hd2"/>
                  </a:cxn>
                  <a:cxn ang="10800000">
                    <a:pos x="wd2" y="hd2"/>
                  </a:cxn>
                  <a:cxn ang="16200000">
                    <a:pos x="wd2" y="hd2"/>
                  </a:cxn>
                </a:cxnLst>
                <a:rect l="0" t="0" r="r" b="b"/>
                <a:pathLst>
                  <a:path w="21581" h="21600" extrusionOk="0">
                    <a:moveTo>
                      <a:pt x="21549" y="4011"/>
                    </a:moveTo>
                    <a:cubicBezTo>
                      <a:pt x="21535" y="4006"/>
                      <a:pt x="21500" y="4015"/>
                      <a:pt x="21487" y="4013"/>
                    </a:cubicBezTo>
                    <a:cubicBezTo>
                      <a:pt x="21461" y="4009"/>
                      <a:pt x="21457" y="3996"/>
                      <a:pt x="21432" y="3990"/>
                    </a:cubicBezTo>
                    <a:cubicBezTo>
                      <a:pt x="21362" y="3976"/>
                      <a:pt x="21346" y="3987"/>
                      <a:pt x="21342" y="3928"/>
                    </a:cubicBezTo>
                    <a:cubicBezTo>
                      <a:pt x="21340" y="3883"/>
                      <a:pt x="21343" y="3838"/>
                      <a:pt x="21343" y="3793"/>
                    </a:cubicBezTo>
                    <a:cubicBezTo>
                      <a:pt x="21343" y="3710"/>
                      <a:pt x="21335" y="3648"/>
                      <a:pt x="21306" y="3569"/>
                    </a:cubicBezTo>
                    <a:cubicBezTo>
                      <a:pt x="21291" y="3526"/>
                      <a:pt x="21283" y="3493"/>
                      <a:pt x="21284" y="3449"/>
                    </a:cubicBezTo>
                    <a:cubicBezTo>
                      <a:pt x="21287" y="3376"/>
                      <a:pt x="21244" y="3365"/>
                      <a:pt x="21181" y="3313"/>
                    </a:cubicBezTo>
                    <a:cubicBezTo>
                      <a:pt x="21119" y="3262"/>
                      <a:pt x="21127" y="3162"/>
                      <a:pt x="21138" y="3094"/>
                    </a:cubicBezTo>
                    <a:cubicBezTo>
                      <a:pt x="21153" y="3003"/>
                      <a:pt x="21270" y="3037"/>
                      <a:pt x="21343" y="2990"/>
                    </a:cubicBezTo>
                    <a:cubicBezTo>
                      <a:pt x="21384" y="2964"/>
                      <a:pt x="21372" y="2931"/>
                      <a:pt x="21372" y="2886"/>
                    </a:cubicBezTo>
                    <a:cubicBezTo>
                      <a:pt x="21372" y="2844"/>
                      <a:pt x="21372" y="2803"/>
                      <a:pt x="21372" y="2761"/>
                    </a:cubicBezTo>
                    <a:cubicBezTo>
                      <a:pt x="21372" y="2714"/>
                      <a:pt x="21366" y="2678"/>
                      <a:pt x="21393" y="2635"/>
                    </a:cubicBezTo>
                    <a:cubicBezTo>
                      <a:pt x="21417" y="2599"/>
                      <a:pt x="21437" y="2560"/>
                      <a:pt x="21452" y="2526"/>
                    </a:cubicBezTo>
                    <a:cubicBezTo>
                      <a:pt x="21471" y="2486"/>
                      <a:pt x="21494" y="2451"/>
                      <a:pt x="21518" y="2415"/>
                    </a:cubicBezTo>
                    <a:cubicBezTo>
                      <a:pt x="21549" y="2367"/>
                      <a:pt x="21546" y="2333"/>
                      <a:pt x="21547" y="2281"/>
                    </a:cubicBezTo>
                    <a:cubicBezTo>
                      <a:pt x="21551" y="2146"/>
                      <a:pt x="21402" y="2201"/>
                      <a:pt x="21282" y="2156"/>
                    </a:cubicBezTo>
                    <a:cubicBezTo>
                      <a:pt x="21193" y="2122"/>
                      <a:pt x="21141" y="2038"/>
                      <a:pt x="21088" y="1979"/>
                    </a:cubicBezTo>
                    <a:cubicBezTo>
                      <a:pt x="21021" y="1903"/>
                      <a:pt x="21017" y="1802"/>
                      <a:pt x="20944" y="1734"/>
                    </a:cubicBezTo>
                    <a:cubicBezTo>
                      <a:pt x="20893" y="1687"/>
                      <a:pt x="20811" y="1665"/>
                      <a:pt x="20766" y="1614"/>
                    </a:cubicBezTo>
                    <a:cubicBezTo>
                      <a:pt x="20727" y="1569"/>
                      <a:pt x="20706" y="1545"/>
                      <a:pt x="20650" y="1509"/>
                    </a:cubicBezTo>
                    <a:cubicBezTo>
                      <a:pt x="20612" y="1485"/>
                      <a:pt x="20571" y="1470"/>
                      <a:pt x="20545" y="1439"/>
                    </a:cubicBezTo>
                    <a:cubicBezTo>
                      <a:pt x="20481" y="1426"/>
                      <a:pt x="20414" y="1416"/>
                      <a:pt x="20360" y="1389"/>
                    </a:cubicBezTo>
                    <a:cubicBezTo>
                      <a:pt x="20238" y="1328"/>
                      <a:pt x="20344" y="1478"/>
                      <a:pt x="20350" y="1477"/>
                    </a:cubicBezTo>
                    <a:cubicBezTo>
                      <a:pt x="20311" y="1488"/>
                      <a:pt x="20261" y="1482"/>
                      <a:pt x="20207" y="1469"/>
                    </a:cubicBezTo>
                    <a:cubicBezTo>
                      <a:pt x="20110" y="1447"/>
                      <a:pt x="20001" y="1405"/>
                      <a:pt x="19917" y="1410"/>
                    </a:cubicBezTo>
                    <a:cubicBezTo>
                      <a:pt x="19764" y="1421"/>
                      <a:pt x="19821" y="1453"/>
                      <a:pt x="19720" y="1502"/>
                    </a:cubicBezTo>
                    <a:cubicBezTo>
                      <a:pt x="19582" y="1570"/>
                      <a:pt x="19440" y="1378"/>
                      <a:pt x="19294" y="1394"/>
                    </a:cubicBezTo>
                    <a:cubicBezTo>
                      <a:pt x="19234" y="1400"/>
                      <a:pt x="19216" y="1456"/>
                      <a:pt x="19198" y="1488"/>
                    </a:cubicBezTo>
                    <a:cubicBezTo>
                      <a:pt x="19175" y="1527"/>
                      <a:pt x="19117" y="1498"/>
                      <a:pt x="19076" y="1504"/>
                    </a:cubicBezTo>
                    <a:cubicBezTo>
                      <a:pt x="19001" y="1516"/>
                      <a:pt x="18863" y="1395"/>
                      <a:pt x="18797" y="1362"/>
                    </a:cubicBezTo>
                    <a:cubicBezTo>
                      <a:pt x="18716" y="1320"/>
                      <a:pt x="18866" y="1298"/>
                      <a:pt x="18676" y="1304"/>
                    </a:cubicBezTo>
                    <a:cubicBezTo>
                      <a:pt x="18601" y="1306"/>
                      <a:pt x="18469" y="1286"/>
                      <a:pt x="18416" y="1336"/>
                    </a:cubicBezTo>
                    <a:cubicBezTo>
                      <a:pt x="18379" y="1371"/>
                      <a:pt x="18357" y="1412"/>
                      <a:pt x="18327" y="1450"/>
                    </a:cubicBezTo>
                    <a:cubicBezTo>
                      <a:pt x="18290" y="1496"/>
                      <a:pt x="18260" y="1452"/>
                      <a:pt x="18220" y="1482"/>
                    </a:cubicBezTo>
                    <a:cubicBezTo>
                      <a:pt x="18193" y="1500"/>
                      <a:pt x="18332" y="1581"/>
                      <a:pt x="18198" y="1562"/>
                    </a:cubicBezTo>
                    <a:cubicBezTo>
                      <a:pt x="18123" y="1552"/>
                      <a:pt x="18048" y="1534"/>
                      <a:pt x="17979" y="1511"/>
                    </a:cubicBezTo>
                    <a:cubicBezTo>
                      <a:pt x="17861" y="1473"/>
                      <a:pt x="17891" y="1414"/>
                      <a:pt x="17835" y="1346"/>
                    </a:cubicBezTo>
                    <a:cubicBezTo>
                      <a:pt x="17766" y="1260"/>
                      <a:pt x="17160" y="1280"/>
                      <a:pt x="17183" y="1199"/>
                    </a:cubicBezTo>
                    <a:cubicBezTo>
                      <a:pt x="17210" y="1102"/>
                      <a:pt x="16949" y="1240"/>
                      <a:pt x="16909" y="1253"/>
                    </a:cubicBezTo>
                    <a:cubicBezTo>
                      <a:pt x="16756" y="1300"/>
                      <a:pt x="16604" y="1287"/>
                      <a:pt x="16448" y="1314"/>
                    </a:cubicBezTo>
                    <a:cubicBezTo>
                      <a:pt x="16289" y="1343"/>
                      <a:pt x="16252" y="1456"/>
                      <a:pt x="16113" y="1431"/>
                    </a:cubicBezTo>
                    <a:cubicBezTo>
                      <a:pt x="16068" y="1423"/>
                      <a:pt x="15926" y="1390"/>
                      <a:pt x="15884" y="1419"/>
                    </a:cubicBezTo>
                    <a:cubicBezTo>
                      <a:pt x="15839" y="1450"/>
                      <a:pt x="15955" y="1516"/>
                      <a:pt x="15927" y="1531"/>
                    </a:cubicBezTo>
                    <a:cubicBezTo>
                      <a:pt x="15833" y="1581"/>
                      <a:pt x="15452" y="1509"/>
                      <a:pt x="15431" y="1420"/>
                    </a:cubicBezTo>
                    <a:cubicBezTo>
                      <a:pt x="15421" y="1378"/>
                      <a:pt x="15468" y="1343"/>
                      <a:pt x="15402" y="1315"/>
                    </a:cubicBezTo>
                    <a:cubicBezTo>
                      <a:pt x="15336" y="1286"/>
                      <a:pt x="15235" y="1271"/>
                      <a:pt x="15160" y="1266"/>
                    </a:cubicBezTo>
                    <a:cubicBezTo>
                      <a:pt x="15039" y="1257"/>
                      <a:pt x="15065" y="1180"/>
                      <a:pt x="15052" y="1111"/>
                    </a:cubicBezTo>
                    <a:cubicBezTo>
                      <a:pt x="15043" y="1064"/>
                      <a:pt x="14950" y="1013"/>
                      <a:pt x="14904" y="985"/>
                    </a:cubicBezTo>
                    <a:cubicBezTo>
                      <a:pt x="14796" y="919"/>
                      <a:pt x="14742" y="866"/>
                      <a:pt x="14742" y="756"/>
                    </a:cubicBezTo>
                    <a:cubicBezTo>
                      <a:pt x="14742" y="722"/>
                      <a:pt x="14509" y="839"/>
                      <a:pt x="14465" y="833"/>
                    </a:cubicBezTo>
                    <a:cubicBezTo>
                      <a:pt x="14344" y="814"/>
                      <a:pt x="14240" y="666"/>
                      <a:pt x="14110" y="628"/>
                    </a:cubicBezTo>
                    <a:cubicBezTo>
                      <a:pt x="13984" y="590"/>
                      <a:pt x="14123" y="538"/>
                      <a:pt x="14097" y="509"/>
                    </a:cubicBezTo>
                    <a:cubicBezTo>
                      <a:pt x="14056" y="463"/>
                      <a:pt x="13922" y="486"/>
                      <a:pt x="13861" y="478"/>
                    </a:cubicBezTo>
                    <a:cubicBezTo>
                      <a:pt x="13781" y="468"/>
                      <a:pt x="13756" y="376"/>
                      <a:pt x="13687" y="376"/>
                    </a:cubicBezTo>
                    <a:cubicBezTo>
                      <a:pt x="13636" y="376"/>
                      <a:pt x="13582" y="427"/>
                      <a:pt x="13525" y="434"/>
                    </a:cubicBezTo>
                    <a:cubicBezTo>
                      <a:pt x="13430" y="445"/>
                      <a:pt x="13299" y="380"/>
                      <a:pt x="13241" y="463"/>
                    </a:cubicBezTo>
                    <a:cubicBezTo>
                      <a:pt x="13212" y="504"/>
                      <a:pt x="13225" y="575"/>
                      <a:pt x="13200" y="608"/>
                    </a:cubicBezTo>
                    <a:cubicBezTo>
                      <a:pt x="13157" y="663"/>
                      <a:pt x="13031" y="760"/>
                      <a:pt x="12964" y="669"/>
                    </a:cubicBezTo>
                    <a:cubicBezTo>
                      <a:pt x="12902" y="584"/>
                      <a:pt x="12634" y="694"/>
                      <a:pt x="12526" y="703"/>
                    </a:cubicBezTo>
                    <a:cubicBezTo>
                      <a:pt x="12427" y="712"/>
                      <a:pt x="12444" y="610"/>
                      <a:pt x="12405" y="571"/>
                    </a:cubicBezTo>
                    <a:cubicBezTo>
                      <a:pt x="12371" y="537"/>
                      <a:pt x="12226" y="537"/>
                      <a:pt x="12168" y="515"/>
                    </a:cubicBezTo>
                    <a:cubicBezTo>
                      <a:pt x="12111" y="492"/>
                      <a:pt x="12087" y="583"/>
                      <a:pt x="12084" y="602"/>
                    </a:cubicBezTo>
                    <a:cubicBezTo>
                      <a:pt x="12069" y="698"/>
                      <a:pt x="11993" y="745"/>
                      <a:pt x="11881" y="799"/>
                    </a:cubicBezTo>
                    <a:cubicBezTo>
                      <a:pt x="11721" y="877"/>
                      <a:pt x="11764" y="818"/>
                      <a:pt x="11710" y="714"/>
                    </a:cubicBezTo>
                    <a:cubicBezTo>
                      <a:pt x="11671" y="640"/>
                      <a:pt x="11503" y="653"/>
                      <a:pt x="11510" y="663"/>
                    </a:cubicBezTo>
                    <a:cubicBezTo>
                      <a:pt x="11455" y="595"/>
                      <a:pt x="11490" y="528"/>
                      <a:pt x="11420" y="461"/>
                    </a:cubicBezTo>
                    <a:cubicBezTo>
                      <a:pt x="11373" y="416"/>
                      <a:pt x="11297" y="461"/>
                      <a:pt x="11263" y="437"/>
                    </a:cubicBezTo>
                    <a:cubicBezTo>
                      <a:pt x="11188" y="385"/>
                      <a:pt x="11183" y="292"/>
                      <a:pt x="11096" y="246"/>
                    </a:cubicBezTo>
                    <a:cubicBezTo>
                      <a:pt x="11062" y="228"/>
                      <a:pt x="10968" y="228"/>
                      <a:pt x="10971" y="192"/>
                    </a:cubicBezTo>
                    <a:cubicBezTo>
                      <a:pt x="10977" y="109"/>
                      <a:pt x="10846" y="115"/>
                      <a:pt x="10726" y="126"/>
                    </a:cubicBezTo>
                    <a:cubicBezTo>
                      <a:pt x="10670" y="131"/>
                      <a:pt x="10616" y="136"/>
                      <a:pt x="10580" y="134"/>
                    </a:cubicBezTo>
                    <a:cubicBezTo>
                      <a:pt x="10509" y="129"/>
                      <a:pt x="10498" y="68"/>
                      <a:pt x="10510" y="0"/>
                    </a:cubicBezTo>
                    <a:cubicBezTo>
                      <a:pt x="10463" y="7"/>
                      <a:pt x="10415" y="10"/>
                      <a:pt x="10355" y="10"/>
                    </a:cubicBezTo>
                    <a:cubicBezTo>
                      <a:pt x="10302" y="9"/>
                      <a:pt x="10282" y="17"/>
                      <a:pt x="10239" y="31"/>
                    </a:cubicBezTo>
                    <a:cubicBezTo>
                      <a:pt x="10204" y="42"/>
                      <a:pt x="10155" y="40"/>
                      <a:pt x="10121" y="51"/>
                    </a:cubicBezTo>
                    <a:cubicBezTo>
                      <a:pt x="10079" y="63"/>
                      <a:pt x="9999" y="80"/>
                      <a:pt x="9980" y="114"/>
                    </a:cubicBezTo>
                    <a:cubicBezTo>
                      <a:pt x="9970" y="132"/>
                      <a:pt x="9976" y="153"/>
                      <a:pt x="9970" y="172"/>
                    </a:cubicBezTo>
                    <a:cubicBezTo>
                      <a:pt x="9968" y="178"/>
                      <a:pt x="9949" y="188"/>
                      <a:pt x="9946" y="197"/>
                    </a:cubicBezTo>
                    <a:cubicBezTo>
                      <a:pt x="9931" y="234"/>
                      <a:pt x="9923" y="265"/>
                      <a:pt x="9896" y="302"/>
                    </a:cubicBezTo>
                    <a:cubicBezTo>
                      <a:pt x="9874" y="331"/>
                      <a:pt x="9856" y="362"/>
                      <a:pt x="9837" y="390"/>
                    </a:cubicBezTo>
                    <a:cubicBezTo>
                      <a:pt x="9799" y="445"/>
                      <a:pt x="9756" y="498"/>
                      <a:pt x="9707" y="550"/>
                    </a:cubicBezTo>
                    <a:cubicBezTo>
                      <a:pt x="9646" y="613"/>
                      <a:pt x="9636" y="707"/>
                      <a:pt x="9662" y="782"/>
                    </a:cubicBezTo>
                    <a:cubicBezTo>
                      <a:pt x="9681" y="839"/>
                      <a:pt x="9738" y="883"/>
                      <a:pt x="9716" y="949"/>
                    </a:cubicBezTo>
                    <a:cubicBezTo>
                      <a:pt x="9704" y="984"/>
                      <a:pt x="9688" y="972"/>
                      <a:pt x="9661" y="995"/>
                    </a:cubicBezTo>
                    <a:cubicBezTo>
                      <a:pt x="9651" y="1003"/>
                      <a:pt x="9657" y="1019"/>
                      <a:pt x="9649" y="1027"/>
                    </a:cubicBezTo>
                    <a:cubicBezTo>
                      <a:pt x="9638" y="1036"/>
                      <a:pt x="9618" y="1042"/>
                      <a:pt x="9610" y="1052"/>
                    </a:cubicBezTo>
                    <a:cubicBezTo>
                      <a:pt x="9603" y="1062"/>
                      <a:pt x="9599" y="1089"/>
                      <a:pt x="9592" y="1096"/>
                    </a:cubicBezTo>
                    <a:cubicBezTo>
                      <a:pt x="9569" y="1116"/>
                      <a:pt x="9531" y="1119"/>
                      <a:pt x="9501" y="1130"/>
                    </a:cubicBezTo>
                    <a:cubicBezTo>
                      <a:pt x="9463" y="1146"/>
                      <a:pt x="9438" y="1158"/>
                      <a:pt x="9393" y="1172"/>
                    </a:cubicBezTo>
                    <a:cubicBezTo>
                      <a:pt x="9350" y="1186"/>
                      <a:pt x="9289" y="1188"/>
                      <a:pt x="9253" y="1203"/>
                    </a:cubicBezTo>
                    <a:cubicBezTo>
                      <a:pt x="9225" y="1214"/>
                      <a:pt x="9208" y="1243"/>
                      <a:pt x="9182" y="1257"/>
                    </a:cubicBezTo>
                    <a:cubicBezTo>
                      <a:pt x="9158" y="1269"/>
                      <a:pt x="9131" y="1268"/>
                      <a:pt x="9109" y="1286"/>
                    </a:cubicBezTo>
                    <a:cubicBezTo>
                      <a:pt x="9080" y="1309"/>
                      <a:pt x="9067" y="1337"/>
                      <a:pt x="9036" y="1360"/>
                    </a:cubicBezTo>
                    <a:cubicBezTo>
                      <a:pt x="9022" y="1371"/>
                      <a:pt x="9003" y="1380"/>
                      <a:pt x="8991" y="1391"/>
                    </a:cubicBezTo>
                    <a:cubicBezTo>
                      <a:pt x="8984" y="1398"/>
                      <a:pt x="8988" y="1417"/>
                      <a:pt x="8979" y="1423"/>
                    </a:cubicBezTo>
                    <a:cubicBezTo>
                      <a:pt x="8949" y="1446"/>
                      <a:pt x="8877" y="1461"/>
                      <a:pt x="8838" y="1475"/>
                    </a:cubicBezTo>
                    <a:cubicBezTo>
                      <a:pt x="8757" y="1504"/>
                      <a:pt x="8682" y="1509"/>
                      <a:pt x="8606" y="1533"/>
                    </a:cubicBezTo>
                    <a:cubicBezTo>
                      <a:pt x="8528" y="1558"/>
                      <a:pt x="8411" y="1534"/>
                      <a:pt x="8401" y="1615"/>
                    </a:cubicBezTo>
                    <a:cubicBezTo>
                      <a:pt x="8397" y="1643"/>
                      <a:pt x="8404" y="1671"/>
                      <a:pt x="8402" y="1699"/>
                    </a:cubicBezTo>
                    <a:cubicBezTo>
                      <a:pt x="8399" y="1735"/>
                      <a:pt x="8381" y="1770"/>
                      <a:pt x="8372" y="1804"/>
                    </a:cubicBezTo>
                    <a:cubicBezTo>
                      <a:pt x="8348" y="1892"/>
                      <a:pt x="8278" y="1882"/>
                      <a:pt x="8168" y="1887"/>
                    </a:cubicBezTo>
                    <a:cubicBezTo>
                      <a:pt x="8124" y="1888"/>
                      <a:pt x="8093" y="1904"/>
                      <a:pt x="8051" y="1909"/>
                    </a:cubicBezTo>
                    <a:cubicBezTo>
                      <a:pt x="8002" y="1915"/>
                      <a:pt x="7955" y="1903"/>
                      <a:pt x="7905" y="1913"/>
                    </a:cubicBezTo>
                    <a:cubicBezTo>
                      <a:pt x="7809" y="1930"/>
                      <a:pt x="7717" y="1929"/>
                      <a:pt x="7614" y="1929"/>
                    </a:cubicBezTo>
                    <a:cubicBezTo>
                      <a:pt x="7588" y="1929"/>
                      <a:pt x="7520" y="1918"/>
                      <a:pt x="7502" y="1932"/>
                    </a:cubicBezTo>
                    <a:cubicBezTo>
                      <a:pt x="7478" y="1951"/>
                      <a:pt x="7505" y="2006"/>
                      <a:pt x="7493" y="2030"/>
                    </a:cubicBezTo>
                    <a:cubicBezTo>
                      <a:pt x="7476" y="2032"/>
                      <a:pt x="7461" y="2034"/>
                      <a:pt x="7445" y="2037"/>
                    </a:cubicBezTo>
                    <a:cubicBezTo>
                      <a:pt x="7446" y="2080"/>
                      <a:pt x="7373" y="2099"/>
                      <a:pt x="7344" y="2132"/>
                    </a:cubicBezTo>
                    <a:cubicBezTo>
                      <a:pt x="7314" y="2165"/>
                      <a:pt x="7300" y="2202"/>
                      <a:pt x="7294" y="2242"/>
                    </a:cubicBezTo>
                    <a:cubicBezTo>
                      <a:pt x="7286" y="2291"/>
                      <a:pt x="7260" y="2333"/>
                      <a:pt x="7214" y="2372"/>
                    </a:cubicBezTo>
                    <a:cubicBezTo>
                      <a:pt x="7194" y="2389"/>
                      <a:pt x="7165" y="2399"/>
                      <a:pt x="7147" y="2413"/>
                    </a:cubicBezTo>
                    <a:cubicBezTo>
                      <a:pt x="7110" y="2441"/>
                      <a:pt x="7131" y="2437"/>
                      <a:pt x="7120" y="2472"/>
                    </a:cubicBezTo>
                    <a:cubicBezTo>
                      <a:pt x="7106" y="2513"/>
                      <a:pt x="7081" y="2566"/>
                      <a:pt x="7061" y="2607"/>
                    </a:cubicBezTo>
                    <a:cubicBezTo>
                      <a:pt x="7045" y="2639"/>
                      <a:pt x="7061" y="2650"/>
                      <a:pt x="7003" y="2660"/>
                    </a:cubicBezTo>
                    <a:cubicBezTo>
                      <a:pt x="6972" y="2665"/>
                      <a:pt x="6924" y="2659"/>
                      <a:pt x="6892" y="2659"/>
                    </a:cubicBezTo>
                    <a:cubicBezTo>
                      <a:pt x="6832" y="2659"/>
                      <a:pt x="6771" y="2659"/>
                      <a:pt x="6711" y="2659"/>
                    </a:cubicBezTo>
                    <a:cubicBezTo>
                      <a:pt x="6643" y="2658"/>
                      <a:pt x="6606" y="2678"/>
                      <a:pt x="6540" y="2682"/>
                    </a:cubicBezTo>
                    <a:cubicBezTo>
                      <a:pt x="6522" y="2732"/>
                      <a:pt x="6534" y="2795"/>
                      <a:pt x="6536" y="2846"/>
                    </a:cubicBezTo>
                    <a:cubicBezTo>
                      <a:pt x="6537" y="2910"/>
                      <a:pt x="6578" y="2969"/>
                      <a:pt x="6565" y="3034"/>
                    </a:cubicBezTo>
                    <a:cubicBezTo>
                      <a:pt x="6556" y="3079"/>
                      <a:pt x="6535" y="3109"/>
                      <a:pt x="6535" y="3159"/>
                    </a:cubicBezTo>
                    <a:cubicBezTo>
                      <a:pt x="6536" y="3215"/>
                      <a:pt x="6527" y="3263"/>
                      <a:pt x="6485" y="3310"/>
                    </a:cubicBezTo>
                    <a:cubicBezTo>
                      <a:pt x="6410" y="3393"/>
                      <a:pt x="6294" y="3456"/>
                      <a:pt x="6222" y="3539"/>
                    </a:cubicBezTo>
                    <a:cubicBezTo>
                      <a:pt x="6184" y="3582"/>
                      <a:pt x="6148" y="3629"/>
                      <a:pt x="6120" y="3675"/>
                    </a:cubicBezTo>
                    <a:cubicBezTo>
                      <a:pt x="6104" y="3701"/>
                      <a:pt x="6097" y="3709"/>
                      <a:pt x="6098" y="3742"/>
                    </a:cubicBezTo>
                    <a:cubicBezTo>
                      <a:pt x="6098" y="3767"/>
                      <a:pt x="6105" y="3790"/>
                      <a:pt x="6080" y="3809"/>
                    </a:cubicBezTo>
                    <a:cubicBezTo>
                      <a:pt x="6114" y="3842"/>
                      <a:pt x="6113" y="3853"/>
                      <a:pt x="6125" y="3888"/>
                    </a:cubicBezTo>
                    <a:cubicBezTo>
                      <a:pt x="6136" y="3915"/>
                      <a:pt x="6167" y="3926"/>
                      <a:pt x="6180" y="3950"/>
                    </a:cubicBezTo>
                    <a:cubicBezTo>
                      <a:pt x="6199" y="3984"/>
                      <a:pt x="6175" y="4022"/>
                      <a:pt x="6150" y="4050"/>
                    </a:cubicBezTo>
                    <a:cubicBezTo>
                      <a:pt x="6128" y="4074"/>
                      <a:pt x="6089" y="4093"/>
                      <a:pt x="6068" y="4117"/>
                    </a:cubicBezTo>
                    <a:cubicBezTo>
                      <a:pt x="6049" y="4138"/>
                      <a:pt x="6051" y="4162"/>
                      <a:pt x="6034" y="4181"/>
                    </a:cubicBezTo>
                    <a:cubicBezTo>
                      <a:pt x="6024" y="4193"/>
                      <a:pt x="5993" y="4210"/>
                      <a:pt x="5981" y="4221"/>
                    </a:cubicBezTo>
                    <a:cubicBezTo>
                      <a:pt x="5968" y="4233"/>
                      <a:pt x="5963" y="4246"/>
                      <a:pt x="5947" y="4257"/>
                    </a:cubicBezTo>
                    <a:cubicBezTo>
                      <a:pt x="5885" y="4301"/>
                      <a:pt x="5826" y="4331"/>
                      <a:pt x="5777" y="4383"/>
                    </a:cubicBezTo>
                    <a:cubicBezTo>
                      <a:pt x="5747" y="4416"/>
                      <a:pt x="5731" y="4451"/>
                      <a:pt x="5713" y="4492"/>
                    </a:cubicBezTo>
                    <a:cubicBezTo>
                      <a:pt x="5689" y="4544"/>
                      <a:pt x="5709" y="4589"/>
                      <a:pt x="5692" y="4639"/>
                    </a:cubicBezTo>
                    <a:cubicBezTo>
                      <a:pt x="5681" y="4673"/>
                      <a:pt x="5651" y="4706"/>
                      <a:pt x="5639" y="4743"/>
                    </a:cubicBezTo>
                    <a:cubicBezTo>
                      <a:pt x="5615" y="4815"/>
                      <a:pt x="5583" y="4909"/>
                      <a:pt x="5525" y="4973"/>
                    </a:cubicBezTo>
                    <a:cubicBezTo>
                      <a:pt x="5480" y="5022"/>
                      <a:pt x="5422" y="5017"/>
                      <a:pt x="5498" y="5077"/>
                    </a:cubicBezTo>
                    <a:cubicBezTo>
                      <a:pt x="5528" y="5101"/>
                      <a:pt x="5573" y="5119"/>
                      <a:pt x="5603" y="5143"/>
                    </a:cubicBezTo>
                    <a:cubicBezTo>
                      <a:pt x="5779" y="5277"/>
                      <a:pt x="5639" y="5479"/>
                      <a:pt x="5690" y="5640"/>
                    </a:cubicBezTo>
                    <a:cubicBezTo>
                      <a:pt x="5690" y="5640"/>
                      <a:pt x="5690" y="5639"/>
                      <a:pt x="5690" y="5639"/>
                    </a:cubicBezTo>
                    <a:cubicBezTo>
                      <a:pt x="5690" y="5640"/>
                      <a:pt x="5690" y="5640"/>
                      <a:pt x="5690" y="5641"/>
                    </a:cubicBezTo>
                    <a:cubicBezTo>
                      <a:pt x="5691" y="5643"/>
                      <a:pt x="5692" y="5645"/>
                      <a:pt x="5692" y="5647"/>
                    </a:cubicBezTo>
                    <a:cubicBezTo>
                      <a:pt x="5696" y="5652"/>
                      <a:pt x="5700" y="5657"/>
                      <a:pt x="5695" y="5656"/>
                    </a:cubicBezTo>
                    <a:cubicBezTo>
                      <a:pt x="5694" y="5653"/>
                      <a:pt x="5694" y="5650"/>
                      <a:pt x="5692" y="5647"/>
                    </a:cubicBezTo>
                    <a:cubicBezTo>
                      <a:pt x="5691" y="5645"/>
                      <a:pt x="5691" y="5644"/>
                      <a:pt x="5690" y="5643"/>
                    </a:cubicBezTo>
                    <a:cubicBezTo>
                      <a:pt x="5672" y="5725"/>
                      <a:pt x="5800" y="5770"/>
                      <a:pt x="5879" y="5797"/>
                    </a:cubicBezTo>
                    <a:cubicBezTo>
                      <a:pt x="5922" y="5812"/>
                      <a:pt x="5973" y="5834"/>
                      <a:pt x="5984" y="5868"/>
                    </a:cubicBezTo>
                    <a:cubicBezTo>
                      <a:pt x="5996" y="5906"/>
                      <a:pt x="5972" y="5937"/>
                      <a:pt x="6003" y="5974"/>
                    </a:cubicBezTo>
                    <a:cubicBezTo>
                      <a:pt x="6034" y="6011"/>
                      <a:pt x="6094" y="6038"/>
                      <a:pt x="6146" y="6066"/>
                    </a:cubicBezTo>
                    <a:cubicBezTo>
                      <a:pt x="6162" y="6074"/>
                      <a:pt x="6179" y="6083"/>
                      <a:pt x="6193" y="6093"/>
                    </a:cubicBezTo>
                    <a:cubicBezTo>
                      <a:pt x="6268" y="6141"/>
                      <a:pt x="6355" y="6102"/>
                      <a:pt x="6445" y="6123"/>
                    </a:cubicBezTo>
                    <a:cubicBezTo>
                      <a:pt x="6440" y="6146"/>
                      <a:pt x="6399" y="6160"/>
                      <a:pt x="6382" y="6180"/>
                    </a:cubicBezTo>
                    <a:cubicBezTo>
                      <a:pt x="6362" y="6205"/>
                      <a:pt x="6350" y="6232"/>
                      <a:pt x="6332" y="6256"/>
                    </a:cubicBezTo>
                    <a:cubicBezTo>
                      <a:pt x="6299" y="6300"/>
                      <a:pt x="6258" y="6349"/>
                      <a:pt x="6209" y="6384"/>
                    </a:cubicBezTo>
                    <a:cubicBezTo>
                      <a:pt x="6131" y="6439"/>
                      <a:pt x="6038" y="6483"/>
                      <a:pt x="5958" y="6536"/>
                    </a:cubicBezTo>
                    <a:cubicBezTo>
                      <a:pt x="5908" y="6569"/>
                      <a:pt x="5858" y="6608"/>
                      <a:pt x="5801" y="6636"/>
                    </a:cubicBezTo>
                    <a:cubicBezTo>
                      <a:pt x="5780" y="6646"/>
                      <a:pt x="5757" y="6640"/>
                      <a:pt x="5737" y="6652"/>
                    </a:cubicBezTo>
                    <a:cubicBezTo>
                      <a:pt x="5719" y="6662"/>
                      <a:pt x="5713" y="6679"/>
                      <a:pt x="5701" y="6692"/>
                    </a:cubicBezTo>
                    <a:cubicBezTo>
                      <a:pt x="5662" y="6734"/>
                      <a:pt x="5660" y="6758"/>
                      <a:pt x="5661" y="6807"/>
                    </a:cubicBezTo>
                    <a:cubicBezTo>
                      <a:pt x="5662" y="6853"/>
                      <a:pt x="5687" y="6947"/>
                      <a:pt x="5640" y="6980"/>
                    </a:cubicBezTo>
                    <a:cubicBezTo>
                      <a:pt x="5609" y="7003"/>
                      <a:pt x="5571" y="6993"/>
                      <a:pt x="5530" y="6994"/>
                    </a:cubicBezTo>
                    <a:cubicBezTo>
                      <a:pt x="5483" y="6995"/>
                      <a:pt x="5470" y="7009"/>
                      <a:pt x="5430" y="7017"/>
                    </a:cubicBezTo>
                    <a:cubicBezTo>
                      <a:pt x="5425" y="7018"/>
                      <a:pt x="5418" y="7018"/>
                      <a:pt x="5412" y="7018"/>
                    </a:cubicBezTo>
                    <a:cubicBezTo>
                      <a:pt x="5369" y="7022"/>
                      <a:pt x="5316" y="7015"/>
                      <a:pt x="5274" y="7015"/>
                    </a:cubicBezTo>
                    <a:cubicBezTo>
                      <a:pt x="5206" y="7016"/>
                      <a:pt x="5206" y="7028"/>
                      <a:pt x="5153" y="7048"/>
                    </a:cubicBezTo>
                    <a:cubicBezTo>
                      <a:pt x="5058" y="7082"/>
                      <a:pt x="4925" y="7046"/>
                      <a:pt x="4821" y="7062"/>
                    </a:cubicBezTo>
                    <a:cubicBezTo>
                      <a:pt x="4774" y="7069"/>
                      <a:pt x="4720" y="7091"/>
                      <a:pt x="4682" y="7117"/>
                    </a:cubicBezTo>
                    <a:cubicBezTo>
                      <a:pt x="4668" y="7126"/>
                      <a:pt x="4647" y="7143"/>
                      <a:pt x="4633" y="7152"/>
                    </a:cubicBezTo>
                    <a:cubicBezTo>
                      <a:pt x="4611" y="7165"/>
                      <a:pt x="4628" y="7168"/>
                      <a:pt x="4606" y="7174"/>
                    </a:cubicBezTo>
                    <a:cubicBezTo>
                      <a:pt x="4592" y="7178"/>
                      <a:pt x="4508" y="7154"/>
                      <a:pt x="4494" y="7147"/>
                    </a:cubicBezTo>
                    <a:cubicBezTo>
                      <a:pt x="4464" y="7132"/>
                      <a:pt x="4452" y="7108"/>
                      <a:pt x="4424" y="7091"/>
                    </a:cubicBezTo>
                    <a:cubicBezTo>
                      <a:pt x="4390" y="7070"/>
                      <a:pt x="4344" y="7058"/>
                      <a:pt x="4308" y="7036"/>
                    </a:cubicBezTo>
                    <a:cubicBezTo>
                      <a:pt x="4254" y="7003"/>
                      <a:pt x="4205" y="6994"/>
                      <a:pt x="4147" y="6970"/>
                    </a:cubicBezTo>
                    <a:cubicBezTo>
                      <a:pt x="4074" y="6940"/>
                      <a:pt x="4027" y="6894"/>
                      <a:pt x="3957" y="6862"/>
                    </a:cubicBezTo>
                    <a:cubicBezTo>
                      <a:pt x="3882" y="6827"/>
                      <a:pt x="3781" y="6800"/>
                      <a:pt x="3695" y="6788"/>
                    </a:cubicBezTo>
                    <a:cubicBezTo>
                      <a:pt x="3612" y="6776"/>
                      <a:pt x="3553" y="6804"/>
                      <a:pt x="3476" y="6807"/>
                    </a:cubicBezTo>
                    <a:cubicBezTo>
                      <a:pt x="3344" y="6813"/>
                      <a:pt x="3175" y="6807"/>
                      <a:pt x="3133" y="6698"/>
                    </a:cubicBezTo>
                    <a:cubicBezTo>
                      <a:pt x="3123" y="6673"/>
                      <a:pt x="3139" y="6635"/>
                      <a:pt x="3111" y="6620"/>
                    </a:cubicBezTo>
                    <a:cubicBezTo>
                      <a:pt x="3089" y="6608"/>
                      <a:pt x="3021" y="6623"/>
                      <a:pt x="2994" y="6620"/>
                    </a:cubicBezTo>
                    <a:cubicBezTo>
                      <a:pt x="2936" y="6613"/>
                      <a:pt x="2868" y="6587"/>
                      <a:pt x="2806" y="6573"/>
                    </a:cubicBezTo>
                    <a:cubicBezTo>
                      <a:pt x="2727" y="6554"/>
                      <a:pt x="2657" y="6558"/>
                      <a:pt x="2573" y="6557"/>
                    </a:cubicBezTo>
                    <a:cubicBezTo>
                      <a:pt x="2501" y="6556"/>
                      <a:pt x="2480" y="6570"/>
                      <a:pt x="2457" y="6597"/>
                    </a:cubicBezTo>
                    <a:cubicBezTo>
                      <a:pt x="2447" y="6609"/>
                      <a:pt x="2436" y="6623"/>
                      <a:pt x="2421" y="6640"/>
                    </a:cubicBezTo>
                    <a:cubicBezTo>
                      <a:pt x="2385" y="6680"/>
                      <a:pt x="2299" y="6720"/>
                      <a:pt x="2279" y="6764"/>
                    </a:cubicBezTo>
                    <a:cubicBezTo>
                      <a:pt x="2276" y="6772"/>
                      <a:pt x="2273" y="6785"/>
                      <a:pt x="2272" y="6800"/>
                    </a:cubicBezTo>
                    <a:cubicBezTo>
                      <a:pt x="2267" y="6844"/>
                      <a:pt x="2271" y="6908"/>
                      <a:pt x="2279" y="6933"/>
                    </a:cubicBezTo>
                    <a:cubicBezTo>
                      <a:pt x="2287" y="6957"/>
                      <a:pt x="2306" y="6967"/>
                      <a:pt x="2311" y="6994"/>
                    </a:cubicBezTo>
                    <a:cubicBezTo>
                      <a:pt x="2315" y="7021"/>
                      <a:pt x="2310" y="7051"/>
                      <a:pt x="2310" y="7078"/>
                    </a:cubicBezTo>
                    <a:cubicBezTo>
                      <a:pt x="2310" y="7128"/>
                      <a:pt x="2298" y="7186"/>
                      <a:pt x="2313" y="7234"/>
                    </a:cubicBezTo>
                    <a:cubicBezTo>
                      <a:pt x="2321" y="7261"/>
                      <a:pt x="2342" y="7290"/>
                      <a:pt x="2360" y="7313"/>
                    </a:cubicBezTo>
                    <a:cubicBezTo>
                      <a:pt x="2368" y="7322"/>
                      <a:pt x="2394" y="7358"/>
                      <a:pt x="2402" y="7365"/>
                    </a:cubicBezTo>
                    <a:cubicBezTo>
                      <a:pt x="2430" y="7388"/>
                      <a:pt x="2468" y="7398"/>
                      <a:pt x="2493" y="7427"/>
                    </a:cubicBezTo>
                    <a:cubicBezTo>
                      <a:pt x="2513" y="7451"/>
                      <a:pt x="2533" y="7478"/>
                      <a:pt x="2541" y="7506"/>
                    </a:cubicBezTo>
                    <a:cubicBezTo>
                      <a:pt x="2562" y="7582"/>
                      <a:pt x="2501" y="7633"/>
                      <a:pt x="2483" y="7704"/>
                    </a:cubicBezTo>
                    <a:cubicBezTo>
                      <a:pt x="2470" y="7758"/>
                      <a:pt x="2455" y="7813"/>
                      <a:pt x="2455" y="7870"/>
                    </a:cubicBezTo>
                    <a:cubicBezTo>
                      <a:pt x="2456" y="7928"/>
                      <a:pt x="2438" y="8002"/>
                      <a:pt x="2461" y="8058"/>
                    </a:cubicBezTo>
                    <a:cubicBezTo>
                      <a:pt x="2482" y="8109"/>
                      <a:pt x="2545" y="8156"/>
                      <a:pt x="2579" y="8204"/>
                    </a:cubicBezTo>
                    <a:cubicBezTo>
                      <a:pt x="2613" y="8252"/>
                      <a:pt x="2632" y="8342"/>
                      <a:pt x="2688" y="8380"/>
                    </a:cubicBezTo>
                    <a:cubicBezTo>
                      <a:pt x="2733" y="8410"/>
                      <a:pt x="2811" y="8419"/>
                      <a:pt x="2858" y="8454"/>
                    </a:cubicBezTo>
                    <a:cubicBezTo>
                      <a:pt x="2913" y="8495"/>
                      <a:pt x="2906" y="8545"/>
                      <a:pt x="2846" y="8576"/>
                    </a:cubicBezTo>
                    <a:cubicBezTo>
                      <a:pt x="2801" y="8599"/>
                      <a:pt x="2745" y="8599"/>
                      <a:pt x="2710" y="8636"/>
                    </a:cubicBezTo>
                    <a:cubicBezTo>
                      <a:pt x="2670" y="8678"/>
                      <a:pt x="2688" y="8746"/>
                      <a:pt x="2689" y="8798"/>
                    </a:cubicBezTo>
                    <a:cubicBezTo>
                      <a:pt x="2689" y="8820"/>
                      <a:pt x="2697" y="8850"/>
                      <a:pt x="2690" y="8871"/>
                    </a:cubicBezTo>
                    <a:cubicBezTo>
                      <a:pt x="2677" y="8916"/>
                      <a:pt x="2652" y="8904"/>
                      <a:pt x="2601" y="8912"/>
                    </a:cubicBezTo>
                    <a:cubicBezTo>
                      <a:pt x="2523" y="8924"/>
                      <a:pt x="2477" y="8955"/>
                      <a:pt x="2397" y="8954"/>
                    </a:cubicBezTo>
                    <a:cubicBezTo>
                      <a:pt x="2361" y="8954"/>
                      <a:pt x="2313" y="8948"/>
                      <a:pt x="2279" y="8953"/>
                    </a:cubicBezTo>
                    <a:cubicBezTo>
                      <a:pt x="2247" y="8958"/>
                      <a:pt x="2236" y="8977"/>
                      <a:pt x="2199" y="8978"/>
                    </a:cubicBezTo>
                    <a:cubicBezTo>
                      <a:pt x="2197" y="9020"/>
                      <a:pt x="2156" y="9029"/>
                      <a:pt x="2127" y="9058"/>
                    </a:cubicBezTo>
                    <a:cubicBezTo>
                      <a:pt x="2097" y="9086"/>
                      <a:pt x="2087" y="9102"/>
                      <a:pt x="2048" y="9125"/>
                    </a:cubicBezTo>
                    <a:cubicBezTo>
                      <a:pt x="2010" y="9149"/>
                      <a:pt x="1950" y="9173"/>
                      <a:pt x="1922" y="9203"/>
                    </a:cubicBezTo>
                    <a:cubicBezTo>
                      <a:pt x="1901" y="9226"/>
                      <a:pt x="1891" y="9255"/>
                      <a:pt x="1873" y="9277"/>
                    </a:cubicBezTo>
                    <a:cubicBezTo>
                      <a:pt x="1826" y="9335"/>
                      <a:pt x="1801" y="9372"/>
                      <a:pt x="1697" y="9371"/>
                    </a:cubicBezTo>
                    <a:cubicBezTo>
                      <a:pt x="1611" y="9370"/>
                      <a:pt x="1493" y="9357"/>
                      <a:pt x="1410" y="9374"/>
                    </a:cubicBezTo>
                    <a:cubicBezTo>
                      <a:pt x="1400" y="9421"/>
                      <a:pt x="1358" y="9469"/>
                      <a:pt x="1375" y="9518"/>
                    </a:cubicBezTo>
                    <a:cubicBezTo>
                      <a:pt x="1381" y="9536"/>
                      <a:pt x="1398" y="9551"/>
                      <a:pt x="1406" y="9569"/>
                    </a:cubicBezTo>
                    <a:cubicBezTo>
                      <a:pt x="1418" y="9595"/>
                      <a:pt x="1425" y="9625"/>
                      <a:pt x="1438" y="9653"/>
                    </a:cubicBezTo>
                    <a:cubicBezTo>
                      <a:pt x="1464" y="9706"/>
                      <a:pt x="1494" y="9753"/>
                      <a:pt x="1493" y="9809"/>
                    </a:cubicBezTo>
                    <a:cubicBezTo>
                      <a:pt x="1492" y="9861"/>
                      <a:pt x="1493" y="9914"/>
                      <a:pt x="1493" y="9965"/>
                    </a:cubicBezTo>
                    <a:cubicBezTo>
                      <a:pt x="1493" y="9988"/>
                      <a:pt x="1484" y="10018"/>
                      <a:pt x="1491" y="10039"/>
                    </a:cubicBezTo>
                    <a:cubicBezTo>
                      <a:pt x="1500" y="10065"/>
                      <a:pt x="1519" y="10070"/>
                      <a:pt x="1523" y="10101"/>
                    </a:cubicBezTo>
                    <a:cubicBezTo>
                      <a:pt x="1531" y="10155"/>
                      <a:pt x="1542" y="10198"/>
                      <a:pt x="1586" y="10247"/>
                    </a:cubicBezTo>
                    <a:cubicBezTo>
                      <a:pt x="1614" y="10278"/>
                      <a:pt x="1659" y="10293"/>
                      <a:pt x="1670" y="10330"/>
                    </a:cubicBezTo>
                    <a:cubicBezTo>
                      <a:pt x="1676" y="10350"/>
                      <a:pt x="1671" y="10383"/>
                      <a:pt x="1665" y="10403"/>
                    </a:cubicBezTo>
                    <a:cubicBezTo>
                      <a:pt x="1657" y="10433"/>
                      <a:pt x="1640" y="10454"/>
                      <a:pt x="1638" y="10486"/>
                    </a:cubicBezTo>
                    <a:cubicBezTo>
                      <a:pt x="1637" y="10510"/>
                      <a:pt x="1638" y="10535"/>
                      <a:pt x="1638" y="10559"/>
                    </a:cubicBezTo>
                    <a:cubicBezTo>
                      <a:pt x="1640" y="10659"/>
                      <a:pt x="1525" y="10694"/>
                      <a:pt x="1422" y="10748"/>
                    </a:cubicBezTo>
                    <a:cubicBezTo>
                      <a:pt x="1334" y="10793"/>
                      <a:pt x="1240" y="10832"/>
                      <a:pt x="1143" y="10863"/>
                    </a:cubicBezTo>
                    <a:cubicBezTo>
                      <a:pt x="1092" y="10879"/>
                      <a:pt x="1042" y="10870"/>
                      <a:pt x="1011" y="10831"/>
                    </a:cubicBezTo>
                    <a:cubicBezTo>
                      <a:pt x="982" y="10796"/>
                      <a:pt x="1000" y="10746"/>
                      <a:pt x="998" y="10705"/>
                    </a:cubicBezTo>
                    <a:cubicBezTo>
                      <a:pt x="992" y="10623"/>
                      <a:pt x="891" y="10542"/>
                      <a:pt x="793" y="10507"/>
                    </a:cubicBezTo>
                    <a:cubicBezTo>
                      <a:pt x="745" y="10490"/>
                      <a:pt x="702" y="10463"/>
                      <a:pt x="647" y="10455"/>
                    </a:cubicBezTo>
                    <a:cubicBezTo>
                      <a:pt x="593" y="10446"/>
                      <a:pt x="515" y="10423"/>
                      <a:pt x="456" y="10433"/>
                    </a:cubicBezTo>
                    <a:cubicBezTo>
                      <a:pt x="390" y="10445"/>
                      <a:pt x="414" y="10503"/>
                      <a:pt x="414" y="10549"/>
                    </a:cubicBezTo>
                    <a:cubicBezTo>
                      <a:pt x="414" y="10601"/>
                      <a:pt x="406" y="10636"/>
                      <a:pt x="384" y="10685"/>
                    </a:cubicBezTo>
                    <a:cubicBezTo>
                      <a:pt x="351" y="10759"/>
                      <a:pt x="304" y="10853"/>
                      <a:pt x="297" y="10935"/>
                    </a:cubicBezTo>
                    <a:cubicBezTo>
                      <a:pt x="292" y="10981"/>
                      <a:pt x="321" y="11029"/>
                      <a:pt x="255" y="11055"/>
                    </a:cubicBezTo>
                    <a:cubicBezTo>
                      <a:pt x="234" y="11063"/>
                      <a:pt x="185" y="11075"/>
                      <a:pt x="163" y="11079"/>
                    </a:cubicBezTo>
                    <a:cubicBezTo>
                      <a:pt x="140" y="11083"/>
                      <a:pt x="99" y="11072"/>
                      <a:pt x="80" y="11082"/>
                    </a:cubicBezTo>
                    <a:cubicBezTo>
                      <a:pt x="42" y="11099"/>
                      <a:pt x="65" y="11184"/>
                      <a:pt x="64" y="11216"/>
                    </a:cubicBezTo>
                    <a:cubicBezTo>
                      <a:pt x="63" y="11259"/>
                      <a:pt x="45" y="11307"/>
                      <a:pt x="28" y="11347"/>
                    </a:cubicBezTo>
                    <a:cubicBezTo>
                      <a:pt x="19" y="11368"/>
                      <a:pt x="7" y="11376"/>
                      <a:pt x="5" y="11404"/>
                    </a:cubicBezTo>
                    <a:cubicBezTo>
                      <a:pt x="4" y="11428"/>
                      <a:pt x="6" y="11453"/>
                      <a:pt x="6" y="11477"/>
                    </a:cubicBezTo>
                    <a:cubicBezTo>
                      <a:pt x="6" y="11516"/>
                      <a:pt x="-5" y="11564"/>
                      <a:pt x="4" y="11602"/>
                    </a:cubicBezTo>
                    <a:cubicBezTo>
                      <a:pt x="13" y="11642"/>
                      <a:pt x="56" y="11699"/>
                      <a:pt x="85" y="11733"/>
                    </a:cubicBezTo>
                    <a:cubicBezTo>
                      <a:pt x="98" y="11748"/>
                      <a:pt x="116" y="11749"/>
                      <a:pt x="124" y="11768"/>
                    </a:cubicBezTo>
                    <a:cubicBezTo>
                      <a:pt x="133" y="11789"/>
                      <a:pt x="128" y="11819"/>
                      <a:pt x="137" y="11842"/>
                    </a:cubicBezTo>
                    <a:cubicBezTo>
                      <a:pt x="169" y="11929"/>
                      <a:pt x="152" y="12032"/>
                      <a:pt x="152" y="12123"/>
                    </a:cubicBezTo>
                    <a:cubicBezTo>
                      <a:pt x="151" y="12224"/>
                      <a:pt x="173" y="12271"/>
                      <a:pt x="327" y="12269"/>
                    </a:cubicBezTo>
                    <a:cubicBezTo>
                      <a:pt x="396" y="12268"/>
                      <a:pt x="463" y="12283"/>
                      <a:pt x="531" y="12295"/>
                    </a:cubicBezTo>
                    <a:cubicBezTo>
                      <a:pt x="599" y="12307"/>
                      <a:pt x="663" y="12318"/>
                      <a:pt x="718" y="12353"/>
                    </a:cubicBezTo>
                    <a:cubicBezTo>
                      <a:pt x="769" y="12387"/>
                      <a:pt x="759" y="12413"/>
                      <a:pt x="778" y="12457"/>
                    </a:cubicBezTo>
                    <a:cubicBezTo>
                      <a:pt x="786" y="12476"/>
                      <a:pt x="798" y="12493"/>
                      <a:pt x="812" y="12511"/>
                    </a:cubicBezTo>
                    <a:cubicBezTo>
                      <a:pt x="919" y="12493"/>
                      <a:pt x="1060" y="12502"/>
                      <a:pt x="1181" y="12507"/>
                    </a:cubicBezTo>
                    <a:cubicBezTo>
                      <a:pt x="1208" y="12508"/>
                      <a:pt x="1235" y="12509"/>
                      <a:pt x="1259" y="12509"/>
                    </a:cubicBezTo>
                    <a:cubicBezTo>
                      <a:pt x="1315" y="12510"/>
                      <a:pt x="1345" y="12503"/>
                      <a:pt x="1390" y="12494"/>
                    </a:cubicBezTo>
                    <a:cubicBezTo>
                      <a:pt x="1423" y="12487"/>
                      <a:pt x="1433" y="12464"/>
                      <a:pt x="1480" y="12475"/>
                    </a:cubicBezTo>
                    <a:cubicBezTo>
                      <a:pt x="1519" y="12484"/>
                      <a:pt x="1552" y="12541"/>
                      <a:pt x="1576" y="12571"/>
                    </a:cubicBezTo>
                    <a:cubicBezTo>
                      <a:pt x="1621" y="12626"/>
                      <a:pt x="1631" y="12650"/>
                      <a:pt x="1715" y="12667"/>
                    </a:cubicBezTo>
                    <a:cubicBezTo>
                      <a:pt x="1788" y="12681"/>
                      <a:pt x="1927" y="12638"/>
                      <a:pt x="1994" y="12670"/>
                    </a:cubicBezTo>
                    <a:cubicBezTo>
                      <a:pt x="2058" y="12702"/>
                      <a:pt x="2036" y="12779"/>
                      <a:pt x="2055" y="12823"/>
                    </a:cubicBezTo>
                    <a:cubicBezTo>
                      <a:pt x="2089" y="12903"/>
                      <a:pt x="2208" y="12913"/>
                      <a:pt x="2309" y="12917"/>
                    </a:cubicBezTo>
                    <a:cubicBezTo>
                      <a:pt x="2434" y="12921"/>
                      <a:pt x="2653" y="12882"/>
                      <a:pt x="2764" y="12918"/>
                    </a:cubicBezTo>
                    <a:cubicBezTo>
                      <a:pt x="2892" y="12961"/>
                      <a:pt x="2905" y="13146"/>
                      <a:pt x="2954" y="13225"/>
                    </a:cubicBezTo>
                    <a:cubicBezTo>
                      <a:pt x="3023" y="13337"/>
                      <a:pt x="3141" y="13401"/>
                      <a:pt x="3261" y="13486"/>
                    </a:cubicBezTo>
                    <a:cubicBezTo>
                      <a:pt x="3321" y="13528"/>
                      <a:pt x="3359" y="13597"/>
                      <a:pt x="3424" y="13637"/>
                    </a:cubicBezTo>
                    <a:cubicBezTo>
                      <a:pt x="3481" y="13672"/>
                      <a:pt x="3554" y="13676"/>
                      <a:pt x="3620" y="13705"/>
                    </a:cubicBezTo>
                    <a:cubicBezTo>
                      <a:pt x="3738" y="13757"/>
                      <a:pt x="3838" y="13809"/>
                      <a:pt x="3937" y="13878"/>
                    </a:cubicBezTo>
                    <a:cubicBezTo>
                      <a:pt x="4035" y="13945"/>
                      <a:pt x="4014" y="14009"/>
                      <a:pt x="4014" y="14104"/>
                    </a:cubicBezTo>
                    <a:cubicBezTo>
                      <a:pt x="4014" y="14227"/>
                      <a:pt x="4009" y="14333"/>
                      <a:pt x="4067" y="14448"/>
                    </a:cubicBezTo>
                    <a:cubicBezTo>
                      <a:pt x="4094" y="14501"/>
                      <a:pt x="4133" y="14544"/>
                      <a:pt x="4187" y="14581"/>
                    </a:cubicBezTo>
                    <a:cubicBezTo>
                      <a:pt x="4249" y="14624"/>
                      <a:pt x="4320" y="14622"/>
                      <a:pt x="4381" y="14653"/>
                    </a:cubicBezTo>
                    <a:cubicBezTo>
                      <a:pt x="4413" y="14669"/>
                      <a:pt x="4454" y="14715"/>
                      <a:pt x="4484" y="14737"/>
                    </a:cubicBezTo>
                    <a:cubicBezTo>
                      <a:pt x="4500" y="14749"/>
                      <a:pt x="4527" y="14773"/>
                      <a:pt x="4539" y="14784"/>
                    </a:cubicBezTo>
                    <a:cubicBezTo>
                      <a:pt x="4567" y="14810"/>
                      <a:pt x="4608" y="14838"/>
                      <a:pt x="4622" y="14873"/>
                    </a:cubicBezTo>
                    <a:cubicBezTo>
                      <a:pt x="4642" y="14926"/>
                      <a:pt x="4605" y="14948"/>
                      <a:pt x="4591" y="14986"/>
                    </a:cubicBezTo>
                    <a:cubicBezTo>
                      <a:pt x="4573" y="15039"/>
                      <a:pt x="4567" y="15084"/>
                      <a:pt x="4538" y="15136"/>
                    </a:cubicBezTo>
                    <a:cubicBezTo>
                      <a:pt x="4437" y="15319"/>
                      <a:pt x="4498" y="15565"/>
                      <a:pt x="4495" y="15761"/>
                    </a:cubicBezTo>
                    <a:cubicBezTo>
                      <a:pt x="4493" y="15872"/>
                      <a:pt x="4574" y="15966"/>
                      <a:pt x="4583" y="16074"/>
                    </a:cubicBezTo>
                    <a:cubicBezTo>
                      <a:pt x="4587" y="16132"/>
                      <a:pt x="4586" y="16178"/>
                      <a:pt x="4551" y="16230"/>
                    </a:cubicBezTo>
                    <a:cubicBezTo>
                      <a:pt x="4516" y="16282"/>
                      <a:pt x="4453" y="16304"/>
                      <a:pt x="4410" y="16344"/>
                    </a:cubicBezTo>
                    <a:cubicBezTo>
                      <a:pt x="4373" y="16379"/>
                      <a:pt x="4380" y="16433"/>
                      <a:pt x="4323" y="16452"/>
                    </a:cubicBezTo>
                    <a:cubicBezTo>
                      <a:pt x="4282" y="16465"/>
                      <a:pt x="4167" y="16449"/>
                      <a:pt x="4123" y="16449"/>
                    </a:cubicBezTo>
                    <a:cubicBezTo>
                      <a:pt x="3950" y="16449"/>
                      <a:pt x="3783" y="16444"/>
                      <a:pt x="3620" y="16474"/>
                    </a:cubicBezTo>
                    <a:cubicBezTo>
                      <a:pt x="3549" y="16487"/>
                      <a:pt x="3508" y="16477"/>
                      <a:pt x="3456" y="16519"/>
                    </a:cubicBezTo>
                    <a:cubicBezTo>
                      <a:pt x="3397" y="16566"/>
                      <a:pt x="3403" y="16610"/>
                      <a:pt x="3402" y="16668"/>
                    </a:cubicBezTo>
                    <a:cubicBezTo>
                      <a:pt x="3400" y="16713"/>
                      <a:pt x="3392" y="16764"/>
                      <a:pt x="3406" y="16807"/>
                    </a:cubicBezTo>
                    <a:cubicBezTo>
                      <a:pt x="3420" y="16851"/>
                      <a:pt x="3446" y="16864"/>
                      <a:pt x="3445" y="16919"/>
                    </a:cubicBezTo>
                    <a:cubicBezTo>
                      <a:pt x="3444" y="17026"/>
                      <a:pt x="3398" y="17089"/>
                      <a:pt x="3326" y="17183"/>
                    </a:cubicBezTo>
                    <a:cubicBezTo>
                      <a:pt x="3286" y="17235"/>
                      <a:pt x="3256" y="17293"/>
                      <a:pt x="3173" y="17319"/>
                    </a:cubicBezTo>
                    <a:cubicBezTo>
                      <a:pt x="3118" y="17337"/>
                      <a:pt x="3054" y="17310"/>
                      <a:pt x="3015" y="17355"/>
                    </a:cubicBezTo>
                    <a:cubicBezTo>
                      <a:pt x="2968" y="17408"/>
                      <a:pt x="3043" y="17471"/>
                      <a:pt x="2977" y="17522"/>
                    </a:cubicBezTo>
                    <a:cubicBezTo>
                      <a:pt x="2947" y="17546"/>
                      <a:pt x="2876" y="17562"/>
                      <a:pt x="2833" y="17569"/>
                    </a:cubicBezTo>
                    <a:cubicBezTo>
                      <a:pt x="2753" y="17582"/>
                      <a:pt x="2727" y="17575"/>
                      <a:pt x="2669" y="17615"/>
                    </a:cubicBezTo>
                    <a:cubicBezTo>
                      <a:pt x="2607" y="17658"/>
                      <a:pt x="2606" y="17661"/>
                      <a:pt x="2657" y="17701"/>
                    </a:cubicBezTo>
                    <a:cubicBezTo>
                      <a:pt x="2733" y="17761"/>
                      <a:pt x="2840" y="17822"/>
                      <a:pt x="2921" y="17888"/>
                    </a:cubicBezTo>
                    <a:cubicBezTo>
                      <a:pt x="3000" y="17953"/>
                      <a:pt x="3058" y="18017"/>
                      <a:pt x="3128" y="18082"/>
                    </a:cubicBezTo>
                    <a:cubicBezTo>
                      <a:pt x="3154" y="18106"/>
                      <a:pt x="3230" y="18174"/>
                      <a:pt x="3231" y="18201"/>
                    </a:cubicBezTo>
                    <a:cubicBezTo>
                      <a:pt x="3233" y="18233"/>
                      <a:pt x="3161" y="18273"/>
                      <a:pt x="3149" y="18302"/>
                    </a:cubicBezTo>
                    <a:cubicBezTo>
                      <a:pt x="3128" y="18352"/>
                      <a:pt x="3105" y="18536"/>
                      <a:pt x="3146" y="18579"/>
                    </a:cubicBezTo>
                    <a:cubicBezTo>
                      <a:pt x="3245" y="18684"/>
                      <a:pt x="3378" y="18485"/>
                      <a:pt x="3454" y="18458"/>
                    </a:cubicBezTo>
                    <a:cubicBezTo>
                      <a:pt x="3581" y="18412"/>
                      <a:pt x="3671" y="18538"/>
                      <a:pt x="3751" y="18592"/>
                    </a:cubicBezTo>
                    <a:cubicBezTo>
                      <a:pt x="3844" y="18655"/>
                      <a:pt x="3941" y="18682"/>
                      <a:pt x="4036" y="18733"/>
                    </a:cubicBezTo>
                    <a:cubicBezTo>
                      <a:pt x="4141" y="18789"/>
                      <a:pt x="4208" y="18867"/>
                      <a:pt x="4232" y="18953"/>
                    </a:cubicBezTo>
                    <a:cubicBezTo>
                      <a:pt x="4254" y="19029"/>
                      <a:pt x="4261" y="19000"/>
                      <a:pt x="4363" y="19021"/>
                    </a:cubicBezTo>
                    <a:cubicBezTo>
                      <a:pt x="4429" y="19034"/>
                      <a:pt x="4525" y="19076"/>
                      <a:pt x="4584" y="19101"/>
                    </a:cubicBezTo>
                    <a:cubicBezTo>
                      <a:pt x="4698" y="19148"/>
                      <a:pt x="4794" y="19140"/>
                      <a:pt x="4932" y="19140"/>
                    </a:cubicBezTo>
                    <a:cubicBezTo>
                      <a:pt x="5023" y="19140"/>
                      <a:pt x="5294" y="19111"/>
                      <a:pt x="5329" y="19169"/>
                    </a:cubicBezTo>
                    <a:cubicBezTo>
                      <a:pt x="5373" y="19242"/>
                      <a:pt x="5304" y="19370"/>
                      <a:pt x="5278" y="19434"/>
                    </a:cubicBezTo>
                    <a:cubicBezTo>
                      <a:pt x="5258" y="19484"/>
                      <a:pt x="5217" y="19513"/>
                      <a:pt x="5235" y="19577"/>
                    </a:cubicBezTo>
                    <a:cubicBezTo>
                      <a:pt x="5245" y="19610"/>
                      <a:pt x="5280" y="19647"/>
                      <a:pt x="5317" y="19677"/>
                    </a:cubicBezTo>
                    <a:cubicBezTo>
                      <a:pt x="5308" y="19655"/>
                      <a:pt x="5300" y="19634"/>
                      <a:pt x="5287" y="19615"/>
                    </a:cubicBezTo>
                    <a:cubicBezTo>
                      <a:pt x="5370" y="19593"/>
                      <a:pt x="5499" y="19609"/>
                      <a:pt x="5588" y="19609"/>
                    </a:cubicBezTo>
                    <a:cubicBezTo>
                      <a:pt x="5713" y="19609"/>
                      <a:pt x="5838" y="19613"/>
                      <a:pt x="5962" y="19609"/>
                    </a:cubicBezTo>
                    <a:cubicBezTo>
                      <a:pt x="6019" y="19607"/>
                      <a:pt x="6047" y="19620"/>
                      <a:pt x="6072" y="19580"/>
                    </a:cubicBezTo>
                    <a:cubicBezTo>
                      <a:pt x="6086" y="19558"/>
                      <a:pt x="6070" y="19492"/>
                      <a:pt x="6069" y="19468"/>
                    </a:cubicBezTo>
                    <a:cubicBezTo>
                      <a:pt x="6068" y="19388"/>
                      <a:pt x="6097" y="19316"/>
                      <a:pt x="6122" y="19240"/>
                    </a:cubicBezTo>
                    <a:cubicBezTo>
                      <a:pt x="6131" y="19216"/>
                      <a:pt x="6172" y="19097"/>
                      <a:pt x="6245" y="19105"/>
                    </a:cubicBezTo>
                    <a:cubicBezTo>
                      <a:pt x="6294" y="19110"/>
                      <a:pt x="6352" y="19224"/>
                      <a:pt x="6386" y="19257"/>
                    </a:cubicBezTo>
                    <a:cubicBezTo>
                      <a:pt x="6412" y="19283"/>
                      <a:pt x="6440" y="19331"/>
                      <a:pt x="6470" y="19353"/>
                    </a:cubicBezTo>
                    <a:cubicBezTo>
                      <a:pt x="6508" y="19380"/>
                      <a:pt x="6574" y="19379"/>
                      <a:pt x="6619" y="19398"/>
                    </a:cubicBezTo>
                    <a:cubicBezTo>
                      <a:pt x="6676" y="19422"/>
                      <a:pt x="6752" y="19476"/>
                      <a:pt x="6792" y="19515"/>
                    </a:cubicBezTo>
                    <a:cubicBezTo>
                      <a:pt x="6822" y="19544"/>
                      <a:pt x="6812" y="19564"/>
                      <a:pt x="6853" y="19587"/>
                    </a:cubicBezTo>
                    <a:cubicBezTo>
                      <a:pt x="6898" y="19613"/>
                      <a:pt x="6956" y="19609"/>
                      <a:pt x="7009" y="19610"/>
                    </a:cubicBezTo>
                    <a:cubicBezTo>
                      <a:pt x="7060" y="19610"/>
                      <a:pt x="7113" y="19602"/>
                      <a:pt x="7162" y="19615"/>
                    </a:cubicBezTo>
                    <a:cubicBezTo>
                      <a:pt x="7220" y="19631"/>
                      <a:pt x="7277" y="19674"/>
                      <a:pt x="7337" y="19695"/>
                    </a:cubicBezTo>
                    <a:cubicBezTo>
                      <a:pt x="7533" y="19764"/>
                      <a:pt x="7771" y="19824"/>
                      <a:pt x="7951" y="19906"/>
                    </a:cubicBezTo>
                    <a:cubicBezTo>
                      <a:pt x="8041" y="19946"/>
                      <a:pt x="8036" y="19995"/>
                      <a:pt x="8037" y="20063"/>
                    </a:cubicBezTo>
                    <a:cubicBezTo>
                      <a:pt x="8037" y="20155"/>
                      <a:pt x="8021" y="20199"/>
                      <a:pt x="7896" y="20228"/>
                    </a:cubicBezTo>
                    <a:cubicBezTo>
                      <a:pt x="7802" y="20249"/>
                      <a:pt x="7728" y="20258"/>
                      <a:pt x="7643" y="20297"/>
                    </a:cubicBezTo>
                    <a:cubicBezTo>
                      <a:pt x="7565" y="20333"/>
                      <a:pt x="7476" y="20369"/>
                      <a:pt x="7387" y="20397"/>
                    </a:cubicBezTo>
                    <a:cubicBezTo>
                      <a:pt x="7388" y="20403"/>
                      <a:pt x="7389" y="20409"/>
                      <a:pt x="7391" y="20415"/>
                    </a:cubicBezTo>
                    <a:cubicBezTo>
                      <a:pt x="7400" y="20441"/>
                      <a:pt x="7440" y="20487"/>
                      <a:pt x="7456" y="20516"/>
                    </a:cubicBezTo>
                    <a:cubicBezTo>
                      <a:pt x="7491" y="20576"/>
                      <a:pt x="7526" y="20638"/>
                      <a:pt x="7557" y="20701"/>
                    </a:cubicBezTo>
                    <a:cubicBezTo>
                      <a:pt x="7597" y="20702"/>
                      <a:pt x="7639" y="20706"/>
                      <a:pt x="7677" y="20704"/>
                    </a:cubicBezTo>
                    <a:cubicBezTo>
                      <a:pt x="7855" y="20697"/>
                      <a:pt x="8005" y="20640"/>
                      <a:pt x="8189" y="20641"/>
                    </a:cubicBezTo>
                    <a:cubicBezTo>
                      <a:pt x="8405" y="20642"/>
                      <a:pt x="8642" y="20623"/>
                      <a:pt x="8857" y="20639"/>
                    </a:cubicBezTo>
                    <a:cubicBezTo>
                      <a:pt x="8976" y="20649"/>
                      <a:pt x="9050" y="20677"/>
                      <a:pt x="9118" y="20742"/>
                    </a:cubicBezTo>
                    <a:cubicBezTo>
                      <a:pt x="9170" y="20791"/>
                      <a:pt x="9277" y="20826"/>
                      <a:pt x="9265" y="20892"/>
                    </a:cubicBezTo>
                    <a:cubicBezTo>
                      <a:pt x="9260" y="20919"/>
                      <a:pt x="9228" y="20918"/>
                      <a:pt x="9222" y="20941"/>
                    </a:cubicBezTo>
                    <a:cubicBezTo>
                      <a:pt x="9213" y="20975"/>
                      <a:pt x="9218" y="21012"/>
                      <a:pt x="9218" y="21047"/>
                    </a:cubicBezTo>
                    <a:cubicBezTo>
                      <a:pt x="9219" y="21109"/>
                      <a:pt x="9200" y="21184"/>
                      <a:pt x="9216" y="21244"/>
                    </a:cubicBezTo>
                    <a:cubicBezTo>
                      <a:pt x="9248" y="21364"/>
                      <a:pt x="9339" y="21554"/>
                      <a:pt x="9526" y="21600"/>
                    </a:cubicBezTo>
                    <a:cubicBezTo>
                      <a:pt x="9591" y="21568"/>
                      <a:pt x="9678" y="21493"/>
                      <a:pt x="9731" y="21448"/>
                    </a:cubicBezTo>
                    <a:cubicBezTo>
                      <a:pt x="9797" y="21391"/>
                      <a:pt x="9833" y="21375"/>
                      <a:pt x="9920" y="21337"/>
                    </a:cubicBezTo>
                    <a:cubicBezTo>
                      <a:pt x="9961" y="21318"/>
                      <a:pt x="10015" y="21292"/>
                      <a:pt x="10004" y="21254"/>
                    </a:cubicBezTo>
                    <a:cubicBezTo>
                      <a:pt x="9998" y="21231"/>
                      <a:pt x="9875" y="21158"/>
                      <a:pt x="9851" y="21140"/>
                    </a:cubicBezTo>
                    <a:cubicBezTo>
                      <a:pt x="9816" y="21113"/>
                      <a:pt x="9751" y="21088"/>
                      <a:pt x="9724" y="21061"/>
                    </a:cubicBezTo>
                    <a:cubicBezTo>
                      <a:pt x="9661" y="20996"/>
                      <a:pt x="9684" y="20846"/>
                      <a:pt x="9772" y="20795"/>
                    </a:cubicBezTo>
                    <a:cubicBezTo>
                      <a:pt x="9748" y="20797"/>
                      <a:pt x="9723" y="20798"/>
                      <a:pt x="9699" y="20797"/>
                    </a:cubicBezTo>
                    <a:cubicBezTo>
                      <a:pt x="9700" y="20731"/>
                      <a:pt x="9790" y="20627"/>
                      <a:pt x="9820" y="20572"/>
                    </a:cubicBezTo>
                    <a:cubicBezTo>
                      <a:pt x="9867" y="20483"/>
                      <a:pt x="9897" y="20496"/>
                      <a:pt x="10008" y="20453"/>
                    </a:cubicBezTo>
                    <a:cubicBezTo>
                      <a:pt x="10139" y="20404"/>
                      <a:pt x="10257" y="20339"/>
                      <a:pt x="10399" y="20296"/>
                    </a:cubicBezTo>
                    <a:cubicBezTo>
                      <a:pt x="10558" y="20248"/>
                      <a:pt x="10731" y="20193"/>
                      <a:pt x="10878" y="20135"/>
                    </a:cubicBezTo>
                    <a:cubicBezTo>
                      <a:pt x="10966" y="20100"/>
                      <a:pt x="11001" y="20055"/>
                      <a:pt x="11098" y="20046"/>
                    </a:cubicBezTo>
                    <a:cubicBezTo>
                      <a:pt x="11197" y="20037"/>
                      <a:pt x="11306" y="20061"/>
                      <a:pt x="11405" y="20048"/>
                    </a:cubicBezTo>
                    <a:cubicBezTo>
                      <a:pt x="11462" y="20041"/>
                      <a:pt x="11631" y="20019"/>
                      <a:pt x="11662" y="19987"/>
                    </a:cubicBezTo>
                    <a:cubicBezTo>
                      <a:pt x="11707" y="19940"/>
                      <a:pt x="11650" y="19913"/>
                      <a:pt x="11623" y="19882"/>
                    </a:cubicBezTo>
                    <a:cubicBezTo>
                      <a:pt x="11589" y="19841"/>
                      <a:pt x="11583" y="19848"/>
                      <a:pt x="11579" y="19797"/>
                    </a:cubicBezTo>
                    <a:cubicBezTo>
                      <a:pt x="11575" y="19746"/>
                      <a:pt x="11575" y="19691"/>
                      <a:pt x="11579" y="19640"/>
                    </a:cubicBezTo>
                    <a:cubicBezTo>
                      <a:pt x="11586" y="19542"/>
                      <a:pt x="11655" y="19555"/>
                      <a:pt x="11745" y="19508"/>
                    </a:cubicBezTo>
                    <a:cubicBezTo>
                      <a:pt x="11878" y="19440"/>
                      <a:pt x="11886" y="19374"/>
                      <a:pt x="11886" y="19265"/>
                    </a:cubicBezTo>
                    <a:cubicBezTo>
                      <a:pt x="11885" y="19207"/>
                      <a:pt x="11869" y="19135"/>
                      <a:pt x="11883" y="19078"/>
                    </a:cubicBezTo>
                    <a:cubicBezTo>
                      <a:pt x="11892" y="19043"/>
                      <a:pt x="11923" y="19019"/>
                      <a:pt x="11932" y="18984"/>
                    </a:cubicBezTo>
                    <a:cubicBezTo>
                      <a:pt x="11930" y="18962"/>
                      <a:pt x="11928" y="18941"/>
                      <a:pt x="11927" y="18919"/>
                    </a:cubicBezTo>
                    <a:cubicBezTo>
                      <a:pt x="11930" y="18902"/>
                      <a:pt x="11942" y="18890"/>
                      <a:pt x="11964" y="18883"/>
                    </a:cubicBezTo>
                    <a:cubicBezTo>
                      <a:pt x="11981" y="18833"/>
                      <a:pt x="11966" y="18792"/>
                      <a:pt x="12042" y="18767"/>
                    </a:cubicBezTo>
                    <a:cubicBezTo>
                      <a:pt x="12118" y="18742"/>
                      <a:pt x="12188" y="18780"/>
                      <a:pt x="12245" y="18789"/>
                    </a:cubicBezTo>
                    <a:cubicBezTo>
                      <a:pt x="12327" y="18801"/>
                      <a:pt x="12420" y="18780"/>
                      <a:pt x="12500" y="18794"/>
                    </a:cubicBezTo>
                    <a:cubicBezTo>
                      <a:pt x="12540" y="18801"/>
                      <a:pt x="12544" y="18822"/>
                      <a:pt x="12583" y="18828"/>
                    </a:cubicBezTo>
                    <a:cubicBezTo>
                      <a:pt x="12631" y="18836"/>
                      <a:pt x="12711" y="18829"/>
                      <a:pt x="12761" y="18827"/>
                    </a:cubicBezTo>
                    <a:cubicBezTo>
                      <a:pt x="12866" y="18823"/>
                      <a:pt x="13094" y="18722"/>
                      <a:pt x="13115" y="18640"/>
                    </a:cubicBezTo>
                    <a:cubicBezTo>
                      <a:pt x="13132" y="18573"/>
                      <a:pt x="13034" y="18520"/>
                      <a:pt x="13065" y="18450"/>
                    </a:cubicBezTo>
                    <a:cubicBezTo>
                      <a:pt x="13086" y="18402"/>
                      <a:pt x="13153" y="18385"/>
                      <a:pt x="13209" y="18365"/>
                    </a:cubicBezTo>
                    <a:cubicBezTo>
                      <a:pt x="13353" y="18314"/>
                      <a:pt x="13498" y="18275"/>
                      <a:pt x="13626" y="18201"/>
                    </a:cubicBezTo>
                    <a:cubicBezTo>
                      <a:pt x="13748" y="18130"/>
                      <a:pt x="13930" y="18058"/>
                      <a:pt x="13888" y="17926"/>
                    </a:cubicBezTo>
                    <a:cubicBezTo>
                      <a:pt x="13848" y="17804"/>
                      <a:pt x="13716" y="17695"/>
                      <a:pt x="13600" y="17606"/>
                    </a:cubicBezTo>
                    <a:cubicBezTo>
                      <a:pt x="13521" y="17545"/>
                      <a:pt x="13370" y="17413"/>
                      <a:pt x="13414" y="17324"/>
                    </a:cubicBezTo>
                    <a:cubicBezTo>
                      <a:pt x="13435" y="17282"/>
                      <a:pt x="13570" y="17238"/>
                      <a:pt x="13634" y="17230"/>
                    </a:cubicBezTo>
                    <a:cubicBezTo>
                      <a:pt x="13744" y="17217"/>
                      <a:pt x="13787" y="17238"/>
                      <a:pt x="13812" y="17138"/>
                    </a:cubicBezTo>
                    <a:cubicBezTo>
                      <a:pt x="13825" y="17090"/>
                      <a:pt x="13811" y="17031"/>
                      <a:pt x="13810" y="16982"/>
                    </a:cubicBezTo>
                    <a:cubicBezTo>
                      <a:pt x="13810" y="16951"/>
                      <a:pt x="13813" y="16919"/>
                      <a:pt x="13811" y="16888"/>
                    </a:cubicBezTo>
                    <a:cubicBezTo>
                      <a:pt x="13807" y="16839"/>
                      <a:pt x="13776" y="16809"/>
                      <a:pt x="13764" y="16763"/>
                    </a:cubicBezTo>
                    <a:cubicBezTo>
                      <a:pt x="13742" y="16673"/>
                      <a:pt x="13738" y="16509"/>
                      <a:pt x="13764" y="16419"/>
                    </a:cubicBezTo>
                    <a:cubicBezTo>
                      <a:pt x="13781" y="16360"/>
                      <a:pt x="13842" y="16316"/>
                      <a:pt x="13725" y="16292"/>
                    </a:cubicBezTo>
                    <a:cubicBezTo>
                      <a:pt x="13630" y="16273"/>
                      <a:pt x="13510" y="16312"/>
                      <a:pt x="13416" y="16296"/>
                    </a:cubicBezTo>
                    <a:cubicBezTo>
                      <a:pt x="13352" y="16285"/>
                      <a:pt x="13269" y="16220"/>
                      <a:pt x="13218" y="16185"/>
                    </a:cubicBezTo>
                    <a:cubicBezTo>
                      <a:pt x="13140" y="16132"/>
                      <a:pt x="13154" y="16084"/>
                      <a:pt x="13154" y="16012"/>
                    </a:cubicBezTo>
                    <a:cubicBezTo>
                      <a:pt x="13155" y="15952"/>
                      <a:pt x="13142" y="15884"/>
                      <a:pt x="13153" y="15824"/>
                    </a:cubicBezTo>
                    <a:cubicBezTo>
                      <a:pt x="13173" y="15722"/>
                      <a:pt x="13223" y="15784"/>
                      <a:pt x="13328" y="15794"/>
                    </a:cubicBezTo>
                    <a:cubicBezTo>
                      <a:pt x="13406" y="15801"/>
                      <a:pt x="13497" y="15793"/>
                      <a:pt x="13575" y="15793"/>
                    </a:cubicBezTo>
                    <a:cubicBezTo>
                      <a:pt x="13705" y="15793"/>
                      <a:pt x="13857" y="15808"/>
                      <a:pt x="13985" y="15786"/>
                    </a:cubicBezTo>
                    <a:cubicBezTo>
                      <a:pt x="14178" y="15753"/>
                      <a:pt x="14181" y="15633"/>
                      <a:pt x="14203" y="15511"/>
                    </a:cubicBezTo>
                    <a:cubicBezTo>
                      <a:pt x="14224" y="15391"/>
                      <a:pt x="14308" y="15327"/>
                      <a:pt x="14424" y="15237"/>
                    </a:cubicBezTo>
                    <a:cubicBezTo>
                      <a:pt x="14486" y="15188"/>
                      <a:pt x="14488" y="15117"/>
                      <a:pt x="14551" y="15072"/>
                    </a:cubicBezTo>
                    <a:cubicBezTo>
                      <a:pt x="14609" y="15029"/>
                      <a:pt x="14740" y="15032"/>
                      <a:pt x="14816" y="15041"/>
                    </a:cubicBezTo>
                    <a:cubicBezTo>
                      <a:pt x="14993" y="15062"/>
                      <a:pt x="15053" y="15153"/>
                      <a:pt x="15166" y="15237"/>
                    </a:cubicBezTo>
                    <a:cubicBezTo>
                      <a:pt x="15239" y="15291"/>
                      <a:pt x="15244" y="15284"/>
                      <a:pt x="15341" y="15300"/>
                    </a:cubicBezTo>
                    <a:cubicBezTo>
                      <a:pt x="15451" y="15318"/>
                      <a:pt x="15530" y="15355"/>
                      <a:pt x="15647" y="15355"/>
                    </a:cubicBezTo>
                    <a:cubicBezTo>
                      <a:pt x="15823" y="15356"/>
                      <a:pt x="15952" y="15422"/>
                      <a:pt x="16067" y="15516"/>
                    </a:cubicBezTo>
                    <a:cubicBezTo>
                      <a:pt x="16118" y="15557"/>
                      <a:pt x="16175" y="15594"/>
                      <a:pt x="16224" y="15635"/>
                    </a:cubicBezTo>
                    <a:cubicBezTo>
                      <a:pt x="16338" y="15732"/>
                      <a:pt x="16370" y="15739"/>
                      <a:pt x="16524" y="15676"/>
                    </a:cubicBezTo>
                    <a:cubicBezTo>
                      <a:pt x="16750" y="15584"/>
                      <a:pt x="16974" y="15491"/>
                      <a:pt x="17228" y="15460"/>
                    </a:cubicBezTo>
                    <a:cubicBezTo>
                      <a:pt x="17212" y="15420"/>
                      <a:pt x="17197" y="15380"/>
                      <a:pt x="17206" y="15334"/>
                    </a:cubicBezTo>
                    <a:cubicBezTo>
                      <a:pt x="17215" y="15292"/>
                      <a:pt x="17208" y="15302"/>
                      <a:pt x="17263" y="15288"/>
                    </a:cubicBezTo>
                    <a:cubicBezTo>
                      <a:pt x="17279" y="15284"/>
                      <a:pt x="17296" y="15279"/>
                      <a:pt x="17314" y="15275"/>
                    </a:cubicBezTo>
                    <a:cubicBezTo>
                      <a:pt x="17352" y="15266"/>
                      <a:pt x="17392" y="15257"/>
                      <a:pt x="17426" y="15253"/>
                    </a:cubicBezTo>
                    <a:cubicBezTo>
                      <a:pt x="17504" y="15243"/>
                      <a:pt x="17575" y="15252"/>
                      <a:pt x="17645" y="15231"/>
                    </a:cubicBezTo>
                    <a:cubicBezTo>
                      <a:pt x="17716" y="15209"/>
                      <a:pt x="17758" y="15169"/>
                      <a:pt x="17761" y="15116"/>
                    </a:cubicBezTo>
                    <a:cubicBezTo>
                      <a:pt x="17762" y="15091"/>
                      <a:pt x="17751" y="15056"/>
                      <a:pt x="17759" y="15032"/>
                    </a:cubicBezTo>
                    <a:cubicBezTo>
                      <a:pt x="17768" y="15003"/>
                      <a:pt x="17796" y="14986"/>
                      <a:pt x="17827" y="14964"/>
                    </a:cubicBezTo>
                    <a:cubicBezTo>
                      <a:pt x="17848" y="14949"/>
                      <a:pt x="17888" y="14936"/>
                      <a:pt x="17901" y="14919"/>
                    </a:cubicBezTo>
                    <a:cubicBezTo>
                      <a:pt x="17921" y="14893"/>
                      <a:pt x="17902" y="14853"/>
                      <a:pt x="17909" y="14826"/>
                    </a:cubicBezTo>
                    <a:cubicBezTo>
                      <a:pt x="17915" y="14801"/>
                      <a:pt x="17934" y="14794"/>
                      <a:pt x="17936" y="14761"/>
                    </a:cubicBezTo>
                    <a:cubicBezTo>
                      <a:pt x="17937" y="14730"/>
                      <a:pt x="17935" y="14699"/>
                      <a:pt x="17935" y="14667"/>
                    </a:cubicBezTo>
                    <a:cubicBezTo>
                      <a:pt x="17936" y="14595"/>
                      <a:pt x="17919" y="14567"/>
                      <a:pt x="17836" y="14521"/>
                    </a:cubicBezTo>
                    <a:cubicBezTo>
                      <a:pt x="17774" y="14486"/>
                      <a:pt x="17730" y="14454"/>
                      <a:pt x="17760" y="14396"/>
                    </a:cubicBezTo>
                    <a:cubicBezTo>
                      <a:pt x="17772" y="14371"/>
                      <a:pt x="17785" y="14362"/>
                      <a:pt x="17790" y="14334"/>
                    </a:cubicBezTo>
                    <a:cubicBezTo>
                      <a:pt x="17797" y="14297"/>
                      <a:pt x="17783" y="14258"/>
                      <a:pt x="17788" y="14221"/>
                    </a:cubicBezTo>
                    <a:cubicBezTo>
                      <a:pt x="17798" y="14159"/>
                      <a:pt x="17868" y="14100"/>
                      <a:pt x="17913" y="14047"/>
                    </a:cubicBezTo>
                    <a:cubicBezTo>
                      <a:pt x="17960" y="13993"/>
                      <a:pt x="17993" y="13972"/>
                      <a:pt x="17993" y="13907"/>
                    </a:cubicBezTo>
                    <a:cubicBezTo>
                      <a:pt x="17993" y="13844"/>
                      <a:pt x="17965" y="13793"/>
                      <a:pt x="17964" y="13730"/>
                    </a:cubicBezTo>
                    <a:cubicBezTo>
                      <a:pt x="17964" y="13669"/>
                      <a:pt x="18011" y="13616"/>
                      <a:pt x="17991" y="13554"/>
                    </a:cubicBezTo>
                    <a:cubicBezTo>
                      <a:pt x="17974" y="13502"/>
                      <a:pt x="17895" y="13482"/>
                      <a:pt x="17847" y="13443"/>
                    </a:cubicBezTo>
                    <a:cubicBezTo>
                      <a:pt x="17786" y="13392"/>
                      <a:pt x="17802" y="13339"/>
                      <a:pt x="17756" y="13283"/>
                    </a:cubicBezTo>
                    <a:cubicBezTo>
                      <a:pt x="17750" y="13275"/>
                      <a:pt x="17743" y="13269"/>
                      <a:pt x="17735" y="13262"/>
                    </a:cubicBezTo>
                    <a:cubicBezTo>
                      <a:pt x="17689" y="13223"/>
                      <a:pt x="17619" y="13202"/>
                      <a:pt x="17591" y="13146"/>
                    </a:cubicBezTo>
                    <a:cubicBezTo>
                      <a:pt x="17564" y="13090"/>
                      <a:pt x="17535" y="13038"/>
                      <a:pt x="17497" y="12988"/>
                    </a:cubicBezTo>
                    <a:cubicBezTo>
                      <a:pt x="17461" y="12939"/>
                      <a:pt x="17417" y="12885"/>
                      <a:pt x="17409" y="12833"/>
                    </a:cubicBezTo>
                    <a:cubicBezTo>
                      <a:pt x="17399" y="12774"/>
                      <a:pt x="17385" y="12695"/>
                      <a:pt x="17482" y="12686"/>
                    </a:cubicBezTo>
                    <a:cubicBezTo>
                      <a:pt x="17562" y="12679"/>
                      <a:pt x="17629" y="12686"/>
                      <a:pt x="17701" y="12667"/>
                    </a:cubicBezTo>
                    <a:cubicBezTo>
                      <a:pt x="17795" y="12642"/>
                      <a:pt x="17745" y="12545"/>
                      <a:pt x="17831" y="12521"/>
                    </a:cubicBezTo>
                    <a:cubicBezTo>
                      <a:pt x="17847" y="12517"/>
                      <a:pt x="17869" y="12516"/>
                      <a:pt x="17892" y="12515"/>
                    </a:cubicBezTo>
                    <a:cubicBezTo>
                      <a:pt x="17912" y="12514"/>
                      <a:pt x="17933" y="12513"/>
                      <a:pt x="17949" y="12510"/>
                    </a:cubicBezTo>
                    <a:cubicBezTo>
                      <a:pt x="17989" y="12503"/>
                      <a:pt x="18022" y="12495"/>
                      <a:pt x="18057" y="12485"/>
                    </a:cubicBezTo>
                    <a:cubicBezTo>
                      <a:pt x="18143" y="12457"/>
                      <a:pt x="18149" y="12422"/>
                      <a:pt x="18170" y="12364"/>
                    </a:cubicBezTo>
                    <a:cubicBezTo>
                      <a:pt x="18192" y="12305"/>
                      <a:pt x="18227" y="12250"/>
                      <a:pt x="18226" y="12187"/>
                    </a:cubicBezTo>
                    <a:cubicBezTo>
                      <a:pt x="18224" y="12130"/>
                      <a:pt x="18239" y="12084"/>
                      <a:pt x="18312" y="12050"/>
                    </a:cubicBezTo>
                    <a:cubicBezTo>
                      <a:pt x="18375" y="12022"/>
                      <a:pt x="18450" y="12008"/>
                      <a:pt x="18512" y="11973"/>
                    </a:cubicBezTo>
                    <a:cubicBezTo>
                      <a:pt x="18559" y="11947"/>
                      <a:pt x="18608" y="11928"/>
                      <a:pt x="18648" y="11895"/>
                    </a:cubicBezTo>
                    <a:cubicBezTo>
                      <a:pt x="18705" y="11849"/>
                      <a:pt x="18693" y="11810"/>
                      <a:pt x="18692" y="11749"/>
                    </a:cubicBezTo>
                    <a:cubicBezTo>
                      <a:pt x="18692" y="11717"/>
                      <a:pt x="18696" y="11693"/>
                      <a:pt x="18707" y="11665"/>
                    </a:cubicBezTo>
                    <a:cubicBezTo>
                      <a:pt x="18717" y="11638"/>
                      <a:pt x="18716" y="11612"/>
                      <a:pt x="18724" y="11582"/>
                    </a:cubicBezTo>
                    <a:cubicBezTo>
                      <a:pt x="18732" y="11549"/>
                      <a:pt x="18761" y="11523"/>
                      <a:pt x="18752" y="11488"/>
                    </a:cubicBezTo>
                    <a:cubicBezTo>
                      <a:pt x="18744" y="11453"/>
                      <a:pt x="18725" y="11455"/>
                      <a:pt x="18693" y="11432"/>
                    </a:cubicBezTo>
                    <a:cubicBezTo>
                      <a:pt x="18641" y="11395"/>
                      <a:pt x="18514" y="11357"/>
                      <a:pt x="18546" y="11289"/>
                    </a:cubicBezTo>
                    <a:cubicBezTo>
                      <a:pt x="18557" y="11265"/>
                      <a:pt x="18586" y="11258"/>
                      <a:pt x="18606" y="11239"/>
                    </a:cubicBezTo>
                    <a:cubicBezTo>
                      <a:pt x="18638" y="11208"/>
                      <a:pt x="18635" y="11197"/>
                      <a:pt x="18634" y="11155"/>
                    </a:cubicBezTo>
                    <a:cubicBezTo>
                      <a:pt x="18634" y="11079"/>
                      <a:pt x="18659" y="11015"/>
                      <a:pt x="18554" y="10972"/>
                    </a:cubicBezTo>
                    <a:cubicBezTo>
                      <a:pt x="18483" y="10943"/>
                      <a:pt x="18452" y="10921"/>
                      <a:pt x="18430" y="10864"/>
                    </a:cubicBezTo>
                    <a:cubicBezTo>
                      <a:pt x="18425" y="10851"/>
                      <a:pt x="18431" y="10836"/>
                      <a:pt x="18428" y="10823"/>
                    </a:cubicBezTo>
                    <a:cubicBezTo>
                      <a:pt x="18425" y="10810"/>
                      <a:pt x="18404" y="10805"/>
                      <a:pt x="18400" y="10791"/>
                    </a:cubicBezTo>
                    <a:cubicBezTo>
                      <a:pt x="18392" y="10768"/>
                      <a:pt x="18392" y="10710"/>
                      <a:pt x="18407" y="10690"/>
                    </a:cubicBezTo>
                    <a:cubicBezTo>
                      <a:pt x="18422" y="10670"/>
                      <a:pt x="18464" y="10658"/>
                      <a:pt x="18483" y="10639"/>
                    </a:cubicBezTo>
                    <a:cubicBezTo>
                      <a:pt x="18499" y="10623"/>
                      <a:pt x="18518" y="10599"/>
                      <a:pt x="18533" y="10582"/>
                    </a:cubicBezTo>
                    <a:cubicBezTo>
                      <a:pt x="18571" y="10539"/>
                      <a:pt x="18629" y="10491"/>
                      <a:pt x="18607" y="10434"/>
                    </a:cubicBezTo>
                    <a:cubicBezTo>
                      <a:pt x="18596" y="10407"/>
                      <a:pt x="18558" y="10379"/>
                      <a:pt x="18540" y="10352"/>
                    </a:cubicBezTo>
                    <a:cubicBezTo>
                      <a:pt x="18519" y="10323"/>
                      <a:pt x="18502" y="10283"/>
                      <a:pt x="18464" y="10263"/>
                    </a:cubicBezTo>
                    <a:cubicBezTo>
                      <a:pt x="18473" y="10227"/>
                      <a:pt x="18555" y="10214"/>
                      <a:pt x="18597" y="10201"/>
                    </a:cubicBezTo>
                    <a:cubicBezTo>
                      <a:pt x="18664" y="10180"/>
                      <a:pt x="18711" y="10173"/>
                      <a:pt x="18780" y="10166"/>
                    </a:cubicBezTo>
                    <a:cubicBezTo>
                      <a:pt x="18845" y="10159"/>
                      <a:pt x="18893" y="10117"/>
                      <a:pt x="18949" y="10096"/>
                    </a:cubicBezTo>
                    <a:cubicBezTo>
                      <a:pt x="19006" y="10075"/>
                      <a:pt x="19033" y="10050"/>
                      <a:pt x="19045" y="9998"/>
                    </a:cubicBezTo>
                    <a:cubicBezTo>
                      <a:pt x="19051" y="9971"/>
                      <a:pt x="19039" y="9946"/>
                      <a:pt x="19050" y="9919"/>
                    </a:cubicBezTo>
                    <a:cubicBezTo>
                      <a:pt x="19056" y="9904"/>
                      <a:pt x="19070" y="9893"/>
                      <a:pt x="19073" y="9873"/>
                    </a:cubicBezTo>
                    <a:cubicBezTo>
                      <a:pt x="19084" y="9813"/>
                      <a:pt x="19073" y="9745"/>
                      <a:pt x="19073" y="9684"/>
                    </a:cubicBezTo>
                    <a:cubicBezTo>
                      <a:pt x="19073" y="9664"/>
                      <a:pt x="19071" y="9643"/>
                      <a:pt x="19072" y="9623"/>
                    </a:cubicBezTo>
                    <a:cubicBezTo>
                      <a:pt x="19075" y="9590"/>
                      <a:pt x="19096" y="9570"/>
                      <a:pt x="19104" y="9539"/>
                    </a:cubicBezTo>
                    <a:cubicBezTo>
                      <a:pt x="19110" y="9514"/>
                      <a:pt x="19117" y="9415"/>
                      <a:pt x="19098" y="9397"/>
                    </a:cubicBezTo>
                    <a:cubicBezTo>
                      <a:pt x="19073" y="9373"/>
                      <a:pt x="18936" y="9367"/>
                      <a:pt x="18898" y="9371"/>
                    </a:cubicBezTo>
                    <a:cubicBezTo>
                      <a:pt x="18827" y="9381"/>
                      <a:pt x="18770" y="9401"/>
                      <a:pt x="18694" y="9394"/>
                    </a:cubicBezTo>
                    <a:cubicBezTo>
                      <a:pt x="18611" y="9386"/>
                      <a:pt x="18589" y="9323"/>
                      <a:pt x="18577" y="9257"/>
                    </a:cubicBezTo>
                    <a:cubicBezTo>
                      <a:pt x="18568" y="9207"/>
                      <a:pt x="18566" y="9155"/>
                      <a:pt x="18549" y="9122"/>
                    </a:cubicBezTo>
                    <a:cubicBezTo>
                      <a:pt x="18521" y="9071"/>
                      <a:pt x="18507" y="9042"/>
                      <a:pt x="18453" y="9002"/>
                    </a:cubicBezTo>
                    <a:cubicBezTo>
                      <a:pt x="18416" y="8974"/>
                      <a:pt x="18343" y="8925"/>
                      <a:pt x="18327" y="8893"/>
                    </a:cubicBezTo>
                    <a:cubicBezTo>
                      <a:pt x="18302" y="8841"/>
                      <a:pt x="18389" y="8699"/>
                      <a:pt x="18490" y="8684"/>
                    </a:cubicBezTo>
                    <a:cubicBezTo>
                      <a:pt x="18540" y="8649"/>
                      <a:pt x="18610" y="8598"/>
                      <a:pt x="18629" y="8550"/>
                    </a:cubicBezTo>
                    <a:cubicBezTo>
                      <a:pt x="18646" y="8508"/>
                      <a:pt x="18652" y="8490"/>
                      <a:pt x="18693" y="8455"/>
                    </a:cubicBezTo>
                    <a:cubicBezTo>
                      <a:pt x="18710" y="8441"/>
                      <a:pt x="18732" y="8428"/>
                      <a:pt x="18754" y="8417"/>
                    </a:cubicBezTo>
                    <a:cubicBezTo>
                      <a:pt x="18783" y="8400"/>
                      <a:pt x="18813" y="8385"/>
                      <a:pt x="18835" y="8367"/>
                    </a:cubicBezTo>
                    <a:cubicBezTo>
                      <a:pt x="18844" y="8360"/>
                      <a:pt x="18854" y="8335"/>
                      <a:pt x="18861" y="8325"/>
                    </a:cubicBezTo>
                    <a:cubicBezTo>
                      <a:pt x="18883" y="8297"/>
                      <a:pt x="18905" y="8283"/>
                      <a:pt x="18942" y="8269"/>
                    </a:cubicBezTo>
                    <a:cubicBezTo>
                      <a:pt x="19039" y="8231"/>
                      <a:pt x="19145" y="8256"/>
                      <a:pt x="19249" y="8247"/>
                    </a:cubicBezTo>
                    <a:cubicBezTo>
                      <a:pt x="19298" y="8243"/>
                      <a:pt x="19323" y="8229"/>
                      <a:pt x="19366" y="8210"/>
                    </a:cubicBezTo>
                    <a:cubicBezTo>
                      <a:pt x="19403" y="8194"/>
                      <a:pt x="19461" y="8180"/>
                      <a:pt x="19480" y="8151"/>
                    </a:cubicBezTo>
                    <a:cubicBezTo>
                      <a:pt x="19498" y="8123"/>
                      <a:pt x="19481" y="8069"/>
                      <a:pt x="19482" y="8038"/>
                    </a:cubicBezTo>
                    <a:cubicBezTo>
                      <a:pt x="19482" y="8020"/>
                      <a:pt x="19484" y="8004"/>
                      <a:pt x="19480" y="7987"/>
                    </a:cubicBezTo>
                    <a:cubicBezTo>
                      <a:pt x="19476" y="7972"/>
                      <a:pt x="19454" y="7973"/>
                      <a:pt x="19451" y="7955"/>
                    </a:cubicBezTo>
                    <a:cubicBezTo>
                      <a:pt x="19438" y="7877"/>
                      <a:pt x="19666" y="7850"/>
                      <a:pt x="19743" y="7850"/>
                    </a:cubicBezTo>
                    <a:cubicBezTo>
                      <a:pt x="19805" y="7851"/>
                      <a:pt x="20012" y="7873"/>
                      <a:pt x="20038" y="7831"/>
                    </a:cubicBezTo>
                    <a:cubicBezTo>
                      <a:pt x="20052" y="7808"/>
                      <a:pt x="20040" y="7739"/>
                      <a:pt x="20034" y="7715"/>
                    </a:cubicBezTo>
                    <a:cubicBezTo>
                      <a:pt x="20029" y="7697"/>
                      <a:pt x="20006" y="7686"/>
                      <a:pt x="20011" y="7667"/>
                    </a:cubicBezTo>
                    <a:cubicBezTo>
                      <a:pt x="20018" y="7643"/>
                      <a:pt x="20072" y="7629"/>
                      <a:pt x="20095" y="7620"/>
                    </a:cubicBezTo>
                    <a:cubicBezTo>
                      <a:pt x="20166" y="7594"/>
                      <a:pt x="20270" y="7586"/>
                      <a:pt x="20330" y="7538"/>
                    </a:cubicBezTo>
                    <a:cubicBezTo>
                      <a:pt x="20396" y="7486"/>
                      <a:pt x="20404" y="7355"/>
                      <a:pt x="20388" y="7287"/>
                    </a:cubicBezTo>
                    <a:cubicBezTo>
                      <a:pt x="20384" y="7270"/>
                      <a:pt x="20369" y="7261"/>
                      <a:pt x="20364" y="7246"/>
                    </a:cubicBezTo>
                    <a:cubicBezTo>
                      <a:pt x="20356" y="7225"/>
                      <a:pt x="20367" y="7201"/>
                      <a:pt x="20359" y="7182"/>
                    </a:cubicBezTo>
                    <a:cubicBezTo>
                      <a:pt x="20348" y="7155"/>
                      <a:pt x="20309" y="7149"/>
                      <a:pt x="20297" y="7122"/>
                    </a:cubicBezTo>
                    <a:cubicBezTo>
                      <a:pt x="20290" y="7104"/>
                      <a:pt x="20300" y="7077"/>
                      <a:pt x="20299" y="7059"/>
                    </a:cubicBezTo>
                    <a:cubicBezTo>
                      <a:pt x="20297" y="7031"/>
                      <a:pt x="20285" y="7021"/>
                      <a:pt x="20276" y="6996"/>
                    </a:cubicBezTo>
                    <a:cubicBezTo>
                      <a:pt x="20264" y="6964"/>
                      <a:pt x="20254" y="6901"/>
                      <a:pt x="20268" y="6870"/>
                    </a:cubicBezTo>
                    <a:cubicBezTo>
                      <a:pt x="20291" y="6815"/>
                      <a:pt x="20383" y="6794"/>
                      <a:pt x="20446" y="6772"/>
                    </a:cubicBezTo>
                    <a:cubicBezTo>
                      <a:pt x="20485" y="6759"/>
                      <a:pt x="20517" y="6734"/>
                      <a:pt x="20553" y="6719"/>
                    </a:cubicBezTo>
                    <a:cubicBezTo>
                      <a:pt x="20597" y="6701"/>
                      <a:pt x="20643" y="6691"/>
                      <a:pt x="20685" y="6668"/>
                    </a:cubicBezTo>
                    <a:cubicBezTo>
                      <a:pt x="20768" y="6622"/>
                      <a:pt x="20845" y="6568"/>
                      <a:pt x="20821" y="6485"/>
                    </a:cubicBezTo>
                    <a:cubicBezTo>
                      <a:pt x="20799" y="6413"/>
                      <a:pt x="20769" y="6331"/>
                      <a:pt x="20815" y="6262"/>
                    </a:cubicBezTo>
                    <a:cubicBezTo>
                      <a:pt x="20859" y="6195"/>
                      <a:pt x="20962" y="6151"/>
                      <a:pt x="20992" y="6079"/>
                    </a:cubicBezTo>
                    <a:cubicBezTo>
                      <a:pt x="21005" y="6046"/>
                      <a:pt x="20999" y="6009"/>
                      <a:pt x="20998" y="5975"/>
                    </a:cubicBezTo>
                    <a:cubicBezTo>
                      <a:pt x="20997" y="5912"/>
                      <a:pt x="21032" y="5883"/>
                      <a:pt x="21050" y="5823"/>
                    </a:cubicBezTo>
                    <a:cubicBezTo>
                      <a:pt x="21058" y="5797"/>
                      <a:pt x="21046" y="5768"/>
                      <a:pt x="21054" y="5743"/>
                    </a:cubicBezTo>
                    <a:cubicBezTo>
                      <a:pt x="21058" y="5733"/>
                      <a:pt x="21076" y="5727"/>
                      <a:pt x="21079" y="5720"/>
                    </a:cubicBezTo>
                    <a:cubicBezTo>
                      <a:pt x="21090" y="5681"/>
                      <a:pt x="21071" y="5636"/>
                      <a:pt x="21084" y="5598"/>
                    </a:cubicBezTo>
                    <a:cubicBezTo>
                      <a:pt x="21093" y="5572"/>
                      <a:pt x="21111" y="5549"/>
                      <a:pt x="21121" y="5520"/>
                    </a:cubicBezTo>
                    <a:cubicBezTo>
                      <a:pt x="21132" y="5489"/>
                      <a:pt x="21161" y="5448"/>
                      <a:pt x="21173" y="5412"/>
                    </a:cubicBezTo>
                    <a:cubicBezTo>
                      <a:pt x="21199" y="5335"/>
                      <a:pt x="21203" y="5264"/>
                      <a:pt x="21202" y="5183"/>
                    </a:cubicBezTo>
                    <a:cubicBezTo>
                      <a:pt x="21201" y="5095"/>
                      <a:pt x="21238" y="5014"/>
                      <a:pt x="21267" y="4928"/>
                    </a:cubicBezTo>
                    <a:cubicBezTo>
                      <a:pt x="21283" y="4880"/>
                      <a:pt x="21306" y="4859"/>
                      <a:pt x="21334" y="4819"/>
                    </a:cubicBezTo>
                    <a:cubicBezTo>
                      <a:pt x="21359" y="4783"/>
                      <a:pt x="21338" y="4745"/>
                      <a:pt x="21354" y="4708"/>
                    </a:cubicBezTo>
                    <a:cubicBezTo>
                      <a:pt x="21362" y="4688"/>
                      <a:pt x="21392" y="4661"/>
                      <a:pt x="21405" y="4641"/>
                    </a:cubicBezTo>
                    <a:cubicBezTo>
                      <a:pt x="21432" y="4602"/>
                      <a:pt x="21453" y="4562"/>
                      <a:pt x="21471" y="4520"/>
                    </a:cubicBezTo>
                    <a:cubicBezTo>
                      <a:pt x="21482" y="4493"/>
                      <a:pt x="21514" y="4462"/>
                      <a:pt x="21524" y="4433"/>
                    </a:cubicBezTo>
                    <a:cubicBezTo>
                      <a:pt x="21534" y="4401"/>
                      <a:pt x="21516" y="4361"/>
                      <a:pt x="21521" y="4328"/>
                    </a:cubicBezTo>
                    <a:cubicBezTo>
                      <a:pt x="21527" y="4294"/>
                      <a:pt x="21546" y="4279"/>
                      <a:pt x="21552" y="4245"/>
                    </a:cubicBezTo>
                    <a:cubicBezTo>
                      <a:pt x="21559" y="4199"/>
                      <a:pt x="21558" y="4164"/>
                      <a:pt x="21574" y="4120"/>
                    </a:cubicBezTo>
                    <a:cubicBezTo>
                      <a:pt x="21581" y="4084"/>
                      <a:pt x="21595" y="4025"/>
                      <a:pt x="21549" y="4011"/>
                    </a:cubicBezTo>
                    <a:close/>
                    <a:moveTo>
                      <a:pt x="7260" y="3532"/>
                    </a:moveTo>
                    <a:cubicBezTo>
                      <a:pt x="7279" y="3477"/>
                      <a:pt x="7417" y="3436"/>
                      <a:pt x="7491" y="3452"/>
                    </a:cubicBezTo>
                    <a:cubicBezTo>
                      <a:pt x="7498" y="3477"/>
                      <a:pt x="7523" y="3521"/>
                      <a:pt x="7523" y="3544"/>
                    </a:cubicBezTo>
                    <a:cubicBezTo>
                      <a:pt x="7523" y="3567"/>
                      <a:pt x="7497" y="3594"/>
                      <a:pt x="7481" y="3616"/>
                    </a:cubicBezTo>
                    <a:cubicBezTo>
                      <a:pt x="7467" y="3635"/>
                      <a:pt x="7457" y="3664"/>
                      <a:pt x="7438" y="3679"/>
                    </a:cubicBezTo>
                    <a:cubicBezTo>
                      <a:pt x="7404" y="3706"/>
                      <a:pt x="7379" y="3699"/>
                      <a:pt x="7320" y="3700"/>
                    </a:cubicBezTo>
                    <a:lnTo>
                      <a:pt x="7291" y="3721"/>
                    </a:lnTo>
                    <a:cubicBezTo>
                      <a:pt x="7291" y="3689"/>
                      <a:pt x="7303" y="3645"/>
                      <a:pt x="7293" y="3615"/>
                    </a:cubicBezTo>
                    <a:cubicBezTo>
                      <a:pt x="7282" y="3583"/>
                      <a:pt x="7246" y="3572"/>
                      <a:pt x="7260" y="3532"/>
                    </a:cubicBezTo>
                    <a:close/>
                    <a:moveTo>
                      <a:pt x="8220" y="3371"/>
                    </a:moveTo>
                    <a:cubicBezTo>
                      <a:pt x="8174" y="3371"/>
                      <a:pt x="8128" y="3369"/>
                      <a:pt x="8093" y="3366"/>
                    </a:cubicBezTo>
                    <a:cubicBezTo>
                      <a:pt x="8017" y="3360"/>
                      <a:pt x="7921" y="3315"/>
                      <a:pt x="7845" y="3324"/>
                    </a:cubicBezTo>
                    <a:cubicBezTo>
                      <a:pt x="7845" y="3284"/>
                      <a:pt x="7829" y="3255"/>
                      <a:pt x="7822" y="3219"/>
                    </a:cubicBezTo>
                    <a:cubicBezTo>
                      <a:pt x="7816" y="3191"/>
                      <a:pt x="7835" y="3165"/>
                      <a:pt x="7852" y="3137"/>
                    </a:cubicBezTo>
                    <a:cubicBezTo>
                      <a:pt x="7907" y="3043"/>
                      <a:pt x="7964" y="3084"/>
                      <a:pt x="8060" y="3118"/>
                    </a:cubicBezTo>
                    <a:cubicBezTo>
                      <a:pt x="8089" y="3128"/>
                      <a:pt x="8135" y="3128"/>
                      <a:pt x="8160" y="3140"/>
                    </a:cubicBezTo>
                    <a:cubicBezTo>
                      <a:pt x="8202" y="3160"/>
                      <a:pt x="8188" y="3185"/>
                      <a:pt x="8202" y="3215"/>
                    </a:cubicBezTo>
                    <a:cubicBezTo>
                      <a:pt x="8209" y="3232"/>
                      <a:pt x="8238" y="3266"/>
                      <a:pt x="8253" y="3282"/>
                    </a:cubicBezTo>
                    <a:cubicBezTo>
                      <a:pt x="8258" y="3288"/>
                      <a:pt x="8267" y="3294"/>
                      <a:pt x="8276" y="3299"/>
                    </a:cubicBezTo>
                    <a:cubicBezTo>
                      <a:pt x="8305" y="3317"/>
                      <a:pt x="8342" y="3335"/>
                      <a:pt x="8339" y="3362"/>
                    </a:cubicBezTo>
                    <a:cubicBezTo>
                      <a:pt x="8307" y="3369"/>
                      <a:pt x="8264" y="3371"/>
                      <a:pt x="8220" y="3371"/>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657" name="Group 656">
                <a:extLst>
                  <a:ext uri="{FF2B5EF4-FFF2-40B4-BE49-F238E27FC236}">
                    <a16:creationId xmlns:a16="http://schemas.microsoft.com/office/drawing/2014/main" id="{941C4687-7D4E-434F-5792-500E77A8F7C4}"/>
                  </a:ext>
                </a:extLst>
              </p:cNvPr>
              <p:cNvGrpSpPr/>
              <p:nvPr/>
            </p:nvGrpSpPr>
            <p:grpSpPr>
              <a:xfrm>
                <a:off x="8413105" y="2235874"/>
                <a:ext cx="1081508" cy="1194127"/>
                <a:chOff x="8277925" y="1401655"/>
                <a:chExt cx="827482" cy="913650"/>
              </a:xfrm>
            </p:grpSpPr>
            <p:sp>
              <p:nvSpPr>
                <p:cNvPr id="685" name="Shape">
                  <a:extLst>
                    <a:ext uri="{FF2B5EF4-FFF2-40B4-BE49-F238E27FC236}">
                      <a16:creationId xmlns:a16="http://schemas.microsoft.com/office/drawing/2014/main" id="{90A1E34A-7C73-90B9-A015-11A9FA49EFE2}"/>
                    </a:ext>
                  </a:extLst>
                </p:cNvPr>
                <p:cNvSpPr/>
                <p:nvPr/>
              </p:nvSpPr>
              <p:spPr>
                <a:xfrm>
                  <a:off x="8928771" y="1948958"/>
                  <a:ext cx="33182" cy="26164"/>
                </a:xfrm>
                <a:custGeom>
                  <a:avLst/>
                  <a:gdLst/>
                  <a:ahLst/>
                  <a:cxnLst>
                    <a:cxn ang="0">
                      <a:pos x="wd2" y="hd2"/>
                    </a:cxn>
                    <a:cxn ang="5400000">
                      <a:pos x="wd2" y="hd2"/>
                    </a:cxn>
                    <a:cxn ang="10800000">
                      <a:pos x="wd2" y="hd2"/>
                    </a:cxn>
                    <a:cxn ang="16200000">
                      <a:pos x="wd2" y="hd2"/>
                    </a:cxn>
                  </a:cxnLst>
                  <a:rect l="0" t="0" r="r" b="b"/>
                  <a:pathLst>
                    <a:path w="21289" h="19218" extrusionOk="0">
                      <a:moveTo>
                        <a:pt x="18699" y="14478"/>
                      </a:moveTo>
                      <a:cubicBezTo>
                        <a:pt x="18319" y="14109"/>
                        <a:pt x="17996" y="13739"/>
                        <a:pt x="17750" y="13348"/>
                      </a:cubicBezTo>
                      <a:cubicBezTo>
                        <a:pt x="17123" y="12283"/>
                        <a:pt x="15947" y="10045"/>
                        <a:pt x="15643" y="8937"/>
                      </a:cubicBezTo>
                      <a:cubicBezTo>
                        <a:pt x="15111" y="6981"/>
                        <a:pt x="15643" y="5330"/>
                        <a:pt x="13935" y="4026"/>
                      </a:cubicBezTo>
                      <a:cubicBezTo>
                        <a:pt x="12891" y="3222"/>
                        <a:pt x="11031" y="3222"/>
                        <a:pt x="9835" y="2548"/>
                      </a:cubicBezTo>
                      <a:cubicBezTo>
                        <a:pt x="5887" y="310"/>
                        <a:pt x="3552" y="-2363"/>
                        <a:pt x="1275" y="3787"/>
                      </a:cubicBezTo>
                      <a:cubicBezTo>
                        <a:pt x="572" y="5677"/>
                        <a:pt x="-187" y="7329"/>
                        <a:pt x="41" y="9198"/>
                      </a:cubicBezTo>
                      <a:cubicBezTo>
                        <a:pt x="345" y="11588"/>
                        <a:pt x="971" y="13457"/>
                        <a:pt x="1009" y="16086"/>
                      </a:cubicBezTo>
                      <a:cubicBezTo>
                        <a:pt x="4141" y="15478"/>
                        <a:pt x="8070" y="18455"/>
                        <a:pt x="11183" y="18889"/>
                      </a:cubicBezTo>
                      <a:cubicBezTo>
                        <a:pt x="12607" y="19085"/>
                        <a:pt x="14524" y="19237"/>
                        <a:pt x="16422" y="19215"/>
                      </a:cubicBezTo>
                      <a:cubicBezTo>
                        <a:pt x="18206" y="19215"/>
                        <a:pt x="19990" y="19042"/>
                        <a:pt x="21281" y="18629"/>
                      </a:cubicBezTo>
                      <a:cubicBezTo>
                        <a:pt x="21413" y="16847"/>
                        <a:pt x="19875" y="15652"/>
                        <a:pt x="18699" y="14478"/>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686" name="Shape">
                  <a:extLst>
                    <a:ext uri="{FF2B5EF4-FFF2-40B4-BE49-F238E27FC236}">
                      <a16:creationId xmlns:a16="http://schemas.microsoft.com/office/drawing/2014/main" id="{1E72B8F6-785A-9F4C-CCF2-E726E9CDB8EC}"/>
                    </a:ext>
                  </a:extLst>
                </p:cNvPr>
                <p:cNvSpPr/>
                <p:nvPr/>
              </p:nvSpPr>
              <p:spPr>
                <a:xfrm>
                  <a:off x="8893271" y="1981500"/>
                  <a:ext cx="17064" cy="24339"/>
                </a:xfrm>
                <a:custGeom>
                  <a:avLst/>
                  <a:gdLst/>
                  <a:ahLst/>
                  <a:cxnLst>
                    <a:cxn ang="0">
                      <a:pos x="wd2" y="hd2"/>
                    </a:cxn>
                    <a:cxn ang="5400000">
                      <a:pos x="wd2" y="hd2"/>
                    </a:cxn>
                    <a:cxn ang="10800000">
                      <a:pos x="wd2" y="hd2"/>
                    </a:cxn>
                    <a:cxn ang="16200000">
                      <a:pos x="wd2" y="hd2"/>
                    </a:cxn>
                  </a:cxnLst>
                  <a:rect l="0" t="0" r="r" b="b"/>
                  <a:pathLst>
                    <a:path w="20766" h="20639" extrusionOk="0">
                      <a:moveTo>
                        <a:pt x="246" y="6339"/>
                      </a:moveTo>
                      <a:cubicBezTo>
                        <a:pt x="-834" y="9400"/>
                        <a:pt x="1938" y="10203"/>
                        <a:pt x="2802" y="12636"/>
                      </a:cubicBezTo>
                      <a:cubicBezTo>
                        <a:pt x="3594" y="14894"/>
                        <a:pt x="2694" y="18256"/>
                        <a:pt x="2694" y="20639"/>
                      </a:cubicBezTo>
                      <a:lnTo>
                        <a:pt x="4962" y="19058"/>
                      </a:lnTo>
                      <a:cubicBezTo>
                        <a:pt x="9498" y="19008"/>
                        <a:pt x="11514" y="19560"/>
                        <a:pt x="14106" y="17503"/>
                      </a:cubicBezTo>
                      <a:cubicBezTo>
                        <a:pt x="15582" y="16324"/>
                        <a:pt x="16374" y="14141"/>
                        <a:pt x="17454" y="12712"/>
                      </a:cubicBezTo>
                      <a:cubicBezTo>
                        <a:pt x="18751" y="11031"/>
                        <a:pt x="20766" y="8974"/>
                        <a:pt x="20766" y="7217"/>
                      </a:cubicBezTo>
                      <a:cubicBezTo>
                        <a:pt x="20766" y="5461"/>
                        <a:pt x="18786" y="2125"/>
                        <a:pt x="18282" y="268"/>
                      </a:cubicBezTo>
                      <a:cubicBezTo>
                        <a:pt x="12450" y="-961"/>
                        <a:pt x="1722" y="2200"/>
                        <a:pt x="246" y="6339"/>
                      </a:cubicBezTo>
                      <a:close/>
                    </a:path>
                  </a:pathLst>
                </a:custGeom>
                <a:solidFill>
                  <a:srgbClr val="A6A6A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687" name="Shape">
                  <a:extLst>
                    <a:ext uri="{FF2B5EF4-FFF2-40B4-BE49-F238E27FC236}">
                      <a16:creationId xmlns:a16="http://schemas.microsoft.com/office/drawing/2014/main" id="{DB866D2B-B3F4-C51A-BDD7-5E43EA62640F}"/>
                    </a:ext>
                  </a:extLst>
                </p:cNvPr>
                <p:cNvSpPr/>
                <p:nvPr/>
              </p:nvSpPr>
              <p:spPr>
                <a:xfrm>
                  <a:off x="8277925" y="1401655"/>
                  <a:ext cx="827482" cy="913650"/>
                </a:xfrm>
                <a:custGeom>
                  <a:avLst/>
                  <a:gdLst/>
                  <a:ahLst/>
                  <a:cxnLst>
                    <a:cxn ang="0">
                      <a:pos x="wd2" y="hd2"/>
                    </a:cxn>
                    <a:cxn ang="5400000">
                      <a:pos x="wd2" y="hd2"/>
                    </a:cxn>
                    <a:cxn ang="10800000">
                      <a:pos x="wd2" y="hd2"/>
                    </a:cxn>
                    <a:cxn ang="16200000">
                      <a:pos x="wd2" y="hd2"/>
                    </a:cxn>
                  </a:cxnLst>
                  <a:rect l="0" t="0" r="r" b="b"/>
                  <a:pathLst>
                    <a:path w="21525" h="21593" extrusionOk="0">
                      <a:moveTo>
                        <a:pt x="21231" y="5405"/>
                      </a:moveTo>
                      <a:cubicBezTo>
                        <a:pt x="21042" y="5207"/>
                        <a:pt x="20653" y="5405"/>
                        <a:pt x="20484" y="5502"/>
                      </a:cubicBezTo>
                      <a:cubicBezTo>
                        <a:pt x="20166" y="5688"/>
                        <a:pt x="19822" y="5586"/>
                        <a:pt x="19490" y="5528"/>
                      </a:cubicBezTo>
                      <a:cubicBezTo>
                        <a:pt x="19236" y="5483"/>
                        <a:pt x="19173" y="5198"/>
                        <a:pt x="19102" y="5518"/>
                      </a:cubicBezTo>
                      <a:cubicBezTo>
                        <a:pt x="19057" y="5719"/>
                        <a:pt x="17934" y="5000"/>
                        <a:pt x="17823" y="4933"/>
                      </a:cubicBezTo>
                      <a:cubicBezTo>
                        <a:pt x="17668" y="4840"/>
                        <a:pt x="17598" y="4889"/>
                        <a:pt x="17404" y="4879"/>
                      </a:cubicBezTo>
                      <a:cubicBezTo>
                        <a:pt x="17288" y="4874"/>
                        <a:pt x="17178" y="4787"/>
                        <a:pt x="17067" y="4816"/>
                      </a:cubicBezTo>
                      <a:cubicBezTo>
                        <a:pt x="16771" y="4892"/>
                        <a:pt x="16880" y="4395"/>
                        <a:pt x="16502" y="4624"/>
                      </a:cubicBezTo>
                      <a:cubicBezTo>
                        <a:pt x="16169" y="4826"/>
                        <a:pt x="16266" y="4475"/>
                        <a:pt x="16066" y="4319"/>
                      </a:cubicBezTo>
                      <a:cubicBezTo>
                        <a:pt x="15860" y="4159"/>
                        <a:pt x="15711" y="4349"/>
                        <a:pt x="15577" y="4106"/>
                      </a:cubicBezTo>
                      <a:cubicBezTo>
                        <a:pt x="15395" y="3775"/>
                        <a:pt x="14990" y="4368"/>
                        <a:pt x="14828" y="4061"/>
                      </a:cubicBezTo>
                      <a:cubicBezTo>
                        <a:pt x="14728" y="3872"/>
                        <a:pt x="14535" y="3855"/>
                        <a:pt x="14309" y="3829"/>
                      </a:cubicBezTo>
                      <a:cubicBezTo>
                        <a:pt x="14378" y="3576"/>
                        <a:pt x="14432" y="3359"/>
                        <a:pt x="14562" y="3121"/>
                      </a:cubicBezTo>
                      <a:cubicBezTo>
                        <a:pt x="14610" y="3035"/>
                        <a:pt x="14372" y="2997"/>
                        <a:pt x="14309" y="3030"/>
                      </a:cubicBezTo>
                      <a:cubicBezTo>
                        <a:pt x="14135" y="3120"/>
                        <a:pt x="14075" y="3200"/>
                        <a:pt x="13871" y="3239"/>
                      </a:cubicBezTo>
                      <a:cubicBezTo>
                        <a:pt x="13548" y="3301"/>
                        <a:pt x="13744" y="3824"/>
                        <a:pt x="13736" y="4020"/>
                      </a:cubicBezTo>
                      <a:cubicBezTo>
                        <a:pt x="13726" y="4293"/>
                        <a:pt x="13638" y="4262"/>
                        <a:pt x="13331" y="4230"/>
                      </a:cubicBezTo>
                      <a:cubicBezTo>
                        <a:pt x="13034" y="4198"/>
                        <a:pt x="12838" y="3993"/>
                        <a:pt x="12571" y="3895"/>
                      </a:cubicBezTo>
                      <a:cubicBezTo>
                        <a:pt x="12302" y="3796"/>
                        <a:pt x="12367" y="3535"/>
                        <a:pt x="12455" y="3325"/>
                      </a:cubicBezTo>
                      <a:cubicBezTo>
                        <a:pt x="12566" y="3060"/>
                        <a:pt x="12922" y="3089"/>
                        <a:pt x="13003" y="2786"/>
                      </a:cubicBezTo>
                      <a:cubicBezTo>
                        <a:pt x="13017" y="2734"/>
                        <a:pt x="13000" y="2492"/>
                        <a:pt x="13043" y="2467"/>
                      </a:cubicBezTo>
                      <a:cubicBezTo>
                        <a:pt x="13130" y="2418"/>
                        <a:pt x="13218" y="2368"/>
                        <a:pt x="13296" y="2308"/>
                      </a:cubicBezTo>
                      <a:cubicBezTo>
                        <a:pt x="13389" y="2236"/>
                        <a:pt x="13333" y="2237"/>
                        <a:pt x="13341" y="2159"/>
                      </a:cubicBezTo>
                      <a:cubicBezTo>
                        <a:pt x="13361" y="1972"/>
                        <a:pt x="13465" y="1916"/>
                        <a:pt x="13562" y="1776"/>
                      </a:cubicBezTo>
                      <a:cubicBezTo>
                        <a:pt x="13594" y="1730"/>
                        <a:pt x="13420" y="1519"/>
                        <a:pt x="13430" y="1434"/>
                      </a:cubicBezTo>
                      <a:cubicBezTo>
                        <a:pt x="13447" y="1279"/>
                        <a:pt x="13498" y="1252"/>
                        <a:pt x="13474" y="1067"/>
                      </a:cubicBezTo>
                      <a:cubicBezTo>
                        <a:pt x="13442" y="815"/>
                        <a:pt x="12968" y="591"/>
                        <a:pt x="12707" y="665"/>
                      </a:cubicBezTo>
                      <a:cubicBezTo>
                        <a:pt x="12386" y="756"/>
                        <a:pt x="12320" y="661"/>
                        <a:pt x="12051" y="532"/>
                      </a:cubicBezTo>
                      <a:cubicBezTo>
                        <a:pt x="11911" y="465"/>
                        <a:pt x="11068" y="92"/>
                        <a:pt x="11200" y="574"/>
                      </a:cubicBezTo>
                      <a:cubicBezTo>
                        <a:pt x="11245" y="738"/>
                        <a:pt x="11339" y="742"/>
                        <a:pt x="11119" y="884"/>
                      </a:cubicBezTo>
                      <a:cubicBezTo>
                        <a:pt x="11109" y="891"/>
                        <a:pt x="10883" y="1039"/>
                        <a:pt x="10861" y="1040"/>
                      </a:cubicBezTo>
                      <a:cubicBezTo>
                        <a:pt x="10799" y="1042"/>
                        <a:pt x="10546" y="835"/>
                        <a:pt x="10493" y="783"/>
                      </a:cubicBezTo>
                      <a:cubicBezTo>
                        <a:pt x="10405" y="698"/>
                        <a:pt x="10462" y="528"/>
                        <a:pt x="10515" y="440"/>
                      </a:cubicBezTo>
                      <a:cubicBezTo>
                        <a:pt x="10668" y="189"/>
                        <a:pt x="10407" y="66"/>
                        <a:pt x="10180" y="84"/>
                      </a:cubicBezTo>
                      <a:cubicBezTo>
                        <a:pt x="9917" y="105"/>
                        <a:pt x="9748" y="48"/>
                        <a:pt x="9518" y="4"/>
                      </a:cubicBezTo>
                      <a:cubicBezTo>
                        <a:pt x="9510" y="3"/>
                        <a:pt x="9502" y="1"/>
                        <a:pt x="9494" y="0"/>
                      </a:cubicBezTo>
                      <a:cubicBezTo>
                        <a:pt x="9411" y="120"/>
                        <a:pt x="9343" y="238"/>
                        <a:pt x="9226" y="340"/>
                      </a:cubicBezTo>
                      <a:cubicBezTo>
                        <a:pt x="9177" y="382"/>
                        <a:pt x="9124" y="426"/>
                        <a:pt x="9069" y="460"/>
                      </a:cubicBezTo>
                      <a:cubicBezTo>
                        <a:pt x="9011" y="496"/>
                        <a:pt x="8938" y="493"/>
                        <a:pt x="8884" y="524"/>
                      </a:cubicBezTo>
                      <a:cubicBezTo>
                        <a:pt x="8788" y="579"/>
                        <a:pt x="8741" y="702"/>
                        <a:pt x="8682" y="782"/>
                      </a:cubicBezTo>
                      <a:cubicBezTo>
                        <a:pt x="8623" y="861"/>
                        <a:pt x="8570" y="839"/>
                        <a:pt x="8495" y="877"/>
                      </a:cubicBezTo>
                      <a:cubicBezTo>
                        <a:pt x="8452" y="900"/>
                        <a:pt x="8419" y="962"/>
                        <a:pt x="8390" y="999"/>
                      </a:cubicBezTo>
                      <a:cubicBezTo>
                        <a:pt x="8304" y="1105"/>
                        <a:pt x="8234" y="1226"/>
                        <a:pt x="8164" y="1337"/>
                      </a:cubicBezTo>
                      <a:cubicBezTo>
                        <a:pt x="8108" y="1426"/>
                        <a:pt x="8094" y="1519"/>
                        <a:pt x="8012" y="1597"/>
                      </a:cubicBezTo>
                      <a:cubicBezTo>
                        <a:pt x="7918" y="1686"/>
                        <a:pt x="7780" y="1700"/>
                        <a:pt x="7647" y="1707"/>
                      </a:cubicBezTo>
                      <a:cubicBezTo>
                        <a:pt x="7501" y="1714"/>
                        <a:pt x="7408" y="1774"/>
                        <a:pt x="7283" y="1840"/>
                      </a:cubicBezTo>
                      <a:cubicBezTo>
                        <a:pt x="7196" y="1886"/>
                        <a:pt x="7033" y="1855"/>
                        <a:pt x="6988" y="1922"/>
                      </a:cubicBezTo>
                      <a:cubicBezTo>
                        <a:pt x="6947" y="1985"/>
                        <a:pt x="6992" y="2219"/>
                        <a:pt x="6992" y="2302"/>
                      </a:cubicBezTo>
                      <a:cubicBezTo>
                        <a:pt x="6992" y="2420"/>
                        <a:pt x="7006" y="2496"/>
                        <a:pt x="7047" y="2606"/>
                      </a:cubicBezTo>
                      <a:cubicBezTo>
                        <a:pt x="7087" y="2713"/>
                        <a:pt x="7150" y="2827"/>
                        <a:pt x="7139" y="2942"/>
                      </a:cubicBezTo>
                      <a:cubicBezTo>
                        <a:pt x="7124" y="3095"/>
                        <a:pt x="7002" y="3178"/>
                        <a:pt x="6905" y="3297"/>
                      </a:cubicBezTo>
                      <a:cubicBezTo>
                        <a:pt x="6839" y="3377"/>
                        <a:pt x="6849" y="3460"/>
                        <a:pt x="6768" y="3533"/>
                      </a:cubicBezTo>
                      <a:cubicBezTo>
                        <a:pt x="6678" y="3613"/>
                        <a:pt x="6572" y="3643"/>
                        <a:pt x="6461" y="3692"/>
                      </a:cubicBezTo>
                      <a:cubicBezTo>
                        <a:pt x="6391" y="3724"/>
                        <a:pt x="6337" y="3757"/>
                        <a:pt x="6263" y="3780"/>
                      </a:cubicBezTo>
                      <a:cubicBezTo>
                        <a:pt x="6213" y="3796"/>
                        <a:pt x="6170" y="3804"/>
                        <a:pt x="6127" y="3836"/>
                      </a:cubicBezTo>
                      <a:cubicBezTo>
                        <a:pt x="6060" y="3884"/>
                        <a:pt x="5984" y="3915"/>
                        <a:pt x="5923" y="3967"/>
                      </a:cubicBezTo>
                      <a:cubicBezTo>
                        <a:pt x="5892" y="3992"/>
                        <a:pt x="5873" y="4020"/>
                        <a:pt x="5844" y="4041"/>
                      </a:cubicBezTo>
                      <a:cubicBezTo>
                        <a:pt x="5830" y="4051"/>
                        <a:pt x="5800" y="4043"/>
                        <a:pt x="5788" y="4053"/>
                      </a:cubicBezTo>
                      <a:cubicBezTo>
                        <a:pt x="5737" y="4096"/>
                        <a:pt x="5709" y="4202"/>
                        <a:pt x="5691" y="4257"/>
                      </a:cubicBezTo>
                      <a:cubicBezTo>
                        <a:pt x="5663" y="4347"/>
                        <a:pt x="5633" y="4419"/>
                        <a:pt x="5607" y="4509"/>
                      </a:cubicBezTo>
                      <a:cubicBezTo>
                        <a:pt x="5546" y="4722"/>
                        <a:pt x="5539" y="4933"/>
                        <a:pt x="5536" y="5158"/>
                      </a:cubicBezTo>
                      <a:cubicBezTo>
                        <a:pt x="5529" y="5466"/>
                        <a:pt x="5228" y="5501"/>
                        <a:pt x="4987" y="5623"/>
                      </a:cubicBezTo>
                      <a:cubicBezTo>
                        <a:pt x="4806" y="5714"/>
                        <a:pt x="4574" y="5757"/>
                        <a:pt x="4415" y="5886"/>
                      </a:cubicBezTo>
                      <a:cubicBezTo>
                        <a:pt x="4344" y="5944"/>
                        <a:pt x="4331" y="6041"/>
                        <a:pt x="4260" y="6108"/>
                      </a:cubicBezTo>
                      <a:cubicBezTo>
                        <a:pt x="4196" y="6167"/>
                        <a:pt x="4080" y="6216"/>
                        <a:pt x="3991" y="6198"/>
                      </a:cubicBezTo>
                      <a:cubicBezTo>
                        <a:pt x="3963" y="6192"/>
                        <a:pt x="3863" y="6146"/>
                        <a:pt x="3833" y="6132"/>
                      </a:cubicBezTo>
                      <a:cubicBezTo>
                        <a:pt x="3782" y="6108"/>
                        <a:pt x="3753" y="6051"/>
                        <a:pt x="3709" y="6033"/>
                      </a:cubicBezTo>
                      <a:cubicBezTo>
                        <a:pt x="3649" y="6008"/>
                        <a:pt x="3441" y="6016"/>
                        <a:pt x="3378" y="6034"/>
                      </a:cubicBezTo>
                      <a:cubicBezTo>
                        <a:pt x="3278" y="6062"/>
                        <a:pt x="3205" y="6176"/>
                        <a:pt x="3145" y="6249"/>
                      </a:cubicBezTo>
                      <a:cubicBezTo>
                        <a:pt x="3036" y="6379"/>
                        <a:pt x="3058" y="6479"/>
                        <a:pt x="3058" y="6641"/>
                      </a:cubicBezTo>
                      <a:cubicBezTo>
                        <a:pt x="3058" y="6867"/>
                        <a:pt x="3113" y="7059"/>
                        <a:pt x="3108" y="7289"/>
                      </a:cubicBezTo>
                      <a:cubicBezTo>
                        <a:pt x="3102" y="7513"/>
                        <a:pt x="2984" y="7714"/>
                        <a:pt x="2827" y="7887"/>
                      </a:cubicBezTo>
                      <a:cubicBezTo>
                        <a:pt x="2772" y="7947"/>
                        <a:pt x="2696" y="8012"/>
                        <a:pt x="2674" y="8087"/>
                      </a:cubicBezTo>
                      <a:cubicBezTo>
                        <a:pt x="2648" y="8175"/>
                        <a:pt x="2670" y="8298"/>
                        <a:pt x="2670" y="8391"/>
                      </a:cubicBezTo>
                      <a:cubicBezTo>
                        <a:pt x="2670" y="8494"/>
                        <a:pt x="2692" y="8621"/>
                        <a:pt x="2672" y="8722"/>
                      </a:cubicBezTo>
                      <a:cubicBezTo>
                        <a:pt x="2661" y="8777"/>
                        <a:pt x="2627" y="8819"/>
                        <a:pt x="2619" y="8877"/>
                      </a:cubicBezTo>
                      <a:cubicBezTo>
                        <a:pt x="2612" y="8927"/>
                        <a:pt x="2632" y="8974"/>
                        <a:pt x="2614" y="9025"/>
                      </a:cubicBezTo>
                      <a:cubicBezTo>
                        <a:pt x="2512" y="9033"/>
                        <a:pt x="2455" y="9072"/>
                        <a:pt x="2354" y="9076"/>
                      </a:cubicBezTo>
                      <a:cubicBezTo>
                        <a:pt x="2246" y="9081"/>
                        <a:pt x="2199" y="9074"/>
                        <a:pt x="2111" y="9119"/>
                      </a:cubicBezTo>
                      <a:cubicBezTo>
                        <a:pt x="2026" y="9163"/>
                        <a:pt x="1948" y="9228"/>
                        <a:pt x="1939" y="9318"/>
                      </a:cubicBezTo>
                      <a:cubicBezTo>
                        <a:pt x="1926" y="9434"/>
                        <a:pt x="2006" y="9435"/>
                        <a:pt x="2059" y="9516"/>
                      </a:cubicBezTo>
                      <a:cubicBezTo>
                        <a:pt x="2140" y="9641"/>
                        <a:pt x="2003" y="9914"/>
                        <a:pt x="2113" y="10022"/>
                      </a:cubicBezTo>
                      <a:cubicBezTo>
                        <a:pt x="2190" y="10097"/>
                        <a:pt x="2297" y="10032"/>
                        <a:pt x="2332" y="10155"/>
                      </a:cubicBezTo>
                      <a:cubicBezTo>
                        <a:pt x="2343" y="10192"/>
                        <a:pt x="2352" y="10390"/>
                        <a:pt x="2328" y="10419"/>
                      </a:cubicBezTo>
                      <a:cubicBezTo>
                        <a:pt x="2278" y="10479"/>
                        <a:pt x="1935" y="10444"/>
                        <a:pt x="1844" y="10465"/>
                      </a:cubicBezTo>
                      <a:cubicBezTo>
                        <a:pt x="1769" y="10482"/>
                        <a:pt x="1719" y="10504"/>
                        <a:pt x="1651" y="10542"/>
                      </a:cubicBezTo>
                      <a:cubicBezTo>
                        <a:pt x="1588" y="10577"/>
                        <a:pt x="1532" y="10627"/>
                        <a:pt x="1456" y="10622"/>
                      </a:cubicBezTo>
                      <a:cubicBezTo>
                        <a:pt x="1315" y="10615"/>
                        <a:pt x="1162" y="10540"/>
                        <a:pt x="1077" y="10433"/>
                      </a:cubicBezTo>
                      <a:cubicBezTo>
                        <a:pt x="1038" y="10383"/>
                        <a:pt x="1049" y="10338"/>
                        <a:pt x="983" y="10299"/>
                      </a:cubicBezTo>
                      <a:cubicBezTo>
                        <a:pt x="918" y="10260"/>
                        <a:pt x="856" y="10262"/>
                        <a:pt x="775" y="10266"/>
                      </a:cubicBezTo>
                      <a:cubicBezTo>
                        <a:pt x="538" y="10275"/>
                        <a:pt x="527" y="10476"/>
                        <a:pt x="425" y="10620"/>
                      </a:cubicBezTo>
                      <a:cubicBezTo>
                        <a:pt x="360" y="10710"/>
                        <a:pt x="279" y="10778"/>
                        <a:pt x="167" y="10798"/>
                      </a:cubicBezTo>
                      <a:cubicBezTo>
                        <a:pt x="81" y="10813"/>
                        <a:pt x="33" y="10798"/>
                        <a:pt x="9" y="10894"/>
                      </a:cubicBezTo>
                      <a:cubicBezTo>
                        <a:pt x="-3" y="10939"/>
                        <a:pt x="-1" y="10961"/>
                        <a:pt x="9" y="11007"/>
                      </a:cubicBezTo>
                      <a:cubicBezTo>
                        <a:pt x="5" y="10994"/>
                        <a:pt x="54" y="11122"/>
                        <a:pt x="44" y="11106"/>
                      </a:cubicBezTo>
                      <a:cubicBezTo>
                        <a:pt x="77" y="11158"/>
                        <a:pt x="152" y="11189"/>
                        <a:pt x="182" y="11247"/>
                      </a:cubicBezTo>
                      <a:cubicBezTo>
                        <a:pt x="225" y="11326"/>
                        <a:pt x="232" y="11540"/>
                        <a:pt x="375" y="11541"/>
                      </a:cubicBezTo>
                      <a:cubicBezTo>
                        <a:pt x="399" y="11541"/>
                        <a:pt x="548" y="11435"/>
                        <a:pt x="581" y="11415"/>
                      </a:cubicBezTo>
                      <a:cubicBezTo>
                        <a:pt x="628" y="11386"/>
                        <a:pt x="667" y="11345"/>
                        <a:pt x="713" y="11314"/>
                      </a:cubicBezTo>
                      <a:cubicBezTo>
                        <a:pt x="737" y="11299"/>
                        <a:pt x="799" y="11289"/>
                        <a:pt x="814" y="11274"/>
                      </a:cubicBezTo>
                      <a:cubicBezTo>
                        <a:pt x="834" y="11254"/>
                        <a:pt x="821" y="11216"/>
                        <a:pt x="834" y="11194"/>
                      </a:cubicBezTo>
                      <a:cubicBezTo>
                        <a:pt x="887" y="11104"/>
                        <a:pt x="894" y="11092"/>
                        <a:pt x="970" y="11171"/>
                      </a:cubicBezTo>
                      <a:cubicBezTo>
                        <a:pt x="1072" y="11280"/>
                        <a:pt x="1141" y="11408"/>
                        <a:pt x="1091" y="11547"/>
                      </a:cubicBezTo>
                      <a:cubicBezTo>
                        <a:pt x="1065" y="11621"/>
                        <a:pt x="1022" y="11685"/>
                        <a:pt x="1017" y="11768"/>
                      </a:cubicBezTo>
                      <a:cubicBezTo>
                        <a:pt x="1012" y="11838"/>
                        <a:pt x="1038" y="11923"/>
                        <a:pt x="1021" y="11991"/>
                      </a:cubicBezTo>
                      <a:cubicBezTo>
                        <a:pt x="1003" y="12058"/>
                        <a:pt x="964" y="12141"/>
                        <a:pt x="933" y="12210"/>
                      </a:cubicBezTo>
                      <a:cubicBezTo>
                        <a:pt x="905" y="12272"/>
                        <a:pt x="895" y="12327"/>
                        <a:pt x="874" y="12385"/>
                      </a:cubicBezTo>
                      <a:cubicBezTo>
                        <a:pt x="845" y="12461"/>
                        <a:pt x="802" y="12531"/>
                        <a:pt x="774" y="12607"/>
                      </a:cubicBezTo>
                      <a:cubicBezTo>
                        <a:pt x="748" y="12679"/>
                        <a:pt x="753" y="12694"/>
                        <a:pt x="690" y="12750"/>
                      </a:cubicBezTo>
                      <a:cubicBezTo>
                        <a:pt x="634" y="12800"/>
                        <a:pt x="576" y="12828"/>
                        <a:pt x="531" y="12870"/>
                      </a:cubicBezTo>
                      <a:cubicBezTo>
                        <a:pt x="520" y="12880"/>
                        <a:pt x="510" y="12894"/>
                        <a:pt x="499" y="12909"/>
                      </a:cubicBezTo>
                      <a:cubicBezTo>
                        <a:pt x="542" y="12907"/>
                        <a:pt x="583" y="12907"/>
                        <a:pt x="622" y="12914"/>
                      </a:cubicBezTo>
                      <a:cubicBezTo>
                        <a:pt x="653" y="12919"/>
                        <a:pt x="683" y="12928"/>
                        <a:pt x="713" y="12939"/>
                      </a:cubicBezTo>
                      <a:cubicBezTo>
                        <a:pt x="848" y="12988"/>
                        <a:pt x="966" y="13078"/>
                        <a:pt x="1114" y="13093"/>
                      </a:cubicBezTo>
                      <a:cubicBezTo>
                        <a:pt x="1194" y="13102"/>
                        <a:pt x="1281" y="13077"/>
                        <a:pt x="1361" y="13090"/>
                      </a:cubicBezTo>
                      <a:cubicBezTo>
                        <a:pt x="1429" y="13102"/>
                        <a:pt x="1492" y="13141"/>
                        <a:pt x="1554" y="13170"/>
                      </a:cubicBezTo>
                      <a:cubicBezTo>
                        <a:pt x="1628" y="13204"/>
                        <a:pt x="1716" y="13226"/>
                        <a:pt x="1785" y="13267"/>
                      </a:cubicBezTo>
                      <a:cubicBezTo>
                        <a:pt x="1866" y="13316"/>
                        <a:pt x="1916" y="13392"/>
                        <a:pt x="1988" y="13447"/>
                      </a:cubicBezTo>
                      <a:cubicBezTo>
                        <a:pt x="2064" y="13505"/>
                        <a:pt x="2146" y="13529"/>
                        <a:pt x="2234" y="13567"/>
                      </a:cubicBezTo>
                      <a:cubicBezTo>
                        <a:pt x="2326" y="13608"/>
                        <a:pt x="2342" y="13618"/>
                        <a:pt x="2427" y="13601"/>
                      </a:cubicBezTo>
                      <a:cubicBezTo>
                        <a:pt x="2569" y="13573"/>
                        <a:pt x="2759" y="13558"/>
                        <a:pt x="2911" y="13588"/>
                      </a:cubicBezTo>
                      <a:cubicBezTo>
                        <a:pt x="2994" y="13604"/>
                        <a:pt x="3077" y="13635"/>
                        <a:pt x="3157" y="13655"/>
                      </a:cubicBezTo>
                      <a:cubicBezTo>
                        <a:pt x="3254" y="13680"/>
                        <a:pt x="3308" y="13725"/>
                        <a:pt x="3396" y="13767"/>
                      </a:cubicBezTo>
                      <a:cubicBezTo>
                        <a:pt x="3585" y="13855"/>
                        <a:pt x="3784" y="13825"/>
                        <a:pt x="3973" y="13899"/>
                      </a:cubicBezTo>
                      <a:cubicBezTo>
                        <a:pt x="4023" y="13919"/>
                        <a:pt x="4100" y="13961"/>
                        <a:pt x="4158" y="13971"/>
                      </a:cubicBezTo>
                      <a:cubicBezTo>
                        <a:pt x="4226" y="13983"/>
                        <a:pt x="4307" y="13957"/>
                        <a:pt x="4373" y="13974"/>
                      </a:cubicBezTo>
                      <a:cubicBezTo>
                        <a:pt x="4444" y="13991"/>
                        <a:pt x="4563" y="14082"/>
                        <a:pt x="4607" y="14125"/>
                      </a:cubicBezTo>
                      <a:cubicBezTo>
                        <a:pt x="4662" y="14177"/>
                        <a:pt x="4668" y="14234"/>
                        <a:pt x="4698" y="14294"/>
                      </a:cubicBezTo>
                      <a:cubicBezTo>
                        <a:pt x="4750" y="14398"/>
                        <a:pt x="4848" y="14496"/>
                        <a:pt x="4915" y="14593"/>
                      </a:cubicBezTo>
                      <a:cubicBezTo>
                        <a:pt x="5013" y="14734"/>
                        <a:pt x="5242" y="14808"/>
                        <a:pt x="5415" y="14814"/>
                      </a:cubicBezTo>
                      <a:cubicBezTo>
                        <a:pt x="5572" y="14819"/>
                        <a:pt x="5689" y="14866"/>
                        <a:pt x="5834" y="14936"/>
                      </a:cubicBezTo>
                      <a:cubicBezTo>
                        <a:pt x="5958" y="14996"/>
                        <a:pt x="6031" y="15017"/>
                        <a:pt x="6160" y="15041"/>
                      </a:cubicBezTo>
                      <a:cubicBezTo>
                        <a:pt x="6168" y="15182"/>
                        <a:pt x="6360" y="15308"/>
                        <a:pt x="6434" y="15428"/>
                      </a:cubicBezTo>
                      <a:cubicBezTo>
                        <a:pt x="6472" y="15490"/>
                        <a:pt x="6448" y="15545"/>
                        <a:pt x="6467" y="15615"/>
                      </a:cubicBezTo>
                      <a:cubicBezTo>
                        <a:pt x="6501" y="15738"/>
                        <a:pt x="6584" y="15784"/>
                        <a:pt x="6678" y="15855"/>
                      </a:cubicBezTo>
                      <a:cubicBezTo>
                        <a:pt x="6831" y="15969"/>
                        <a:pt x="7006" y="16014"/>
                        <a:pt x="7167" y="16123"/>
                      </a:cubicBezTo>
                      <a:cubicBezTo>
                        <a:pt x="7342" y="16242"/>
                        <a:pt x="7427" y="16421"/>
                        <a:pt x="7635" y="16502"/>
                      </a:cubicBezTo>
                      <a:cubicBezTo>
                        <a:pt x="7843" y="16584"/>
                        <a:pt x="8071" y="16613"/>
                        <a:pt x="8276" y="16708"/>
                      </a:cubicBezTo>
                      <a:cubicBezTo>
                        <a:pt x="8437" y="16783"/>
                        <a:pt x="8587" y="16883"/>
                        <a:pt x="8741" y="16930"/>
                      </a:cubicBezTo>
                      <a:cubicBezTo>
                        <a:pt x="8856" y="16964"/>
                        <a:pt x="8965" y="17023"/>
                        <a:pt x="9082" y="17059"/>
                      </a:cubicBezTo>
                      <a:cubicBezTo>
                        <a:pt x="9176" y="17088"/>
                        <a:pt x="9203" y="17135"/>
                        <a:pt x="9298" y="17174"/>
                      </a:cubicBezTo>
                      <a:cubicBezTo>
                        <a:pt x="9399" y="17216"/>
                        <a:pt x="9490" y="17239"/>
                        <a:pt x="9571" y="17306"/>
                      </a:cubicBezTo>
                      <a:cubicBezTo>
                        <a:pt x="9614" y="17342"/>
                        <a:pt x="9650" y="17383"/>
                        <a:pt x="9696" y="17417"/>
                      </a:cubicBezTo>
                      <a:cubicBezTo>
                        <a:pt x="9479" y="17524"/>
                        <a:pt x="9662" y="18044"/>
                        <a:pt x="9326" y="18036"/>
                      </a:cubicBezTo>
                      <a:cubicBezTo>
                        <a:pt x="9216" y="18034"/>
                        <a:pt x="9267" y="17992"/>
                        <a:pt x="9186" y="17955"/>
                      </a:cubicBezTo>
                      <a:cubicBezTo>
                        <a:pt x="9143" y="17935"/>
                        <a:pt x="8939" y="17887"/>
                        <a:pt x="8896" y="17897"/>
                      </a:cubicBezTo>
                      <a:cubicBezTo>
                        <a:pt x="8775" y="17922"/>
                        <a:pt x="8761" y="18074"/>
                        <a:pt x="8595" y="18036"/>
                      </a:cubicBezTo>
                      <a:cubicBezTo>
                        <a:pt x="8477" y="18010"/>
                        <a:pt x="8395" y="17949"/>
                        <a:pt x="8260" y="17946"/>
                      </a:cubicBezTo>
                      <a:cubicBezTo>
                        <a:pt x="8077" y="17943"/>
                        <a:pt x="8000" y="17934"/>
                        <a:pt x="7867" y="18057"/>
                      </a:cubicBezTo>
                      <a:cubicBezTo>
                        <a:pt x="7767" y="18150"/>
                        <a:pt x="7670" y="18217"/>
                        <a:pt x="7564" y="18299"/>
                      </a:cubicBezTo>
                      <a:cubicBezTo>
                        <a:pt x="7486" y="18360"/>
                        <a:pt x="7516" y="18361"/>
                        <a:pt x="7483" y="18431"/>
                      </a:cubicBezTo>
                      <a:cubicBezTo>
                        <a:pt x="7452" y="18493"/>
                        <a:pt x="7415" y="18540"/>
                        <a:pt x="7369" y="18598"/>
                      </a:cubicBezTo>
                      <a:cubicBezTo>
                        <a:pt x="7304" y="18682"/>
                        <a:pt x="7209" y="18784"/>
                        <a:pt x="7162" y="18873"/>
                      </a:cubicBezTo>
                      <a:cubicBezTo>
                        <a:pt x="7126" y="18942"/>
                        <a:pt x="7162" y="18979"/>
                        <a:pt x="7146" y="19047"/>
                      </a:cubicBezTo>
                      <a:cubicBezTo>
                        <a:pt x="7122" y="19150"/>
                        <a:pt x="7011" y="19207"/>
                        <a:pt x="6990" y="19316"/>
                      </a:cubicBezTo>
                      <a:cubicBezTo>
                        <a:pt x="6953" y="19507"/>
                        <a:pt x="7082" y="19559"/>
                        <a:pt x="7169" y="19702"/>
                      </a:cubicBezTo>
                      <a:cubicBezTo>
                        <a:pt x="7233" y="19808"/>
                        <a:pt x="7315" y="19992"/>
                        <a:pt x="7432" y="20070"/>
                      </a:cubicBezTo>
                      <a:cubicBezTo>
                        <a:pt x="7560" y="20157"/>
                        <a:pt x="7713" y="20176"/>
                        <a:pt x="7835" y="20286"/>
                      </a:cubicBezTo>
                      <a:cubicBezTo>
                        <a:pt x="7887" y="20334"/>
                        <a:pt x="7920" y="20346"/>
                        <a:pt x="7969" y="20369"/>
                      </a:cubicBezTo>
                      <a:cubicBezTo>
                        <a:pt x="8007" y="20313"/>
                        <a:pt x="8041" y="20284"/>
                        <a:pt x="8161" y="20286"/>
                      </a:cubicBezTo>
                      <a:cubicBezTo>
                        <a:pt x="8301" y="20287"/>
                        <a:pt x="8418" y="20280"/>
                        <a:pt x="8550" y="20318"/>
                      </a:cubicBezTo>
                      <a:cubicBezTo>
                        <a:pt x="8652" y="20348"/>
                        <a:pt x="8766" y="20404"/>
                        <a:pt x="8864" y="20419"/>
                      </a:cubicBezTo>
                      <a:cubicBezTo>
                        <a:pt x="8909" y="20426"/>
                        <a:pt x="9021" y="20394"/>
                        <a:pt x="9058" y="20419"/>
                      </a:cubicBezTo>
                      <a:cubicBezTo>
                        <a:pt x="9105" y="20451"/>
                        <a:pt x="9079" y="20531"/>
                        <a:pt x="9095" y="20584"/>
                      </a:cubicBezTo>
                      <a:cubicBezTo>
                        <a:pt x="9166" y="20814"/>
                        <a:pt x="9446" y="20827"/>
                        <a:pt x="9667" y="20816"/>
                      </a:cubicBezTo>
                      <a:cubicBezTo>
                        <a:pt x="9795" y="20809"/>
                        <a:pt x="9894" y="20750"/>
                        <a:pt x="10031" y="20774"/>
                      </a:cubicBezTo>
                      <a:cubicBezTo>
                        <a:pt x="10176" y="20800"/>
                        <a:pt x="10342" y="20856"/>
                        <a:pt x="10468" y="20930"/>
                      </a:cubicBezTo>
                      <a:cubicBezTo>
                        <a:pt x="10584" y="20999"/>
                        <a:pt x="10662" y="21095"/>
                        <a:pt x="10784" y="21160"/>
                      </a:cubicBezTo>
                      <a:cubicBezTo>
                        <a:pt x="10882" y="21211"/>
                        <a:pt x="10963" y="21229"/>
                        <a:pt x="11053" y="21299"/>
                      </a:cubicBezTo>
                      <a:cubicBezTo>
                        <a:pt x="11113" y="21345"/>
                        <a:pt x="11189" y="21371"/>
                        <a:pt x="11246" y="21415"/>
                      </a:cubicBezTo>
                      <a:cubicBezTo>
                        <a:pt x="11292" y="21452"/>
                        <a:pt x="11312" y="21504"/>
                        <a:pt x="11363" y="21534"/>
                      </a:cubicBezTo>
                      <a:cubicBezTo>
                        <a:pt x="11386" y="21549"/>
                        <a:pt x="11525" y="21600"/>
                        <a:pt x="11550" y="21592"/>
                      </a:cubicBezTo>
                      <a:cubicBezTo>
                        <a:pt x="11586" y="21580"/>
                        <a:pt x="11557" y="21573"/>
                        <a:pt x="11594" y="21544"/>
                      </a:cubicBezTo>
                      <a:cubicBezTo>
                        <a:pt x="11617" y="21526"/>
                        <a:pt x="11652" y="21490"/>
                        <a:pt x="11675" y="21470"/>
                      </a:cubicBezTo>
                      <a:cubicBezTo>
                        <a:pt x="11739" y="21416"/>
                        <a:pt x="11829" y="21369"/>
                        <a:pt x="11907" y="21354"/>
                      </a:cubicBezTo>
                      <a:cubicBezTo>
                        <a:pt x="12080" y="21321"/>
                        <a:pt x="12302" y="21396"/>
                        <a:pt x="12460" y="21324"/>
                      </a:cubicBezTo>
                      <a:cubicBezTo>
                        <a:pt x="12550" y="21283"/>
                        <a:pt x="12549" y="21257"/>
                        <a:pt x="12662" y="21255"/>
                      </a:cubicBezTo>
                      <a:cubicBezTo>
                        <a:pt x="12732" y="21254"/>
                        <a:pt x="12820" y="21270"/>
                        <a:pt x="12893" y="21262"/>
                      </a:cubicBezTo>
                      <a:cubicBezTo>
                        <a:pt x="12903" y="21260"/>
                        <a:pt x="12913" y="21260"/>
                        <a:pt x="12923" y="21258"/>
                      </a:cubicBezTo>
                      <a:cubicBezTo>
                        <a:pt x="12988" y="21243"/>
                        <a:pt x="13011" y="21213"/>
                        <a:pt x="13088" y="21211"/>
                      </a:cubicBezTo>
                      <a:cubicBezTo>
                        <a:pt x="13157" y="21209"/>
                        <a:pt x="13220" y="21229"/>
                        <a:pt x="13273" y="21181"/>
                      </a:cubicBezTo>
                      <a:cubicBezTo>
                        <a:pt x="13350" y="21110"/>
                        <a:pt x="13309" y="20911"/>
                        <a:pt x="13307" y="20816"/>
                      </a:cubicBezTo>
                      <a:cubicBezTo>
                        <a:pt x="13305" y="20710"/>
                        <a:pt x="13308" y="20660"/>
                        <a:pt x="13373" y="20570"/>
                      </a:cubicBezTo>
                      <a:cubicBezTo>
                        <a:pt x="13393" y="20543"/>
                        <a:pt x="13404" y="20507"/>
                        <a:pt x="13433" y="20486"/>
                      </a:cubicBezTo>
                      <a:cubicBezTo>
                        <a:pt x="13467" y="20462"/>
                        <a:pt x="13506" y="20474"/>
                        <a:pt x="13540" y="20452"/>
                      </a:cubicBezTo>
                      <a:cubicBezTo>
                        <a:pt x="13635" y="20393"/>
                        <a:pt x="13718" y="20311"/>
                        <a:pt x="13802" y="20241"/>
                      </a:cubicBezTo>
                      <a:cubicBezTo>
                        <a:pt x="13934" y="20129"/>
                        <a:pt x="14090" y="20037"/>
                        <a:pt x="14220" y="19919"/>
                      </a:cubicBezTo>
                      <a:cubicBezTo>
                        <a:pt x="14302" y="19844"/>
                        <a:pt x="14370" y="19742"/>
                        <a:pt x="14425" y="19649"/>
                      </a:cubicBezTo>
                      <a:cubicBezTo>
                        <a:pt x="14455" y="19598"/>
                        <a:pt x="14475" y="19540"/>
                        <a:pt x="14508" y="19489"/>
                      </a:cubicBezTo>
                      <a:cubicBezTo>
                        <a:pt x="14536" y="19444"/>
                        <a:pt x="14605" y="19415"/>
                        <a:pt x="14613" y="19367"/>
                      </a:cubicBezTo>
                      <a:cubicBezTo>
                        <a:pt x="14463" y="19321"/>
                        <a:pt x="14318" y="19405"/>
                        <a:pt x="14193" y="19303"/>
                      </a:cubicBezTo>
                      <a:cubicBezTo>
                        <a:pt x="14169" y="19283"/>
                        <a:pt x="14142" y="19265"/>
                        <a:pt x="14115" y="19246"/>
                      </a:cubicBezTo>
                      <a:cubicBezTo>
                        <a:pt x="14027" y="19188"/>
                        <a:pt x="13928" y="19130"/>
                        <a:pt x="13877" y="19051"/>
                      </a:cubicBezTo>
                      <a:cubicBezTo>
                        <a:pt x="13825" y="18973"/>
                        <a:pt x="13864" y="18908"/>
                        <a:pt x="13844" y="18827"/>
                      </a:cubicBezTo>
                      <a:cubicBezTo>
                        <a:pt x="13827" y="18756"/>
                        <a:pt x="13742" y="18710"/>
                        <a:pt x="13671" y="18678"/>
                      </a:cubicBezTo>
                      <a:cubicBezTo>
                        <a:pt x="13539" y="18619"/>
                        <a:pt x="13326" y="18525"/>
                        <a:pt x="13355" y="18352"/>
                      </a:cubicBezTo>
                      <a:cubicBezTo>
                        <a:pt x="13353" y="18348"/>
                        <a:pt x="13353" y="18345"/>
                        <a:pt x="13355" y="18344"/>
                      </a:cubicBezTo>
                      <a:cubicBezTo>
                        <a:pt x="13270" y="18003"/>
                        <a:pt x="13504" y="17575"/>
                        <a:pt x="13210" y="17292"/>
                      </a:cubicBezTo>
                      <a:cubicBezTo>
                        <a:pt x="13160" y="17244"/>
                        <a:pt x="13086" y="17204"/>
                        <a:pt x="13035" y="17153"/>
                      </a:cubicBezTo>
                      <a:cubicBezTo>
                        <a:pt x="12908" y="17026"/>
                        <a:pt x="13005" y="17037"/>
                        <a:pt x="13080" y="16933"/>
                      </a:cubicBezTo>
                      <a:cubicBezTo>
                        <a:pt x="13176" y="16797"/>
                        <a:pt x="13230" y="16597"/>
                        <a:pt x="13270" y="16445"/>
                      </a:cubicBezTo>
                      <a:cubicBezTo>
                        <a:pt x="13290" y="16368"/>
                        <a:pt x="13340" y="16298"/>
                        <a:pt x="13359" y="16227"/>
                      </a:cubicBezTo>
                      <a:cubicBezTo>
                        <a:pt x="13387" y="16120"/>
                        <a:pt x="13354" y="16024"/>
                        <a:pt x="13393" y="15916"/>
                      </a:cubicBezTo>
                      <a:cubicBezTo>
                        <a:pt x="13423" y="15828"/>
                        <a:pt x="13450" y="15754"/>
                        <a:pt x="13500" y="15685"/>
                      </a:cubicBezTo>
                      <a:cubicBezTo>
                        <a:pt x="13581" y="15574"/>
                        <a:pt x="13681" y="15511"/>
                        <a:pt x="13783" y="15418"/>
                      </a:cubicBezTo>
                      <a:cubicBezTo>
                        <a:pt x="13811" y="15393"/>
                        <a:pt x="13819" y="15366"/>
                        <a:pt x="13840" y="15342"/>
                      </a:cubicBezTo>
                      <a:cubicBezTo>
                        <a:pt x="13860" y="15319"/>
                        <a:pt x="13911" y="15282"/>
                        <a:pt x="13929" y="15256"/>
                      </a:cubicBezTo>
                      <a:cubicBezTo>
                        <a:pt x="13957" y="15216"/>
                        <a:pt x="13954" y="15165"/>
                        <a:pt x="13984" y="15122"/>
                      </a:cubicBezTo>
                      <a:cubicBezTo>
                        <a:pt x="14021" y="15071"/>
                        <a:pt x="14085" y="15030"/>
                        <a:pt x="14121" y="14978"/>
                      </a:cubicBezTo>
                      <a:cubicBezTo>
                        <a:pt x="14163" y="14919"/>
                        <a:pt x="14205" y="14840"/>
                        <a:pt x="14172" y="14768"/>
                      </a:cubicBezTo>
                      <a:cubicBezTo>
                        <a:pt x="14149" y="14717"/>
                        <a:pt x="14098" y="14693"/>
                        <a:pt x="14081" y="14636"/>
                      </a:cubicBezTo>
                      <a:cubicBezTo>
                        <a:pt x="14059" y="14563"/>
                        <a:pt x="14061" y="14538"/>
                        <a:pt x="14005" y="14470"/>
                      </a:cubicBezTo>
                      <a:cubicBezTo>
                        <a:pt x="14047" y="14428"/>
                        <a:pt x="14036" y="14379"/>
                        <a:pt x="14034" y="14328"/>
                      </a:cubicBezTo>
                      <a:cubicBezTo>
                        <a:pt x="14033" y="14257"/>
                        <a:pt x="14044" y="14241"/>
                        <a:pt x="14071" y="14185"/>
                      </a:cubicBezTo>
                      <a:cubicBezTo>
                        <a:pt x="14118" y="14087"/>
                        <a:pt x="14178" y="13989"/>
                        <a:pt x="14241" y="13897"/>
                      </a:cubicBezTo>
                      <a:cubicBezTo>
                        <a:pt x="14361" y="13723"/>
                        <a:pt x="14555" y="13588"/>
                        <a:pt x="14679" y="13413"/>
                      </a:cubicBezTo>
                      <a:cubicBezTo>
                        <a:pt x="14750" y="13314"/>
                        <a:pt x="14765" y="13212"/>
                        <a:pt x="14763" y="13093"/>
                      </a:cubicBezTo>
                      <a:cubicBezTo>
                        <a:pt x="14762" y="12987"/>
                        <a:pt x="14799" y="12924"/>
                        <a:pt x="14813" y="12829"/>
                      </a:cubicBezTo>
                      <a:cubicBezTo>
                        <a:pt x="14834" y="12692"/>
                        <a:pt x="14766" y="12567"/>
                        <a:pt x="14764" y="12431"/>
                      </a:cubicBezTo>
                      <a:cubicBezTo>
                        <a:pt x="14762" y="12323"/>
                        <a:pt x="14742" y="12189"/>
                        <a:pt x="14771" y="12084"/>
                      </a:cubicBezTo>
                      <a:cubicBezTo>
                        <a:pt x="14882" y="12076"/>
                        <a:pt x="14942" y="12033"/>
                        <a:pt x="15056" y="12034"/>
                      </a:cubicBezTo>
                      <a:cubicBezTo>
                        <a:pt x="15157" y="12035"/>
                        <a:pt x="15257" y="12033"/>
                        <a:pt x="15358" y="12034"/>
                      </a:cubicBezTo>
                      <a:cubicBezTo>
                        <a:pt x="15410" y="12034"/>
                        <a:pt x="15491" y="12049"/>
                        <a:pt x="15544" y="12038"/>
                      </a:cubicBezTo>
                      <a:cubicBezTo>
                        <a:pt x="15639" y="12017"/>
                        <a:pt x="15613" y="11992"/>
                        <a:pt x="15639" y="11924"/>
                      </a:cubicBezTo>
                      <a:cubicBezTo>
                        <a:pt x="15672" y="11838"/>
                        <a:pt x="15714" y="11728"/>
                        <a:pt x="15738" y="11638"/>
                      </a:cubicBezTo>
                      <a:cubicBezTo>
                        <a:pt x="15757" y="11566"/>
                        <a:pt x="15721" y="11575"/>
                        <a:pt x="15782" y="11515"/>
                      </a:cubicBezTo>
                      <a:cubicBezTo>
                        <a:pt x="15813" y="11484"/>
                        <a:pt x="15861" y="11463"/>
                        <a:pt x="15895" y="11427"/>
                      </a:cubicBezTo>
                      <a:cubicBezTo>
                        <a:pt x="15971" y="11346"/>
                        <a:pt x="16015" y="11255"/>
                        <a:pt x="16027" y="11152"/>
                      </a:cubicBezTo>
                      <a:cubicBezTo>
                        <a:pt x="16037" y="11068"/>
                        <a:pt x="16061" y="10989"/>
                        <a:pt x="16111" y="10919"/>
                      </a:cubicBezTo>
                      <a:cubicBezTo>
                        <a:pt x="16159" y="10850"/>
                        <a:pt x="16280" y="10809"/>
                        <a:pt x="16279" y="10719"/>
                      </a:cubicBezTo>
                      <a:cubicBezTo>
                        <a:pt x="16305" y="10713"/>
                        <a:pt x="16332" y="10707"/>
                        <a:pt x="16359" y="10703"/>
                      </a:cubicBezTo>
                      <a:cubicBezTo>
                        <a:pt x="16379" y="10652"/>
                        <a:pt x="16335" y="10536"/>
                        <a:pt x="16374" y="10497"/>
                      </a:cubicBezTo>
                      <a:cubicBezTo>
                        <a:pt x="16404" y="10467"/>
                        <a:pt x="16518" y="10490"/>
                        <a:pt x="16561" y="10490"/>
                      </a:cubicBezTo>
                      <a:cubicBezTo>
                        <a:pt x="16732" y="10490"/>
                        <a:pt x="16886" y="10493"/>
                        <a:pt x="17047" y="10455"/>
                      </a:cubicBezTo>
                      <a:cubicBezTo>
                        <a:pt x="17129" y="10436"/>
                        <a:pt x="17207" y="10461"/>
                        <a:pt x="17290" y="10448"/>
                      </a:cubicBezTo>
                      <a:cubicBezTo>
                        <a:pt x="17360" y="10436"/>
                        <a:pt x="17411" y="10404"/>
                        <a:pt x="17484" y="10400"/>
                      </a:cubicBezTo>
                      <a:cubicBezTo>
                        <a:pt x="17668" y="10391"/>
                        <a:pt x="17785" y="10412"/>
                        <a:pt x="17824" y="10225"/>
                      </a:cubicBezTo>
                      <a:cubicBezTo>
                        <a:pt x="17839" y="10152"/>
                        <a:pt x="17869" y="10078"/>
                        <a:pt x="17874" y="10004"/>
                      </a:cubicBezTo>
                      <a:cubicBezTo>
                        <a:pt x="17878" y="9945"/>
                        <a:pt x="17865" y="9885"/>
                        <a:pt x="17871" y="9826"/>
                      </a:cubicBezTo>
                      <a:cubicBezTo>
                        <a:pt x="17889" y="9655"/>
                        <a:pt x="18083" y="9704"/>
                        <a:pt x="18214" y="9652"/>
                      </a:cubicBezTo>
                      <a:cubicBezTo>
                        <a:pt x="18340" y="9601"/>
                        <a:pt x="18466" y="9591"/>
                        <a:pt x="18601" y="9529"/>
                      </a:cubicBezTo>
                      <a:cubicBezTo>
                        <a:pt x="18665" y="9500"/>
                        <a:pt x="18786" y="9467"/>
                        <a:pt x="18836" y="9420"/>
                      </a:cubicBezTo>
                      <a:cubicBezTo>
                        <a:pt x="18850" y="9406"/>
                        <a:pt x="18843" y="9366"/>
                        <a:pt x="18855" y="9351"/>
                      </a:cubicBezTo>
                      <a:cubicBezTo>
                        <a:pt x="18875" y="9328"/>
                        <a:pt x="18907" y="9308"/>
                        <a:pt x="18930" y="9286"/>
                      </a:cubicBezTo>
                      <a:cubicBezTo>
                        <a:pt x="18981" y="9237"/>
                        <a:pt x="19003" y="9179"/>
                        <a:pt x="19051" y="9130"/>
                      </a:cubicBezTo>
                      <a:cubicBezTo>
                        <a:pt x="19090" y="9091"/>
                        <a:pt x="19133" y="9093"/>
                        <a:pt x="19174" y="9067"/>
                      </a:cubicBezTo>
                      <a:cubicBezTo>
                        <a:pt x="19217" y="9039"/>
                        <a:pt x="19245" y="8977"/>
                        <a:pt x="19291" y="8953"/>
                      </a:cubicBezTo>
                      <a:cubicBezTo>
                        <a:pt x="19351" y="8922"/>
                        <a:pt x="19453" y="8916"/>
                        <a:pt x="19525" y="8888"/>
                      </a:cubicBezTo>
                      <a:cubicBezTo>
                        <a:pt x="19599" y="8858"/>
                        <a:pt x="19641" y="8833"/>
                        <a:pt x="19705" y="8800"/>
                      </a:cubicBezTo>
                      <a:cubicBezTo>
                        <a:pt x="19755" y="8774"/>
                        <a:pt x="19818" y="8768"/>
                        <a:pt x="19856" y="8726"/>
                      </a:cubicBezTo>
                      <a:cubicBezTo>
                        <a:pt x="19868" y="8712"/>
                        <a:pt x="19875" y="8654"/>
                        <a:pt x="19887" y="8634"/>
                      </a:cubicBezTo>
                      <a:cubicBezTo>
                        <a:pt x="19900" y="8614"/>
                        <a:pt x="19934" y="8600"/>
                        <a:pt x="19951" y="8582"/>
                      </a:cubicBezTo>
                      <a:cubicBezTo>
                        <a:pt x="19965" y="8565"/>
                        <a:pt x="19955" y="8531"/>
                        <a:pt x="19971" y="8514"/>
                      </a:cubicBezTo>
                      <a:cubicBezTo>
                        <a:pt x="20016" y="8463"/>
                        <a:pt x="20042" y="8489"/>
                        <a:pt x="20062" y="8416"/>
                      </a:cubicBezTo>
                      <a:cubicBezTo>
                        <a:pt x="20099" y="8277"/>
                        <a:pt x="20005" y="8184"/>
                        <a:pt x="19972" y="8061"/>
                      </a:cubicBezTo>
                      <a:cubicBezTo>
                        <a:pt x="19930" y="7904"/>
                        <a:pt x="19947" y="7705"/>
                        <a:pt x="20048" y="7571"/>
                      </a:cubicBezTo>
                      <a:cubicBezTo>
                        <a:pt x="20130" y="7463"/>
                        <a:pt x="20202" y="7350"/>
                        <a:pt x="20265" y="7234"/>
                      </a:cubicBezTo>
                      <a:cubicBezTo>
                        <a:pt x="20297" y="7174"/>
                        <a:pt x="20327" y="7108"/>
                        <a:pt x="20363" y="7046"/>
                      </a:cubicBezTo>
                      <a:cubicBezTo>
                        <a:pt x="20407" y="6967"/>
                        <a:pt x="20420" y="6901"/>
                        <a:pt x="20446" y="6823"/>
                      </a:cubicBezTo>
                      <a:cubicBezTo>
                        <a:pt x="20452" y="6806"/>
                        <a:pt x="20483" y="6783"/>
                        <a:pt x="20486" y="6771"/>
                      </a:cubicBezTo>
                      <a:cubicBezTo>
                        <a:pt x="20496" y="6732"/>
                        <a:pt x="20486" y="6687"/>
                        <a:pt x="20503" y="6648"/>
                      </a:cubicBezTo>
                      <a:cubicBezTo>
                        <a:pt x="20535" y="6577"/>
                        <a:pt x="20669" y="6541"/>
                        <a:pt x="20737" y="6515"/>
                      </a:cubicBezTo>
                      <a:cubicBezTo>
                        <a:pt x="20795" y="6492"/>
                        <a:pt x="20877" y="6496"/>
                        <a:pt x="20934" y="6473"/>
                      </a:cubicBezTo>
                      <a:cubicBezTo>
                        <a:pt x="21007" y="6444"/>
                        <a:pt x="21040" y="6427"/>
                        <a:pt x="21128" y="6427"/>
                      </a:cubicBezTo>
                      <a:cubicBezTo>
                        <a:pt x="21227" y="6429"/>
                        <a:pt x="21308" y="6423"/>
                        <a:pt x="21385" y="6407"/>
                      </a:cubicBezTo>
                      <a:cubicBezTo>
                        <a:pt x="21408" y="6246"/>
                        <a:pt x="21477" y="6065"/>
                        <a:pt x="21507" y="6010"/>
                      </a:cubicBezTo>
                      <a:cubicBezTo>
                        <a:pt x="21597" y="5843"/>
                        <a:pt x="21336" y="5516"/>
                        <a:pt x="21231" y="5405"/>
                      </a:cubicBez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658" name="Shape">
                <a:extLst>
                  <a:ext uri="{FF2B5EF4-FFF2-40B4-BE49-F238E27FC236}">
                    <a16:creationId xmlns:a16="http://schemas.microsoft.com/office/drawing/2014/main" id="{BF0F6D6E-56F2-4C53-EE24-EFF7B6A93640}"/>
                  </a:ext>
                </a:extLst>
              </p:cNvPr>
              <p:cNvSpPr/>
              <p:nvPr/>
            </p:nvSpPr>
            <p:spPr>
              <a:xfrm>
                <a:off x="8010982" y="2823594"/>
                <a:ext cx="889470" cy="597123"/>
              </a:xfrm>
              <a:custGeom>
                <a:avLst/>
                <a:gdLst/>
                <a:ahLst/>
                <a:cxnLst>
                  <a:cxn ang="0">
                    <a:pos x="wd2" y="hd2"/>
                  </a:cxn>
                  <a:cxn ang="5400000">
                    <a:pos x="wd2" y="hd2"/>
                  </a:cxn>
                  <a:cxn ang="10800000">
                    <a:pos x="wd2" y="hd2"/>
                  </a:cxn>
                  <a:cxn ang="16200000">
                    <a:pos x="wd2" y="hd2"/>
                  </a:cxn>
                </a:cxnLst>
                <a:rect l="0" t="0" r="r" b="b"/>
                <a:pathLst>
                  <a:path w="21600" h="21556" extrusionOk="0">
                    <a:moveTo>
                      <a:pt x="21450" y="13361"/>
                    </a:moveTo>
                    <a:cubicBezTo>
                      <a:pt x="21350" y="13227"/>
                      <a:pt x="21240" y="13181"/>
                      <a:pt x="21116" y="13098"/>
                    </a:cubicBezTo>
                    <a:cubicBezTo>
                      <a:pt x="21001" y="13019"/>
                      <a:pt x="20967" y="12924"/>
                      <a:pt x="20853" y="12867"/>
                    </a:cubicBezTo>
                    <a:cubicBezTo>
                      <a:pt x="20710" y="12795"/>
                      <a:pt x="20578" y="12677"/>
                      <a:pt x="20436" y="12609"/>
                    </a:cubicBezTo>
                    <a:cubicBezTo>
                      <a:pt x="20249" y="12517"/>
                      <a:pt x="20067" y="12317"/>
                      <a:pt x="19869" y="12167"/>
                    </a:cubicBezTo>
                    <a:cubicBezTo>
                      <a:pt x="19621" y="11977"/>
                      <a:pt x="19342" y="11920"/>
                      <a:pt x="19087" y="11756"/>
                    </a:cubicBezTo>
                    <a:cubicBezTo>
                      <a:pt x="18833" y="11593"/>
                      <a:pt x="18729" y="11236"/>
                      <a:pt x="18516" y="10998"/>
                    </a:cubicBezTo>
                    <a:cubicBezTo>
                      <a:pt x="18320" y="10781"/>
                      <a:pt x="18106" y="10690"/>
                      <a:pt x="17920" y="10464"/>
                    </a:cubicBezTo>
                    <a:cubicBezTo>
                      <a:pt x="17805" y="10323"/>
                      <a:pt x="17703" y="10231"/>
                      <a:pt x="17663" y="9985"/>
                    </a:cubicBezTo>
                    <a:cubicBezTo>
                      <a:pt x="17639" y="9844"/>
                      <a:pt x="17667" y="9735"/>
                      <a:pt x="17621" y="9611"/>
                    </a:cubicBezTo>
                    <a:cubicBezTo>
                      <a:pt x="17531" y="9372"/>
                      <a:pt x="17298" y="9120"/>
                      <a:pt x="17288" y="8839"/>
                    </a:cubicBezTo>
                    <a:cubicBezTo>
                      <a:pt x="17131" y="8792"/>
                      <a:pt x="17041" y="8750"/>
                      <a:pt x="16890" y="8630"/>
                    </a:cubicBezTo>
                    <a:cubicBezTo>
                      <a:pt x="16713" y="8490"/>
                      <a:pt x="16572" y="8395"/>
                      <a:pt x="16379" y="8385"/>
                    </a:cubicBezTo>
                    <a:cubicBezTo>
                      <a:pt x="16167" y="8374"/>
                      <a:pt x="15888" y="8226"/>
                      <a:pt x="15769" y="7944"/>
                    </a:cubicBezTo>
                    <a:cubicBezTo>
                      <a:pt x="15687" y="7750"/>
                      <a:pt x="15566" y="7555"/>
                      <a:pt x="15504" y="7347"/>
                    </a:cubicBezTo>
                    <a:cubicBezTo>
                      <a:pt x="15468" y="7228"/>
                      <a:pt x="15461" y="7112"/>
                      <a:pt x="15393" y="7009"/>
                    </a:cubicBezTo>
                    <a:cubicBezTo>
                      <a:pt x="15339" y="6924"/>
                      <a:pt x="15194" y="6742"/>
                      <a:pt x="15108" y="6708"/>
                    </a:cubicBezTo>
                    <a:cubicBezTo>
                      <a:pt x="15028" y="6676"/>
                      <a:pt x="14928" y="6729"/>
                      <a:pt x="14845" y="6703"/>
                    </a:cubicBezTo>
                    <a:cubicBezTo>
                      <a:pt x="14774" y="6682"/>
                      <a:pt x="14681" y="6599"/>
                      <a:pt x="14620" y="6560"/>
                    </a:cubicBezTo>
                    <a:cubicBezTo>
                      <a:pt x="14389" y="6412"/>
                      <a:pt x="14146" y="6472"/>
                      <a:pt x="13915" y="6294"/>
                    </a:cubicBezTo>
                    <a:cubicBezTo>
                      <a:pt x="13808" y="6212"/>
                      <a:pt x="13742" y="6121"/>
                      <a:pt x="13623" y="6072"/>
                    </a:cubicBezTo>
                    <a:cubicBezTo>
                      <a:pt x="13526" y="6032"/>
                      <a:pt x="13424" y="5971"/>
                      <a:pt x="13324" y="5938"/>
                    </a:cubicBezTo>
                    <a:cubicBezTo>
                      <a:pt x="13138" y="5878"/>
                      <a:pt x="12906" y="5908"/>
                      <a:pt x="12733" y="5964"/>
                    </a:cubicBezTo>
                    <a:cubicBezTo>
                      <a:pt x="12629" y="5997"/>
                      <a:pt x="12610" y="5976"/>
                      <a:pt x="12498" y="5897"/>
                    </a:cubicBezTo>
                    <a:cubicBezTo>
                      <a:pt x="12390" y="5820"/>
                      <a:pt x="12289" y="5772"/>
                      <a:pt x="12197" y="5657"/>
                    </a:cubicBezTo>
                    <a:cubicBezTo>
                      <a:pt x="12109" y="5546"/>
                      <a:pt x="12048" y="5394"/>
                      <a:pt x="11950" y="5298"/>
                    </a:cubicBezTo>
                    <a:cubicBezTo>
                      <a:pt x="11866" y="5215"/>
                      <a:pt x="11759" y="5172"/>
                      <a:pt x="11667" y="5104"/>
                    </a:cubicBezTo>
                    <a:cubicBezTo>
                      <a:pt x="11592" y="5047"/>
                      <a:pt x="11515" y="4968"/>
                      <a:pt x="11432" y="4945"/>
                    </a:cubicBezTo>
                    <a:cubicBezTo>
                      <a:pt x="11336" y="4918"/>
                      <a:pt x="11228" y="4967"/>
                      <a:pt x="11130" y="4950"/>
                    </a:cubicBezTo>
                    <a:cubicBezTo>
                      <a:pt x="10951" y="4921"/>
                      <a:pt x="10806" y="4741"/>
                      <a:pt x="10642" y="4643"/>
                    </a:cubicBezTo>
                    <a:cubicBezTo>
                      <a:pt x="10606" y="4622"/>
                      <a:pt x="10569" y="4603"/>
                      <a:pt x="10530" y="4592"/>
                    </a:cubicBezTo>
                    <a:cubicBezTo>
                      <a:pt x="10484" y="4579"/>
                      <a:pt x="10434" y="4579"/>
                      <a:pt x="10380" y="4583"/>
                    </a:cubicBezTo>
                    <a:cubicBezTo>
                      <a:pt x="10221" y="4599"/>
                      <a:pt x="10043" y="4659"/>
                      <a:pt x="9918" y="4547"/>
                    </a:cubicBezTo>
                    <a:cubicBezTo>
                      <a:pt x="9769" y="4413"/>
                      <a:pt x="9635" y="4107"/>
                      <a:pt x="9461" y="4061"/>
                    </a:cubicBezTo>
                    <a:cubicBezTo>
                      <a:pt x="9356" y="4033"/>
                      <a:pt x="9225" y="4037"/>
                      <a:pt x="9175" y="4152"/>
                    </a:cubicBezTo>
                    <a:cubicBezTo>
                      <a:pt x="9140" y="4230"/>
                      <a:pt x="9185" y="4328"/>
                      <a:pt x="9108" y="4400"/>
                    </a:cubicBezTo>
                    <a:cubicBezTo>
                      <a:pt x="9036" y="4469"/>
                      <a:pt x="8959" y="4455"/>
                      <a:pt x="8882" y="4548"/>
                    </a:cubicBezTo>
                    <a:cubicBezTo>
                      <a:pt x="8776" y="4675"/>
                      <a:pt x="8679" y="4797"/>
                      <a:pt x="8560" y="4899"/>
                    </a:cubicBezTo>
                    <a:cubicBezTo>
                      <a:pt x="8436" y="5005"/>
                      <a:pt x="8388" y="5037"/>
                      <a:pt x="8285" y="4862"/>
                    </a:cubicBezTo>
                    <a:cubicBezTo>
                      <a:pt x="8222" y="4753"/>
                      <a:pt x="8186" y="4695"/>
                      <a:pt x="8111" y="4601"/>
                    </a:cubicBezTo>
                    <a:cubicBezTo>
                      <a:pt x="8019" y="4487"/>
                      <a:pt x="7897" y="3856"/>
                      <a:pt x="7763" y="4331"/>
                    </a:cubicBezTo>
                    <a:cubicBezTo>
                      <a:pt x="7716" y="4497"/>
                      <a:pt x="7810" y="4580"/>
                      <a:pt x="7663" y="4593"/>
                    </a:cubicBezTo>
                    <a:cubicBezTo>
                      <a:pt x="7590" y="4599"/>
                      <a:pt x="7468" y="4519"/>
                      <a:pt x="7397" y="4487"/>
                    </a:cubicBezTo>
                    <a:cubicBezTo>
                      <a:pt x="7307" y="4445"/>
                      <a:pt x="7253" y="4439"/>
                      <a:pt x="7160" y="4423"/>
                    </a:cubicBezTo>
                    <a:cubicBezTo>
                      <a:pt x="7036" y="4399"/>
                      <a:pt x="7065" y="4420"/>
                      <a:pt x="7043" y="4247"/>
                    </a:cubicBezTo>
                    <a:cubicBezTo>
                      <a:pt x="7012" y="3993"/>
                      <a:pt x="6965" y="3739"/>
                      <a:pt x="6897" y="3497"/>
                    </a:cubicBezTo>
                    <a:cubicBezTo>
                      <a:pt x="6859" y="3366"/>
                      <a:pt x="6817" y="3286"/>
                      <a:pt x="6805" y="3144"/>
                    </a:cubicBezTo>
                    <a:cubicBezTo>
                      <a:pt x="6790" y="2963"/>
                      <a:pt x="6801" y="2880"/>
                      <a:pt x="6725" y="2707"/>
                    </a:cubicBezTo>
                    <a:cubicBezTo>
                      <a:pt x="6616" y="2460"/>
                      <a:pt x="6507" y="2335"/>
                      <a:pt x="6511" y="2023"/>
                    </a:cubicBezTo>
                    <a:cubicBezTo>
                      <a:pt x="6513" y="1822"/>
                      <a:pt x="6551" y="1482"/>
                      <a:pt x="6473" y="1327"/>
                    </a:cubicBezTo>
                    <a:cubicBezTo>
                      <a:pt x="6362" y="1108"/>
                      <a:pt x="6105" y="1060"/>
                      <a:pt x="5962" y="923"/>
                    </a:cubicBezTo>
                    <a:cubicBezTo>
                      <a:pt x="5855" y="820"/>
                      <a:pt x="5801" y="630"/>
                      <a:pt x="5697" y="520"/>
                    </a:cubicBezTo>
                    <a:cubicBezTo>
                      <a:pt x="5539" y="354"/>
                      <a:pt x="5449" y="524"/>
                      <a:pt x="5443" y="763"/>
                    </a:cubicBezTo>
                    <a:cubicBezTo>
                      <a:pt x="5437" y="985"/>
                      <a:pt x="5459" y="1147"/>
                      <a:pt x="5384" y="1337"/>
                    </a:cubicBezTo>
                    <a:cubicBezTo>
                      <a:pt x="5303" y="1540"/>
                      <a:pt x="5219" y="1730"/>
                      <a:pt x="5117" y="1909"/>
                    </a:cubicBezTo>
                    <a:cubicBezTo>
                      <a:pt x="4990" y="2135"/>
                      <a:pt x="4901" y="2128"/>
                      <a:pt x="4702" y="2129"/>
                    </a:cubicBezTo>
                    <a:cubicBezTo>
                      <a:pt x="4229" y="2134"/>
                      <a:pt x="4563" y="1517"/>
                      <a:pt x="4450" y="1138"/>
                    </a:cubicBezTo>
                    <a:cubicBezTo>
                      <a:pt x="4395" y="958"/>
                      <a:pt x="4308" y="821"/>
                      <a:pt x="4241" y="655"/>
                    </a:cubicBezTo>
                    <a:cubicBezTo>
                      <a:pt x="4199" y="549"/>
                      <a:pt x="4231" y="461"/>
                      <a:pt x="4203" y="359"/>
                    </a:cubicBezTo>
                    <a:cubicBezTo>
                      <a:pt x="4176" y="267"/>
                      <a:pt x="4090" y="235"/>
                      <a:pt x="4021" y="210"/>
                    </a:cubicBezTo>
                    <a:cubicBezTo>
                      <a:pt x="3933" y="178"/>
                      <a:pt x="3868" y="196"/>
                      <a:pt x="3809" y="231"/>
                    </a:cubicBezTo>
                    <a:cubicBezTo>
                      <a:pt x="3743" y="270"/>
                      <a:pt x="3682" y="333"/>
                      <a:pt x="3602" y="383"/>
                    </a:cubicBezTo>
                    <a:cubicBezTo>
                      <a:pt x="3584" y="394"/>
                      <a:pt x="3566" y="406"/>
                      <a:pt x="3547" y="414"/>
                    </a:cubicBezTo>
                    <a:cubicBezTo>
                      <a:pt x="3335" y="514"/>
                      <a:pt x="3290" y="368"/>
                      <a:pt x="3130" y="213"/>
                    </a:cubicBezTo>
                    <a:cubicBezTo>
                      <a:pt x="3051" y="135"/>
                      <a:pt x="2998" y="40"/>
                      <a:pt x="2898" y="11"/>
                    </a:cubicBezTo>
                    <a:cubicBezTo>
                      <a:pt x="2806" y="-16"/>
                      <a:pt x="2694" y="15"/>
                      <a:pt x="2600" y="15"/>
                    </a:cubicBezTo>
                    <a:cubicBezTo>
                      <a:pt x="2432" y="15"/>
                      <a:pt x="2263" y="9"/>
                      <a:pt x="2095" y="13"/>
                    </a:cubicBezTo>
                    <a:cubicBezTo>
                      <a:pt x="1988" y="16"/>
                      <a:pt x="1930" y="78"/>
                      <a:pt x="1829" y="107"/>
                    </a:cubicBezTo>
                    <a:cubicBezTo>
                      <a:pt x="1737" y="133"/>
                      <a:pt x="1622" y="103"/>
                      <a:pt x="1528" y="103"/>
                    </a:cubicBezTo>
                    <a:cubicBezTo>
                      <a:pt x="1320" y="103"/>
                      <a:pt x="1003" y="5"/>
                      <a:pt x="837" y="191"/>
                    </a:cubicBezTo>
                    <a:cubicBezTo>
                      <a:pt x="1070" y="297"/>
                      <a:pt x="1057" y="492"/>
                      <a:pt x="1056" y="808"/>
                    </a:cubicBezTo>
                    <a:cubicBezTo>
                      <a:pt x="1056" y="1087"/>
                      <a:pt x="1055" y="1366"/>
                      <a:pt x="1056" y="1645"/>
                    </a:cubicBezTo>
                    <a:cubicBezTo>
                      <a:pt x="1057" y="1839"/>
                      <a:pt x="1068" y="1902"/>
                      <a:pt x="1000" y="2041"/>
                    </a:cubicBezTo>
                    <a:cubicBezTo>
                      <a:pt x="949" y="2146"/>
                      <a:pt x="848" y="2251"/>
                      <a:pt x="773" y="2330"/>
                    </a:cubicBezTo>
                    <a:cubicBezTo>
                      <a:pt x="620" y="2491"/>
                      <a:pt x="457" y="2646"/>
                      <a:pt x="307" y="2813"/>
                    </a:cubicBezTo>
                    <a:cubicBezTo>
                      <a:pt x="367" y="2982"/>
                      <a:pt x="520" y="3097"/>
                      <a:pt x="641" y="3102"/>
                    </a:cubicBezTo>
                    <a:cubicBezTo>
                      <a:pt x="781" y="3109"/>
                      <a:pt x="852" y="3183"/>
                      <a:pt x="989" y="3201"/>
                    </a:cubicBezTo>
                    <a:cubicBezTo>
                      <a:pt x="1041" y="3483"/>
                      <a:pt x="949" y="3661"/>
                      <a:pt x="864" y="3895"/>
                    </a:cubicBezTo>
                    <a:cubicBezTo>
                      <a:pt x="782" y="4123"/>
                      <a:pt x="725" y="4276"/>
                      <a:pt x="765" y="4554"/>
                    </a:cubicBezTo>
                    <a:cubicBezTo>
                      <a:pt x="810" y="4869"/>
                      <a:pt x="830" y="4964"/>
                      <a:pt x="1026" y="5080"/>
                    </a:cubicBezTo>
                    <a:cubicBezTo>
                      <a:pt x="1198" y="5181"/>
                      <a:pt x="1284" y="5330"/>
                      <a:pt x="1390" y="5548"/>
                    </a:cubicBezTo>
                    <a:cubicBezTo>
                      <a:pt x="1322" y="5718"/>
                      <a:pt x="1239" y="5800"/>
                      <a:pt x="1233" y="6007"/>
                    </a:cubicBezTo>
                    <a:cubicBezTo>
                      <a:pt x="1228" y="6159"/>
                      <a:pt x="1220" y="6343"/>
                      <a:pt x="1239" y="6491"/>
                    </a:cubicBezTo>
                    <a:cubicBezTo>
                      <a:pt x="1261" y="6657"/>
                      <a:pt x="1323" y="6793"/>
                      <a:pt x="1298" y="6976"/>
                    </a:cubicBezTo>
                    <a:cubicBezTo>
                      <a:pt x="1270" y="7174"/>
                      <a:pt x="1148" y="7252"/>
                      <a:pt x="1056" y="7379"/>
                    </a:cubicBezTo>
                    <a:cubicBezTo>
                      <a:pt x="1004" y="7301"/>
                      <a:pt x="912" y="7315"/>
                      <a:pt x="844" y="7244"/>
                    </a:cubicBezTo>
                    <a:cubicBezTo>
                      <a:pt x="799" y="7195"/>
                      <a:pt x="780" y="7098"/>
                      <a:pt x="726" y="7070"/>
                    </a:cubicBezTo>
                    <a:cubicBezTo>
                      <a:pt x="610" y="7015"/>
                      <a:pt x="491" y="7203"/>
                      <a:pt x="424" y="7325"/>
                    </a:cubicBezTo>
                    <a:cubicBezTo>
                      <a:pt x="488" y="7613"/>
                      <a:pt x="735" y="7623"/>
                      <a:pt x="762" y="7944"/>
                    </a:cubicBezTo>
                    <a:cubicBezTo>
                      <a:pt x="792" y="8289"/>
                      <a:pt x="681" y="8497"/>
                      <a:pt x="524" y="8719"/>
                    </a:cubicBezTo>
                    <a:cubicBezTo>
                      <a:pt x="472" y="8793"/>
                      <a:pt x="422" y="8877"/>
                      <a:pt x="371" y="8948"/>
                    </a:cubicBezTo>
                    <a:cubicBezTo>
                      <a:pt x="259" y="9101"/>
                      <a:pt x="232" y="9076"/>
                      <a:pt x="227" y="9319"/>
                    </a:cubicBezTo>
                    <a:cubicBezTo>
                      <a:pt x="222" y="9646"/>
                      <a:pt x="282" y="9961"/>
                      <a:pt x="333" y="10261"/>
                    </a:cubicBezTo>
                    <a:cubicBezTo>
                      <a:pt x="357" y="10398"/>
                      <a:pt x="325" y="10540"/>
                      <a:pt x="344" y="10677"/>
                    </a:cubicBezTo>
                    <a:cubicBezTo>
                      <a:pt x="354" y="10758"/>
                      <a:pt x="390" y="10818"/>
                      <a:pt x="401" y="10898"/>
                    </a:cubicBezTo>
                    <a:cubicBezTo>
                      <a:pt x="412" y="10973"/>
                      <a:pt x="394" y="11043"/>
                      <a:pt x="403" y="11118"/>
                    </a:cubicBezTo>
                    <a:cubicBezTo>
                      <a:pt x="434" y="11404"/>
                      <a:pt x="519" y="11667"/>
                      <a:pt x="431" y="11956"/>
                    </a:cubicBezTo>
                    <a:cubicBezTo>
                      <a:pt x="369" y="12155"/>
                      <a:pt x="344" y="12164"/>
                      <a:pt x="347" y="12395"/>
                    </a:cubicBezTo>
                    <a:cubicBezTo>
                      <a:pt x="350" y="12539"/>
                      <a:pt x="336" y="12609"/>
                      <a:pt x="302" y="12726"/>
                    </a:cubicBezTo>
                    <a:cubicBezTo>
                      <a:pt x="238" y="12952"/>
                      <a:pt x="128" y="13096"/>
                      <a:pt x="0" y="13255"/>
                    </a:cubicBezTo>
                    <a:cubicBezTo>
                      <a:pt x="42" y="13375"/>
                      <a:pt x="39" y="13519"/>
                      <a:pt x="107" y="13610"/>
                    </a:cubicBezTo>
                    <a:cubicBezTo>
                      <a:pt x="148" y="13666"/>
                      <a:pt x="200" y="13699"/>
                      <a:pt x="241" y="13758"/>
                    </a:cubicBezTo>
                    <a:cubicBezTo>
                      <a:pt x="294" y="13830"/>
                      <a:pt x="358" y="13942"/>
                      <a:pt x="407" y="14022"/>
                    </a:cubicBezTo>
                    <a:cubicBezTo>
                      <a:pt x="559" y="14273"/>
                      <a:pt x="673" y="14552"/>
                      <a:pt x="835" y="14795"/>
                    </a:cubicBezTo>
                    <a:cubicBezTo>
                      <a:pt x="928" y="14934"/>
                      <a:pt x="1002" y="15066"/>
                      <a:pt x="1118" y="15172"/>
                    </a:cubicBezTo>
                    <a:cubicBezTo>
                      <a:pt x="1211" y="15257"/>
                      <a:pt x="1345" y="15357"/>
                      <a:pt x="1417" y="15480"/>
                    </a:cubicBezTo>
                    <a:cubicBezTo>
                      <a:pt x="1527" y="15666"/>
                      <a:pt x="1587" y="15978"/>
                      <a:pt x="1601" y="16216"/>
                    </a:cubicBezTo>
                    <a:cubicBezTo>
                      <a:pt x="1811" y="16306"/>
                      <a:pt x="2112" y="16228"/>
                      <a:pt x="2333" y="16228"/>
                    </a:cubicBezTo>
                    <a:cubicBezTo>
                      <a:pt x="2401" y="16228"/>
                      <a:pt x="2475" y="16214"/>
                      <a:pt x="2542" y="16227"/>
                    </a:cubicBezTo>
                    <a:cubicBezTo>
                      <a:pt x="2636" y="16244"/>
                      <a:pt x="2606" y="16233"/>
                      <a:pt x="2660" y="16315"/>
                    </a:cubicBezTo>
                    <a:cubicBezTo>
                      <a:pt x="2723" y="16410"/>
                      <a:pt x="2796" y="16580"/>
                      <a:pt x="2830" y="16713"/>
                    </a:cubicBezTo>
                    <a:cubicBezTo>
                      <a:pt x="2878" y="16901"/>
                      <a:pt x="2874" y="17083"/>
                      <a:pt x="2909" y="17267"/>
                    </a:cubicBezTo>
                    <a:cubicBezTo>
                      <a:pt x="2935" y="17404"/>
                      <a:pt x="3004" y="17482"/>
                      <a:pt x="3015" y="17637"/>
                    </a:cubicBezTo>
                    <a:cubicBezTo>
                      <a:pt x="3049" y="18086"/>
                      <a:pt x="2973" y="18510"/>
                      <a:pt x="3275" y="18788"/>
                    </a:cubicBezTo>
                    <a:cubicBezTo>
                      <a:pt x="3386" y="18890"/>
                      <a:pt x="3471" y="18869"/>
                      <a:pt x="3606" y="18872"/>
                    </a:cubicBezTo>
                    <a:cubicBezTo>
                      <a:pt x="3752" y="18875"/>
                      <a:pt x="3802" y="18799"/>
                      <a:pt x="3926" y="18695"/>
                    </a:cubicBezTo>
                    <a:cubicBezTo>
                      <a:pt x="4030" y="18608"/>
                      <a:pt x="4152" y="18583"/>
                      <a:pt x="4258" y="18503"/>
                    </a:cubicBezTo>
                    <a:cubicBezTo>
                      <a:pt x="4445" y="18365"/>
                      <a:pt x="4313" y="18180"/>
                      <a:pt x="4371" y="17984"/>
                    </a:cubicBezTo>
                    <a:cubicBezTo>
                      <a:pt x="4437" y="17766"/>
                      <a:pt x="4653" y="18015"/>
                      <a:pt x="4760" y="17898"/>
                    </a:cubicBezTo>
                    <a:cubicBezTo>
                      <a:pt x="4807" y="17846"/>
                      <a:pt x="4850" y="17679"/>
                      <a:pt x="4909" y="17593"/>
                    </a:cubicBezTo>
                    <a:cubicBezTo>
                      <a:pt x="4967" y="17511"/>
                      <a:pt x="5061" y="17378"/>
                      <a:pt x="5075" y="17265"/>
                    </a:cubicBezTo>
                    <a:cubicBezTo>
                      <a:pt x="5089" y="17150"/>
                      <a:pt x="5048" y="17126"/>
                      <a:pt x="5039" y="17018"/>
                    </a:cubicBezTo>
                    <a:cubicBezTo>
                      <a:pt x="5028" y="16876"/>
                      <a:pt x="5059" y="16914"/>
                      <a:pt x="5082" y="16792"/>
                    </a:cubicBezTo>
                    <a:cubicBezTo>
                      <a:pt x="5143" y="16463"/>
                      <a:pt x="5213" y="16132"/>
                      <a:pt x="5264" y="15787"/>
                    </a:cubicBezTo>
                    <a:cubicBezTo>
                      <a:pt x="5299" y="15544"/>
                      <a:pt x="5369" y="15494"/>
                      <a:pt x="5530" y="15519"/>
                    </a:cubicBezTo>
                    <a:cubicBezTo>
                      <a:pt x="5656" y="15540"/>
                      <a:pt x="5835" y="15586"/>
                      <a:pt x="5942" y="15698"/>
                    </a:cubicBezTo>
                    <a:cubicBezTo>
                      <a:pt x="6038" y="15798"/>
                      <a:pt x="6119" y="15987"/>
                      <a:pt x="6171" y="16139"/>
                    </a:cubicBezTo>
                    <a:cubicBezTo>
                      <a:pt x="6234" y="16325"/>
                      <a:pt x="6186" y="16400"/>
                      <a:pt x="6139" y="16577"/>
                    </a:cubicBezTo>
                    <a:cubicBezTo>
                      <a:pt x="6081" y="16796"/>
                      <a:pt x="6112" y="16971"/>
                      <a:pt x="6096" y="17198"/>
                    </a:cubicBezTo>
                    <a:cubicBezTo>
                      <a:pt x="6080" y="17429"/>
                      <a:pt x="6007" y="17452"/>
                      <a:pt x="5884" y="17572"/>
                    </a:cubicBezTo>
                    <a:cubicBezTo>
                      <a:pt x="5721" y="17729"/>
                      <a:pt x="5537" y="17986"/>
                      <a:pt x="5471" y="18252"/>
                    </a:cubicBezTo>
                    <a:cubicBezTo>
                      <a:pt x="5441" y="18372"/>
                      <a:pt x="5404" y="18635"/>
                      <a:pt x="5454" y="18764"/>
                    </a:cubicBezTo>
                    <a:cubicBezTo>
                      <a:pt x="5513" y="18914"/>
                      <a:pt x="5641" y="18873"/>
                      <a:pt x="5739" y="18871"/>
                    </a:cubicBezTo>
                    <a:cubicBezTo>
                      <a:pt x="5997" y="18864"/>
                      <a:pt x="6192" y="19226"/>
                      <a:pt x="6451" y="19222"/>
                    </a:cubicBezTo>
                    <a:cubicBezTo>
                      <a:pt x="6569" y="19220"/>
                      <a:pt x="6717" y="19260"/>
                      <a:pt x="6831" y="19215"/>
                    </a:cubicBezTo>
                    <a:cubicBezTo>
                      <a:pt x="6904" y="19186"/>
                      <a:pt x="7004" y="19091"/>
                      <a:pt x="7073" y="19046"/>
                    </a:cubicBezTo>
                    <a:cubicBezTo>
                      <a:pt x="7178" y="18979"/>
                      <a:pt x="7273" y="18878"/>
                      <a:pt x="7399" y="18868"/>
                    </a:cubicBezTo>
                    <a:cubicBezTo>
                      <a:pt x="7532" y="18858"/>
                      <a:pt x="7668" y="18869"/>
                      <a:pt x="7801" y="18869"/>
                    </a:cubicBezTo>
                    <a:cubicBezTo>
                      <a:pt x="7939" y="18869"/>
                      <a:pt x="8164" y="18939"/>
                      <a:pt x="8291" y="18873"/>
                    </a:cubicBezTo>
                    <a:cubicBezTo>
                      <a:pt x="8377" y="18829"/>
                      <a:pt x="8408" y="18699"/>
                      <a:pt x="8480" y="18625"/>
                    </a:cubicBezTo>
                    <a:cubicBezTo>
                      <a:pt x="8526" y="18576"/>
                      <a:pt x="8573" y="18587"/>
                      <a:pt x="8617" y="18520"/>
                    </a:cubicBezTo>
                    <a:cubicBezTo>
                      <a:pt x="8646" y="18477"/>
                      <a:pt x="8655" y="18390"/>
                      <a:pt x="8679" y="18340"/>
                    </a:cubicBezTo>
                    <a:cubicBezTo>
                      <a:pt x="8709" y="18277"/>
                      <a:pt x="8770" y="18240"/>
                      <a:pt x="8795" y="18164"/>
                    </a:cubicBezTo>
                    <a:cubicBezTo>
                      <a:pt x="8821" y="18090"/>
                      <a:pt x="8812" y="18032"/>
                      <a:pt x="8827" y="17951"/>
                    </a:cubicBezTo>
                    <a:cubicBezTo>
                      <a:pt x="8844" y="17861"/>
                      <a:pt x="8874" y="17832"/>
                      <a:pt x="8883" y="17725"/>
                    </a:cubicBezTo>
                    <a:cubicBezTo>
                      <a:pt x="8889" y="17641"/>
                      <a:pt x="8883" y="17543"/>
                      <a:pt x="8882" y="17458"/>
                    </a:cubicBezTo>
                    <a:cubicBezTo>
                      <a:pt x="8881" y="17384"/>
                      <a:pt x="8861" y="17253"/>
                      <a:pt x="8890" y="17187"/>
                    </a:cubicBezTo>
                    <a:cubicBezTo>
                      <a:pt x="8932" y="17090"/>
                      <a:pt x="8996" y="17147"/>
                      <a:pt x="9046" y="17091"/>
                    </a:cubicBezTo>
                    <a:cubicBezTo>
                      <a:pt x="9260" y="16849"/>
                      <a:pt x="9243" y="16304"/>
                      <a:pt x="9311" y="15959"/>
                    </a:cubicBezTo>
                    <a:cubicBezTo>
                      <a:pt x="9332" y="15849"/>
                      <a:pt x="9391" y="15582"/>
                      <a:pt x="9447" y="15525"/>
                    </a:cubicBezTo>
                    <a:cubicBezTo>
                      <a:pt x="9515" y="15455"/>
                      <a:pt x="9774" y="15521"/>
                      <a:pt x="9854" y="15521"/>
                    </a:cubicBezTo>
                    <a:cubicBezTo>
                      <a:pt x="9972" y="15521"/>
                      <a:pt x="10131" y="15565"/>
                      <a:pt x="10245" y="15528"/>
                    </a:cubicBezTo>
                    <a:cubicBezTo>
                      <a:pt x="10391" y="15479"/>
                      <a:pt x="10324" y="15286"/>
                      <a:pt x="10434" y="15187"/>
                    </a:cubicBezTo>
                    <a:cubicBezTo>
                      <a:pt x="10492" y="15135"/>
                      <a:pt x="10567" y="15183"/>
                      <a:pt x="10629" y="15173"/>
                    </a:cubicBezTo>
                    <a:cubicBezTo>
                      <a:pt x="10698" y="15162"/>
                      <a:pt x="10746" y="15109"/>
                      <a:pt x="10812" y="15089"/>
                    </a:cubicBezTo>
                    <a:cubicBezTo>
                      <a:pt x="10900" y="15063"/>
                      <a:pt x="10992" y="15116"/>
                      <a:pt x="11075" y="15067"/>
                    </a:cubicBezTo>
                    <a:cubicBezTo>
                      <a:pt x="11145" y="15027"/>
                      <a:pt x="11172" y="14925"/>
                      <a:pt x="11252" y="14900"/>
                    </a:cubicBezTo>
                    <a:cubicBezTo>
                      <a:pt x="11552" y="14806"/>
                      <a:pt x="11870" y="14996"/>
                      <a:pt x="12170" y="14994"/>
                    </a:cubicBezTo>
                    <a:cubicBezTo>
                      <a:pt x="12300" y="14994"/>
                      <a:pt x="12446" y="14944"/>
                      <a:pt x="12544" y="15081"/>
                    </a:cubicBezTo>
                    <a:cubicBezTo>
                      <a:pt x="12646" y="15226"/>
                      <a:pt x="12584" y="15350"/>
                      <a:pt x="12612" y="15528"/>
                    </a:cubicBezTo>
                    <a:cubicBezTo>
                      <a:pt x="12664" y="15857"/>
                      <a:pt x="12839" y="16263"/>
                      <a:pt x="13102" y="16320"/>
                    </a:cubicBezTo>
                    <a:cubicBezTo>
                      <a:pt x="13367" y="16378"/>
                      <a:pt x="13591" y="16220"/>
                      <a:pt x="13835" y="16135"/>
                    </a:cubicBezTo>
                    <a:cubicBezTo>
                      <a:pt x="13931" y="16101"/>
                      <a:pt x="14001" y="15987"/>
                      <a:pt x="14098" y="15958"/>
                    </a:cubicBezTo>
                    <a:cubicBezTo>
                      <a:pt x="14149" y="15942"/>
                      <a:pt x="14221" y="15963"/>
                      <a:pt x="14274" y="15965"/>
                    </a:cubicBezTo>
                    <a:cubicBezTo>
                      <a:pt x="14392" y="15966"/>
                      <a:pt x="14512" y="15966"/>
                      <a:pt x="14630" y="15965"/>
                    </a:cubicBezTo>
                    <a:cubicBezTo>
                      <a:pt x="14790" y="15963"/>
                      <a:pt x="14963" y="15900"/>
                      <a:pt x="14989" y="16184"/>
                    </a:cubicBezTo>
                    <a:cubicBezTo>
                      <a:pt x="15008" y="16400"/>
                      <a:pt x="14971" y="16468"/>
                      <a:pt x="15059" y="16644"/>
                    </a:cubicBezTo>
                    <a:cubicBezTo>
                      <a:pt x="15114" y="16753"/>
                      <a:pt x="15161" y="16724"/>
                      <a:pt x="15107" y="16882"/>
                    </a:cubicBezTo>
                    <a:cubicBezTo>
                      <a:pt x="15092" y="16928"/>
                      <a:pt x="15045" y="16989"/>
                      <a:pt x="15018" y="17021"/>
                    </a:cubicBezTo>
                    <a:cubicBezTo>
                      <a:pt x="14931" y="17124"/>
                      <a:pt x="14779" y="17136"/>
                      <a:pt x="14716" y="17282"/>
                    </a:cubicBezTo>
                    <a:cubicBezTo>
                      <a:pt x="14609" y="17529"/>
                      <a:pt x="14709" y="18069"/>
                      <a:pt x="14762" y="18322"/>
                    </a:cubicBezTo>
                    <a:cubicBezTo>
                      <a:pt x="14807" y="18541"/>
                      <a:pt x="14983" y="18773"/>
                      <a:pt x="15074" y="18956"/>
                    </a:cubicBezTo>
                    <a:cubicBezTo>
                      <a:pt x="15163" y="19133"/>
                      <a:pt x="15222" y="19312"/>
                      <a:pt x="15223" y="19531"/>
                    </a:cubicBezTo>
                    <a:cubicBezTo>
                      <a:pt x="15223" y="19719"/>
                      <a:pt x="15253" y="19807"/>
                      <a:pt x="15283" y="19969"/>
                    </a:cubicBezTo>
                    <a:cubicBezTo>
                      <a:pt x="15314" y="20134"/>
                      <a:pt x="15298" y="20266"/>
                      <a:pt x="15395" y="20370"/>
                    </a:cubicBezTo>
                    <a:cubicBezTo>
                      <a:pt x="15485" y="20466"/>
                      <a:pt x="15648" y="20515"/>
                      <a:pt x="15755" y="20565"/>
                    </a:cubicBezTo>
                    <a:cubicBezTo>
                      <a:pt x="15910" y="20638"/>
                      <a:pt x="16033" y="20600"/>
                      <a:pt x="16194" y="20628"/>
                    </a:cubicBezTo>
                    <a:cubicBezTo>
                      <a:pt x="16264" y="20640"/>
                      <a:pt x="16311" y="20691"/>
                      <a:pt x="16377" y="20712"/>
                    </a:cubicBezTo>
                    <a:cubicBezTo>
                      <a:pt x="16435" y="20730"/>
                      <a:pt x="16493" y="20709"/>
                      <a:pt x="16550" y="20727"/>
                    </a:cubicBezTo>
                    <a:cubicBezTo>
                      <a:pt x="16762" y="20794"/>
                      <a:pt x="16910" y="21051"/>
                      <a:pt x="17032" y="21337"/>
                    </a:cubicBezTo>
                    <a:cubicBezTo>
                      <a:pt x="17062" y="21408"/>
                      <a:pt x="17056" y="21506"/>
                      <a:pt x="17117" y="21542"/>
                    </a:cubicBezTo>
                    <a:cubicBezTo>
                      <a:pt x="17188" y="21584"/>
                      <a:pt x="17175" y="21516"/>
                      <a:pt x="17233" y="21489"/>
                    </a:cubicBezTo>
                    <a:cubicBezTo>
                      <a:pt x="17353" y="21435"/>
                      <a:pt x="17470" y="21379"/>
                      <a:pt x="17588" y="21337"/>
                    </a:cubicBezTo>
                    <a:cubicBezTo>
                      <a:pt x="17831" y="21253"/>
                      <a:pt x="18038" y="21072"/>
                      <a:pt x="18215" y="20807"/>
                    </a:cubicBezTo>
                    <a:cubicBezTo>
                      <a:pt x="18309" y="20667"/>
                      <a:pt x="18353" y="20587"/>
                      <a:pt x="18480" y="20532"/>
                    </a:cubicBezTo>
                    <a:cubicBezTo>
                      <a:pt x="18590" y="20484"/>
                      <a:pt x="18702" y="20391"/>
                      <a:pt x="18806" y="20363"/>
                    </a:cubicBezTo>
                    <a:cubicBezTo>
                      <a:pt x="18901" y="20338"/>
                      <a:pt x="19007" y="20335"/>
                      <a:pt x="19115" y="20338"/>
                    </a:cubicBezTo>
                    <a:cubicBezTo>
                      <a:pt x="19118" y="20275"/>
                      <a:pt x="19124" y="20220"/>
                      <a:pt x="19131" y="20185"/>
                    </a:cubicBezTo>
                    <a:cubicBezTo>
                      <a:pt x="19171" y="19996"/>
                      <a:pt x="19346" y="19829"/>
                      <a:pt x="19419" y="19662"/>
                    </a:cubicBezTo>
                    <a:cubicBezTo>
                      <a:pt x="19451" y="19589"/>
                      <a:pt x="19471" y="19528"/>
                      <a:pt x="19493" y="19478"/>
                    </a:cubicBezTo>
                    <a:cubicBezTo>
                      <a:pt x="19434" y="19432"/>
                      <a:pt x="19393" y="19407"/>
                      <a:pt x="19330" y="19312"/>
                    </a:cubicBezTo>
                    <a:cubicBezTo>
                      <a:pt x="19181" y="19091"/>
                      <a:pt x="18995" y="19053"/>
                      <a:pt x="18838" y="18880"/>
                    </a:cubicBezTo>
                    <a:cubicBezTo>
                      <a:pt x="18695" y="18724"/>
                      <a:pt x="18595" y="18357"/>
                      <a:pt x="18516" y="18145"/>
                    </a:cubicBezTo>
                    <a:cubicBezTo>
                      <a:pt x="18410" y="17860"/>
                      <a:pt x="18254" y="17754"/>
                      <a:pt x="18299" y="17374"/>
                    </a:cubicBezTo>
                    <a:cubicBezTo>
                      <a:pt x="18324" y="17158"/>
                      <a:pt x="18460" y="17043"/>
                      <a:pt x="18489" y="16837"/>
                    </a:cubicBezTo>
                    <a:cubicBezTo>
                      <a:pt x="18509" y="16701"/>
                      <a:pt x="18465" y="16628"/>
                      <a:pt x="18508" y="16491"/>
                    </a:cubicBezTo>
                    <a:cubicBezTo>
                      <a:pt x="18565" y="16312"/>
                      <a:pt x="18682" y="16110"/>
                      <a:pt x="18761" y="15942"/>
                    </a:cubicBezTo>
                    <a:cubicBezTo>
                      <a:pt x="18817" y="15828"/>
                      <a:pt x="18862" y="15731"/>
                      <a:pt x="18900" y="15607"/>
                    </a:cubicBezTo>
                    <a:cubicBezTo>
                      <a:pt x="18941" y="15469"/>
                      <a:pt x="18903" y="15466"/>
                      <a:pt x="18999" y="15345"/>
                    </a:cubicBezTo>
                    <a:cubicBezTo>
                      <a:pt x="19129" y="15180"/>
                      <a:pt x="19248" y="15047"/>
                      <a:pt x="19369" y="14862"/>
                    </a:cubicBezTo>
                    <a:cubicBezTo>
                      <a:pt x="19531" y="14615"/>
                      <a:pt x="19624" y="14633"/>
                      <a:pt x="19848" y="14640"/>
                    </a:cubicBezTo>
                    <a:cubicBezTo>
                      <a:pt x="20013" y="14645"/>
                      <a:pt x="20113" y="14767"/>
                      <a:pt x="20256" y="14820"/>
                    </a:cubicBezTo>
                    <a:cubicBezTo>
                      <a:pt x="20459" y="14895"/>
                      <a:pt x="20476" y="14591"/>
                      <a:pt x="20624" y="14541"/>
                    </a:cubicBezTo>
                    <a:cubicBezTo>
                      <a:pt x="20676" y="14523"/>
                      <a:pt x="20926" y="14619"/>
                      <a:pt x="20977" y="14657"/>
                    </a:cubicBezTo>
                    <a:cubicBezTo>
                      <a:pt x="21077" y="14732"/>
                      <a:pt x="21015" y="14814"/>
                      <a:pt x="21149" y="14820"/>
                    </a:cubicBezTo>
                    <a:cubicBezTo>
                      <a:pt x="21559" y="14834"/>
                      <a:pt x="21335" y="13797"/>
                      <a:pt x="21600" y="13583"/>
                    </a:cubicBezTo>
                    <a:cubicBezTo>
                      <a:pt x="21546" y="13514"/>
                      <a:pt x="21501" y="13433"/>
                      <a:pt x="21450" y="13361"/>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659" name="Shape">
                <a:extLst>
                  <a:ext uri="{FF2B5EF4-FFF2-40B4-BE49-F238E27FC236}">
                    <a16:creationId xmlns:a16="http://schemas.microsoft.com/office/drawing/2014/main" id="{155CEE3D-0A39-FFDE-4CA4-9F21CD0A1AFE}"/>
                  </a:ext>
                </a:extLst>
              </p:cNvPr>
              <p:cNvSpPr/>
              <p:nvPr/>
            </p:nvSpPr>
            <p:spPr>
              <a:xfrm>
                <a:off x="7821522" y="2112144"/>
                <a:ext cx="1068000" cy="846410"/>
              </a:xfrm>
              <a:custGeom>
                <a:avLst/>
                <a:gdLst/>
                <a:ahLst/>
                <a:cxnLst>
                  <a:cxn ang="0">
                    <a:pos x="wd2" y="hd2"/>
                  </a:cxn>
                  <a:cxn ang="5400000">
                    <a:pos x="wd2" y="hd2"/>
                  </a:cxn>
                  <a:cxn ang="10800000">
                    <a:pos x="wd2" y="hd2"/>
                  </a:cxn>
                  <a:cxn ang="16200000">
                    <a:pos x="wd2" y="hd2"/>
                  </a:cxn>
                </a:cxnLst>
                <a:rect l="0" t="0" r="r" b="b"/>
                <a:pathLst>
                  <a:path w="21591" h="21564" extrusionOk="0">
                    <a:moveTo>
                      <a:pt x="21517" y="3066"/>
                    </a:moveTo>
                    <a:cubicBezTo>
                      <a:pt x="21299" y="3021"/>
                      <a:pt x="21465" y="3393"/>
                      <a:pt x="21269" y="3372"/>
                    </a:cubicBezTo>
                    <a:cubicBezTo>
                      <a:pt x="21083" y="3352"/>
                      <a:pt x="20989" y="3351"/>
                      <a:pt x="20968" y="3065"/>
                    </a:cubicBezTo>
                    <a:cubicBezTo>
                      <a:pt x="20953" y="2854"/>
                      <a:pt x="20838" y="2725"/>
                      <a:pt x="20724" y="2578"/>
                    </a:cubicBezTo>
                    <a:cubicBezTo>
                      <a:pt x="20498" y="2288"/>
                      <a:pt x="20336" y="2456"/>
                      <a:pt x="20417" y="1974"/>
                    </a:cubicBezTo>
                    <a:cubicBezTo>
                      <a:pt x="20458" y="1732"/>
                      <a:pt x="20321" y="1719"/>
                      <a:pt x="20125" y="1719"/>
                    </a:cubicBezTo>
                    <a:cubicBezTo>
                      <a:pt x="19670" y="1719"/>
                      <a:pt x="19391" y="2159"/>
                      <a:pt x="19101" y="2506"/>
                    </a:cubicBezTo>
                    <a:cubicBezTo>
                      <a:pt x="18764" y="2907"/>
                      <a:pt x="18111" y="2593"/>
                      <a:pt x="17700" y="2822"/>
                    </a:cubicBezTo>
                    <a:cubicBezTo>
                      <a:pt x="17477" y="2947"/>
                      <a:pt x="17238" y="3156"/>
                      <a:pt x="17094" y="3377"/>
                    </a:cubicBezTo>
                    <a:cubicBezTo>
                      <a:pt x="16908" y="3663"/>
                      <a:pt x="16115" y="3434"/>
                      <a:pt x="15836" y="3470"/>
                    </a:cubicBezTo>
                    <a:cubicBezTo>
                      <a:pt x="15563" y="3506"/>
                      <a:pt x="15320" y="3356"/>
                      <a:pt x="15051" y="3292"/>
                    </a:cubicBezTo>
                    <a:cubicBezTo>
                      <a:pt x="14956" y="3270"/>
                      <a:pt x="14629" y="3456"/>
                      <a:pt x="14534" y="3520"/>
                    </a:cubicBezTo>
                    <a:cubicBezTo>
                      <a:pt x="14413" y="3601"/>
                      <a:pt x="14221" y="3555"/>
                      <a:pt x="14093" y="3510"/>
                    </a:cubicBezTo>
                    <a:cubicBezTo>
                      <a:pt x="13776" y="3397"/>
                      <a:pt x="13426" y="3480"/>
                      <a:pt x="13105" y="3374"/>
                    </a:cubicBezTo>
                    <a:cubicBezTo>
                      <a:pt x="13075" y="3364"/>
                      <a:pt x="12997" y="3033"/>
                      <a:pt x="12916" y="2977"/>
                    </a:cubicBezTo>
                    <a:cubicBezTo>
                      <a:pt x="12705" y="2832"/>
                      <a:pt x="12537" y="3095"/>
                      <a:pt x="12345" y="2853"/>
                    </a:cubicBezTo>
                    <a:cubicBezTo>
                      <a:pt x="12130" y="2582"/>
                      <a:pt x="11863" y="2310"/>
                      <a:pt x="11679" y="2015"/>
                    </a:cubicBezTo>
                    <a:cubicBezTo>
                      <a:pt x="11600" y="1887"/>
                      <a:pt x="11618" y="1763"/>
                      <a:pt x="11477" y="1741"/>
                    </a:cubicBezTo>
                    <a:cubicBezTo>
                      <a:pt x="11280" y="1709"/>
                      <a:pt x="11063" y="1736"/>
                      <a:pt x="10873" y="1658"/>
                    </a:cubicBezTo>
                    <a:cubicBezTo>
                      <a:pt x="10709" y="1591"/>
                      <a:pt x="10584" y="1424"/>
                      <a:pt x="10411" y="1401"/>
                    </a:cubicBezTo>
                    <a:cubicBezTo>
                      <a:pt x="10252" y="1379"/>
                      <a:pt x="10020" y="1431"/>
                      <a:pt x="9874" y="1383"/>
                    </a:cubicBezTo>
                    <a:cubicBezTo>
                      <a:pt x="9730" y="1336"/>
                      <a:pt x="9565" y="1086"/>
                      <a:pt x="9395" y="1007"/>
                    </a:cubicBezTo>
                    <a:cubicBezTo>
                      <a:pt x="9282" y="955"/>
                      <a:pt x="9172" y="946"/>
                      <a:pt x="9060" y="891"/>
                    </a:cubicBezTo>
                    <a:cubicBezTo>
                      <a:pt x="8636" y="678"/>
                      <a:pt x="8586" y="516"/>
                      <a:pt x="8432" y="0"/>
                    </a:cubicBezTo>
                    <a:cubicBezTo>
                      <a:pt x="7942" y="877"/>
                      <a:pt x="6984" y="362"/>
                      <a:pt x="6258" y="514"/>
                    </a:cubicBezTo>
                    <a:cubicBezTo>
                      <a:pt x="6034" y="561"/>
                      <a:pt x="5801" y="608"/>
                      <a:pt x="5575" y="616"/>
                    </a:cubicBezTo>
                    <a:cubicBezTo>
                      <a:pt x="5345" y="624"/>
                      <a:pt x="5412" y="762"/>
                      <a:pt x="5291" y="988"/>
                    </a:cubicBezTo>
                    <a:cubicBezTo>
                      <a:pt x="5195" y="1164"/>
                      <a:pt x="4857" y="1418"/>
                      <a:pt x="5067" y="1644"/>
                    </a:cubicBezTo>
                    <a:cubicBezTo>
                      <a:pt x="5195" y="1782"/>
                      <a:pt x="5548" y="2090"/>
                      <a:pt x="5548" y="2337"/>
                    </a:cubicBezTo>
                    <a:cubicBezTo>
                      <a:pt x="5548" y="2578"/>
                      <a:pt x="5734" y="2695"/>
                      <a:pt x="5410" y="2769"/>
                    </a:cubicBezTo>
                    <a:cubicBezTo>
                      <a:pt x="5132" y="2833"/>
                      <a:pt x="5231" y="2910"/>
                      <a:pt x="4998" y="2682"/>
                    </a:cubicBezTo>
                    <a:cubicBezTo>
                      <a:pt x="4872" y="2558"/>
                      <a:pt x="4922" y="2477"/>
                      <a:pt x="4889" y="2320"/>
                    </a:cubicBezTo>
                    <a:cubicBezTo>
                      <a:pt x="4854" y="2152"/>
                      <a:pt x="4350" y="2256"/>
                      <a:pt x="4274" y="2261"/>
                    </a:cubicBezTo>
                    <a:cubicBezTo>
                      <a:pt x="4131" y="2271"/>
                      <a:pt x="3978" y="2310"/>
                      <a:pt x="3828" y="2323"/>
                    </a:cubicBezTo>
                    <a:cubicBezTo>
                      <a:pt x="3810" y="2325"/>
                      <a:pt x="3792" y="2325"/>
                      <a:pt x="3774" y="2326"/>
                    </a:cubicBezTo>
                    <a:cubicBezTo>
                      <a:pt x="3783" y="2515"/>
                      <a:pt x="3786" y="2709"/>
                      <a:pt x="3749" y="2861"/>
                    </a:cubicBezTo>
                    <a:cubicBezTo>
                      <a:pt x="3728" y="2949"/>
                      <a:pt x="3659" y="3028"/>
                      <a:pt x="3630" y="3116"/>
                    </a:cubicBezTo>
                    <a:cubicBezTo>
                      <a:pt x="3602" y="3208"/>
                      <a:pt x="3609" y="3278"/>
                      <a:pt x="3609" y="3377"/>
                    </a:cubicBezTo>
                    <a:cubicBezTo>
                      <a:pt x="3611" y="3511"/>
                      <a:pt x="3613" y="3647"/>
                      <a:pt x="3610" y="3781"/>
                    </a:cubicBezTo>
                    <a:cubicBezTo>
                      <a:pt x="3606" y="3920"/>
                      <a:pt x="3578" y="4016"/>
                      <a:pt x="3464" y="4063"/>
                    </a:cubicBezTo>
                    <a:cubicBezTo>
                      <a:pt x="3363" y="4104"/>
                      <a:pt x="3227" y="4144"/>
                      <a:pt x="3115" y="4125"/>
                    </a:cubicBezTo>
                    <a:cubicBezTo>
                      <a:pt x="3046" y="4113"/>
                      <a:pt x="2865" y="4065"/>
                      <a:pt x="2816" y="4003"/>
                    </a:cubicBezTo>
                    <a:cubicBezTo>
                      <a:pt x="2750" y="3921"/>
                      <a:pt x="2791" y="3901"/>
                      <a:pt x="2771" y="3809"/>
                    </a:cubicBezTo>
                    <a:cubicBezTo>
                      <a:pt x="2757" y="3742"/>
                      <a:pt x="2713" y="3713"/>
                      <a:pt x="2712" y="3634"/>
                    </a:cubicBezTo>
                    <a:cubicBezTo>
                      <a:pt x="2629" y="3645"/>
                      <a:pt x="2566" y="3706"/>
                      <a:pt x="2495" y="3743"/>
                    </a:cubicBezTo>
                    <a:cubicBezTo>
                      <a:pt x="2410" y="3787"/>
                      <a:pt x="2338" y="3793"/>
                      <a:pt x="2252" y="3811"/>
                    </a:cubicBezTo>
                    <a:cubicBezTo>
                      <a:pt x="2166" y="3830"/>
                      <a:pt x="2097" y="3872"/>
                      <a:pt x="2005" y="3875"/>
                    </a:cubicBezTo>
                    <a:cubicBezTo>
                      <a:pt x="1923" y="3878"/>
                      <a:pt x="1840" y="3874"/>
                      <a:pt x="1758" y="3874"/>
                    </a:cubicBezTo>
                    <a:cubicBezTo>
                      <a:pt x="1614" y="3874"/>
                      <a:pt x="1382" y="3820"/>
                      <a:pt x="1279" y="3932"/>
                    </a:cubicBezTo>
                    <a:cubicBezTo>
                      <a:pt x="1200" y="4019"/>
                      <a:pt x="1151" y="4150"/>
                      <a:pt x="1083" y="4248"/>
                    </a:cubicBezTo>
                    <a:cubicBezTo>
                      <a:pt x="999" y="4368"/>
                      <a:pt x="920" y="4411"/>
                      <a:pt x="803" y="4445"/>
                    </a:cubicBezTo>
                    <a:cubicBezTo>
                      <a:pt x="795" y="4658"/>
                      <a:pt x="661" y="4956"/>
                      <a:pt x="504" y="5073"/>
                    </a:cubicBezTo>
                    <a:cubicBezTo>
                      <a:pt x="386" y="5161"/>
                      <a:pt x="226" y="5166"/>
                      <a:pt x="104" y="5243"/>
                    </a:cubicBezTo>
                    <a:cubicBezTo>
                      <a:pt x="-9" y="5314"/>
                      <a:pt x="8" y="5409"/>
                      <a:pt x="8" y="5554"/>
                    </a:cubicBezTo>
                    <a:cubicBezTo>
                      <a:pt x="8" y="5629"/>
                      <a:pt x="-8" y="5734"/>
                      <a:pt x="6" y="5806"/>
                    </a:cubicBezTo>
                    <a:cubicBezTo>
                      <a:pt x="17" y="5864"/>
                      <a:pt x="48" y="5895"/>
                      <a:pt x="60" y="5956"/>
                    </a:cubicBezTo>
                    <a:cubicBezTo>
                      <a:pt x="86" y="6093"/>
                      <a:pt x="15" y="6280"/>
                      <a:pt x="65" y="6409"/>
                    </a:cubicBezTo>
                    <a:cubicBezTo>
                      <a:pt x="90" y="6474"/>
                      <a:pt x="172" y="6501"/>
                      <a:pt x="199" y="6565"/>
                    </a:cubicBezTo>
                    <a:cubicBezTo>
                      <a:pt x="211" y="6594"/>
                      <a:pt x="240" y="6724"/>
                      <a:pt x="244" y="6750"/>
                    </a:cubicBezTo>
                    <a:cubicBezTo>
                      <a:pt x="246" y="6761"/>
                      <a:pt x="247" y="6772"/>
                      <a:pt x="247" y="6785"/>
                    </a:cubicBezTo>
                    <a:cubicBezTo>
                      <a:pt x="253" y="6889"/>
                      <a:pt x="229" y="7040"/>
                      <a:pt x="243" y="7138"/>
                    </a:cubicBezTo>
                    <a:cubicBezTo>
                      <a:pt x="246" y="7152"/>
                      <a:pt x="248" y="7165"/>
                      <a:pt x="252" y="7175"/>
                    </a:cubicBezTo>
                    <a:cubicBezTo>
                      <a:pt x="320" y="7372"/>
                      <a:pt x="796" y="7156"/>
                      <a:pt x="899" y="7064"/>
                    </a:cubicBezTo>
                    <a:cubicBezTo>
                      <a:pt x="1096" y="6889"/>
                      <a:pt x="1200" y="6665"/>
                      <a:pt x="1450" y="6613"/>
                    </a:cubicBezTo>
                    <a:cubicBezTo>
                      <a:pt x="1565" y="6589"/>
                      <a:pt x="1697" y="6517"/>
                      <a:pt x="1785" y="6427"/>
                    </a:cubicBezTo>
                    <a:cubicBezTo>
                      <a:pt x="1879" y="6330"/>
                      <a:pt x="1908" y="6205"/>
                      <a:pt x="1945" y="6052"/>
                    </a:cubicBezTo>
                    <a:cubicBezTo>
                      <a:pt x="1975" y="5931"/>
                      <a:pt x="2024" y="5805"/>
                      <a:pt x="2022" y="5695"/>
                    </a:cubicBezTo>
                    <a:cubicBezTo>
                      <a:pt x="2021" y="5672"/>
                      <a:pt x="1980" y="5534"/>
                      <a:pt x="1972" y="5493"/>
                    </a:cubicBezTo>
                    <a:cubicBezTo>
                      <a:pt x="1955" y="5408"/>
                      <a:pt x="1933" y="5343"/>
                      <a:pt x="1926" y="5253"/>
                    </a:cubicBezTo>
                    <a:cubicBezTo>
                      <a:pt x="1864" y="5240"/>
                      <a:pt x="1678" y="5251"/>
                      <a:pt x="1680" y="5120"/>
                    </a:cubicBezTo>
                    <a:cubicBezTo>
                      <a:pt x="1682" y="5034"/>
                      <a:pt x="1815" y="5009"/>
                      <a:pt x="1758" y="4933"/>
                    </a:cubicBezTo>
                    <a:cubicBezTo>
                      <a:pt x="1875" y="4798"/>
                      <a:pt x="1952" y="4690"/>
                      <a:pt x="2131" y="4742"/>
                    </a:cubicBezTo>
                    <a:cubicBezTo>
                      <a:pt x="2291" y="4789"/>
                      <a:pt x="2363" y="5123"/>
                      <a:pt x="2330" y="5310"/>
                    </a:cubicBezTo>
                    <a:cubicBezTo>
                      <a:pt x="2301" y="5471"/>
                      <a:pt x="2157" y="5614"/>
                      <a:pt x="2134" y="5779"/>
                    </a:cubicBezTo>
                    <a:cubicBezTo>
                      <a:pt x="2107" y="5966"/>
                      <a:pt x="2341" y="6129"/>
                      <a:pt x="2455" y="6238"/>
                    </a:cubicBezTo>
                    <a:cubicBezTo>
                      <a:pt x="2602" y="6376"/>
                      <a:pt x="2746" y="6476"/>
                      <a:pt x="2907" y="6566"/>
                    </a:cubicBezTo>
                    <a:cubicBezTo>
                      <a:pt x="2983" y="6607"/>
                      <a:pt x="3025" y="6615"/>
                      <a:pt x="3117" y="6613"/>
                    </a:cubicBezTo>
                    <a:cubicBezTo>
                      <a:pt x="3212" y="6611"/>
                      <a:pt x="3273" y="6644"/>
                      <a:pt x="3362" y="6675"/>
                    </a:cubicBezTo>
                    <a:cubicBezTo>
                      <a:pt x="3483" y="6717"/>
                      <a:pt x="3584" y="6754"/>
                      <a:pt x="3564" y="6956"/>
                    </a:cubicBezTo>
                    <a:cubicBezTo>
                      <a:pt x="3553" y="7069"/>
                      <a:pt x="3491" y="7106"/>
                      <a:pt x="3462" y="7201"/>
                    </a:cubicBezTo>
                    <a:cubicBezTo>
                      <a:pt x="3428" y="7312"/>
                      <a:pt x="3409" y="7436"/>
                      <a:pt x="3354" y="7545"/>
                    </a:cubicBezTo>
                    <a:cubicBezTo>
                      <a:pt x="3294" y="7661"/>
                      <a:pt x="3194" y="7730"/>
                      <a:pt x="3132" y="7843"/>
                    </a:cubicBezTo>
                    <a:cubicBezTo>
                      <a:pt x="3204" y="7917"/>
                      <a:pt x="3298" y="7949"/>
                      <a:pt x="3384" y="7987"/>
                    </a:cubicBezTo>
                    <a:cubicBezTo>
                      <a:pt x="3415" y="8001"/>
                      <a:pt x="3426" y="8035"/>
                      <a:pt x="3460" y="8045"/>
                    </a:cubicBezTo>
                    <a:cubicBezTo>
                      <a:pt x="3511" y="8059"/>
                      <a:pt x="3557" y="8038"/>
                      <a:pt x="3611" y="8056"/>
                    </a:cubicBezTo>
                    <a:cubicBezTo>
                      <a:pt x="3655" y="8070"/>
                      <a:pt x="3686" y="8100"/>
                      <a:pt x="3734" y="8107"/>
                    </a:cubicBezTo>
                    <a:cubicBezTo>
                      <a:pt x="3774" y="8112"/>
                      <a:pt x="3822" y="8089"/>
                      <a:pt x="3860" y="8101"/>
                    </a:cubicBezTo>
                    <a:cubicBezTo>
                      <a:pt x="3923" y="8124"/>
                      <a:pt x="3977" y="8205"/>
                      <a:pt x="3961" y="8292"/>
                    </a:cubicBezTo>
                    <a:cubicBezTo>
                      <a:pt x="3938" y="8420"/>
                      <a:pt x="3794" y="8390"/>
                      <a:pt x="3736" y="8476"/>
                    </a:cubicBezTo>
                    <a:cubicBezTo>
                      <a:pt x="3709" y="8516"/>
                      <a:pt x="3667" y="8698"/>
                      <a:pt x="3663" y="8757"/>
                    </a:cubicBezTo>
                    <a:cubicBezTo>
                      <a:pt x="3651" y="8911"/>
                      <a:pt x="3757" y="9195"/>
                      <a:pt x="3800" y="9331"/>
                    </a:cubicBezTo>
                    <a:cubicBezTo>
                      <a:pt x="3745" y="9376"/>
                      <a:pt x="3755" y="9495"/>
                      <a:pt x="3710" y="9566"/>
                    </a:cubicBezTo>
                    <a:cubicBezTo>
                      <a:pt x="3654" y="9656"/>
                      <a:pt x="3594" y="9662"/>
                      <a:pt x="3512" y="9704"/>
                    </a:cubicBezTo>
                    <a:cubicBezTo>
                      <a:pt x="3288" y="9821"/>
                      <a:pt x="3380" y="9946"/>
                      <a:pt x="3562" y="10032"/>
                    </a:cubicBezTo>
                    <a:cubicBezTo>
                      <a:pt x="3644" y="10071"/>
                      <a:pt x="3731" y="10069"/>
                      <a:pt x="3808" y="10105"/>
                    </a:cubicBezTo>
                    <a:cubicBezTo>
                      <a:pt x="3872" y="10135"/>
                      <a:pt x="3884" y="10205"/>
                      <a:pt x="3956" y="10223"/>
                    </a:cubicBezTo>
                    <a:cubicBezTo>
                      <a:pt x="3981" y="10230"/>
                      <a:pt x="4031" y="10219"/>
                      <a:pt x="4054" y="10218"/>
                    </a:cubicBezTo>
                    <a:cubicBezTo>
                      <a:pt x="4229" y="10214"/>
                      <a:pt x="4375" y="10269"/>
                      <a:pt x="4547" y="10279"/>
                    </a:cubicBezTo>
                    <a:cubicBezTo>
                      <a:pt x="4704" y="10289"/>
                      <a:pt x="4893" y="10414"/>
                      <a:pt x="4987" y="10568"/>
                    </a:cubicBezTo>
                    <a:cubicBezTo>
                      <a:pt x="5072" y="10706"/>
                      <a:pt x="5061" y="10899"/>
                      <a:pt x="5088" y="11060"/>
                    </a:cubicBezTo>
                    <a:cubicBezTo>
                      <a:pt x="5127" y="11299"/>
                      <a:pt x="5349" y="11233"/>
                      <a:pt x="5496" y="11263"/>
                    </a:cubicBezTo>
                    <a:cubicBezTo>
                      <a:pt x="5510" y="11265"/>
                      <a:pt x="5524" y="11267"/>
                      <a:pt x="5536" y="11272"/>
                    </a:cubicBezTo>
                    <a:cubicBezTo>
                      <a:pt x="5575" y="11287"/>
                      <a:pt x="5653" y="11363"/>
                      <a:pt x="5671" y="11412"/>
                    </a:cubicBezTo>
                    <a:cubicBezTo>
                      <a:pt x="5714" y="11524"/>
                      <a:pt x="5662" y="11557"/>
                      <a:pt x="5620" y="11632"/>
                    </a:cubicBezTo>
                    <a:cubicBezTo>
                      <a:pt x="5609" y="11651"/>
                      <a:pt x="5595" y="11683"/>
                      <a:pt x="5581" y="11714"/>
                    </a:cubicBezTo>
                    <a:cubicBezTo>
                      <a:pt x="5568" y="11739"/>
                      <a:pt x="5557" y="11764"/>
                      <a:pt x="5547" y="11777"/>
                    </a:cubicBezTo>
                    <a:cubicBezTo>
                      <a:pt x="5535" y="11793"/>
                      <a:pt x="5485" y="11832"/>
                      <a:pt x="5483" y="11836"/>
                    </a:cubicBezTo>
                    <a:cubicBezTo>
                      <a:pt x="5489" y="11826"/>
                      <a:pt x="5436" y="11894"/>
                      <a:pt x="5434" y="11897"/>
                    </a:cubicBezTo>
                    <a:cubicBezTo>
                      <a:pt x="5424" y="11910"/>
                      <a:pt x="5400" y="11970"/>
                      <a:pt x="5386" y="11992"/>
                    </a:cubicBezTo>
                    <a:cubicBezTo>
                      <a:pt x="5308" y="12117"/>
                      <a:pt x="5166" y="12226"/>
                      <a:pt x="5054" y="12289"/>
                    </a:cubicBezTo>
                    <a:cubicBezTo>
                      <a:pt x="4979" y="12330"/>
                      <a:pt x="4922" y="12355"/>
                      <a:pt x="4857" y="12412"/>
                    </a:cubicBezTo>
                    <a:cubicBezTo>
                      <a:pt x="4783" y="12477"/>
                      <a:pt x="4752" y="12488"/>
                      <a:pt x="4669" y="12520"/>
                    </a:cubicBezTo>
                    <a:cubicBezTo>
                      <a:pt x="4580" y="12555"/>
                      <a:pt x="4442" y="12716"/>
                      <a:pt x="4349" y="12698"/>
                    </a:cubicBezTo>
                    <a:cubicBezTo>
                      <a:pt x="4226" y="12673"/>
                      <a:pt x="4262" y="12498"/>
                      <a:pt x="4135" y="12461"/>
                    </a:cubicBezTo>
                    <a:cubicBezTo>
                      <a:pt x="4062" y="12441"/>
                      <a:pt x="3990" y="12468"/>
                      <a:pt x="3917" y="12445"/>
                    </a:cubicBezTo>
                    <a:cubicBezTo>
                      <a:pt x="3749" y="12391"/>
                      <a:pt x="3738" y="12243"/>
                      <a:pt x="3710" y="12055"/>
                    </a:cubicBezTo>
                    <a:cubicBezTo>
                      <a:pt x="3686" y="11889"/>
                      <a:pt x="3626" y="11713"/>
                      <a:pt x="3573" y="11573"/>
                    </a:cubicBezTo>
                    <a:cubicBezTo>
                      <a:pt x="3532" y="11466"/>
                      <a:pt x="3557" y="11486"/>
                      <a:pt x="3463" y="11463"/>
                    </a:cubicBezTo>
                    <a:cubicBezTo>
                      <a:pt x="3381" y="11444"/>
                      <a:pt x="3300" y="11405"/>
                      <a:pt x="3215" y="11399"/>
                    </a:cubicBezTo>
                    <a:cubicBezTo>
                      <a:pt x="3052" y="11389"/>
                      <a:pt x="2885" y="11403"/>
                      <a:pt x="2721" y="11401"/>
                    </a:cubicBezTo>
                    <a:cubicBezTo>
                      <a:pt x="2653" y="11400"/>
                      <a:pt x="2594" y="11383"/>
                      <a:pt x="2547" y="11461"/>
                    </a:cubicBezTo>
                    <a:cubicBezTo>
                      <a:pt x="2499" y="11541"/>
                      <a:pt x="2542" y="11623"/>
                      <a:pt x="2528" y="11712"/>
                    </a:cubicBezTo>
                    <a:cubicBezTo>
                      <a:pt x="2503" y="11875"/>
                      <a:pt x="2370" y="12030"/>
                      <a:pt x="2290" y="12159"/>
                    </a:cubicBezTo>
                    <a:cubicBezTo>
                      <a:pt x="2252" y="12221"/>
                      <a:pt x="2216" y="12307"/>
                      <a:pt x="2184" y="12372"/>
                    </a:cubicBezTo>
                    <a:cubicBezTo>
                      <a:pt x="2155" y="12432"/>
                      <a:pt x="2123" y="12474"/>
                      <a:pt x="2091" y="12532"/>
                    </a:cubicBezTo>
                    <a:cubicBezTo>
                      <a:pt x="1881" y="12920"/>
                      <a:pt x="2263" y="13177"/>
                      <a:pt x="2438" y="13376"/>
                    </a:cubicBezTo>
                    <a:cubicBezTo>
                      <a:pt x="2467" y="13409"/>
                      <a:pt x="2507" y="13474"/>
                      <a:pt x="2536" y="13503"/>
                    </a:cubicBezTo>
                    <a:cubicBezTo>
                      <a:pt x="2555" y="13521"/>
                      <a:pt x="2594" y="13509"/>
                      <a:pt x="2611" y="13528"/>
                    </a:cubicBezTo>
                    <a:cubicBezTo>
                      <a:pt x="2662" y="13580"/>
                      <a:pt x="2671" y="13645"/>
                      <a:pt x="2746" y="13643"/>
                    </a:cubicBezTo>
                    <a:cubicBezTo>
                      <a:pt x="2807" y="13642"/>
                      <a:pt x="2850" y="13586"/>
                      <a:pt x="2917" y="13575"/>
                    </a:cubicBezTo>
                    <a:cubicBezTo>
                      <a:pt x="2978" y="13566"/>
                      <a:pt x="3054" y="13572"/>
                      <a:pt x="3115" y="13575"/>
                    </a:cubicBezTo>
                    <a:cubicBezTo>
                      <a:pt x="3292" y="13586"/>
                      <a:pt x="3362" y="13718"/>
                      <a:pt x="3401" y="13902"/>
                    </a:cubicBezTo>
                    <a:cubicBezTo>
                      <a:pt x="3416" y="13973"/>
                      <a:pt x="3394" y="14058"/>
                      <a:pt x="3422" y="14124"/>
                    </a:cubicBezTo>
                    <a:cubicBezTo>
                      <a:pt x="3446" y="14180"/>
                      <a:pt x="3491" y="14225"/>
                      <a:pt x="3516" y="14285"/>
                    </a:cubicBezTo>
                    <a:cubicBezTo>
                      <a:pt x="3574" y="14418"/>
                      <a:pt x="3610" y="14620"/>
                      <a:pt x="3706" y="14713"/>
                    </a:cubicBezTo>
                    <a:cubicBezTo>
                      <a:pt x="3842" y="14845"/>
                      <a:pt x="3877" y="14904"/>
                      <a:pt x="3905" y="15133"/>
                    </a:cubicBezTo>
                    <a:cubicBezTo>
                      <a:pt x="3958" y="15560"/>
                      <a:pt x="4486" y="15172"/>
                      <a:pt x="4697" y="15253"/>
                    </a:cubicBezTo>
                    <a:cubicBezTo>
                      <a:pt x="4801" y="15293"/>
                      <a:pt x="4869" y="15477"/>
                      <a:pt x="4927" y="15581"/>
                    </a:cubicBezTo>
                    <a:cubicBezTo>
                      <a:pt x="4980" y="15674"/>
                      <a:pt x="5040" y="15785"/>
                      <a:pt x="5102" y="15866"/>
                    </a:cubicBezTo>
                    <a:cubicBezTo>
                      <a:pt x="5159" y="15939"/>
                      <a:pt x="5165" y="15910"/>
                      <a:pt x="5235" y="15939"/>
                    </a:cubicBezTo>
                    <a:cubicBezTo>
                      <a:pt x="5357" y="15989"/>
                      <a:pt x="5469" y="16077"/>
                      <a:pt x="5561" y="16187"/>
                    </a:cubicBezTo>
                    <a:cubicBezTo>
                      <a:pt x="5617" y="16253"/>
                      <a:pt x="5681" y="16319"/>
                      <a:pt x="5730" y="16391"/>
                    </a:cubicBezTo>
                    <a:cubicBezTo>
                      <a:pt x="5777" y="16460"/>
                      <a:pt x="5812" y="16470"/>
                      <a:pt x="5866" y="16514"/>
                    </a:cubicBezTo>
                    <a:cubicBezTo>
                      <a:pt x="5917" y="16555"/>
                      <a:pt x="5983" y="16648"/>
                      <a:pt x="6037" y="16675"/>
                    </a:cubicBezTo>
                    <a:cubicBezTo>
                      <a:pt x="6115" y="16713"/>
                      <a:pt x="6197" y="16660"/>
                      <a:pt x="6276" y="16683"/>
                    </a:cubicBezTo>
                    <a:cubicBezTo>
                      <a:pt x="6326" y="16698"/>
                      <a:pt x="6366" y="16730"/>
                      <a:pt x="6417" y="16747"/>
                    </a:cubicBezTo>
                    <a:cubicBezTo>
                      <a:pt x="6456" y="16760"/>
                      <a:pt x="6492" y="16772"/>
                      <a:pt x="6527" y="16786"/>
                    </a:cubicBezTo>
                    <a:cubicBezTo>
                      <a:pt x="6570" y="16804"/>
                      <a:pt x="6611" y="16826"/>
                      <a:pt x="6650" y="16866"/>
                    </a:cubicBezTo>
                    <a:cubicBezTo>
                      <a:pt x="6684" y="16900"/>
                      <a:pt x="6692" y="16887"/>
                      <a:pt x="6718" y="16931"/>
                    </a:cubicBezTo>
                    <a:cubicBezTo>
                      <a:pt x="6732" y="16955"/>
                      <a:pt x="6757" y="17057"/>
                      <a:pt x="6762" y="17091"/>
                    </a:cubicBezTo>
                    <a:cubicBezTo>
                      <a:pt x="6775" y="17183"/>
                      <a:pt x="6761" y="17277"/>
                      <a:pt x="6765" y="17371"/>
                    </a:cubicBezTo>
                    <a:cubicBezTo>
                      <a:pt x="6773" y="17563"/>
                      <a:pt x="6921" y="17590"/>
                      <a:pt x="6960" y="17775"/>
                    </a:cubicBezTo>
                    <a:cubicBezTo>
                      <a:pt x="6982" y="17884"/>
                      <a:pt x="6952" y="18007"/>
                      <a:pt x="6962" y="18119"/>
                    </a:cubicBezTo>
                    <a:cubicBezTo>
                      <a:pt x="6965" y="18157"/>
                      <a:pt x="6974" y="18184"/>
                      <a:pt x="6984" y="18208"/>
                    </a:cubicBezTo>
                    <a:cubicBezTo>
                      <a:pt x="7034" y="18184"/>
                      <a:pt x="7087" y="18171"/>
                      <a:pt x="7160" y="18194"/>
                    </a:cubicBezTo>
                    <a:cubicBezTo>
                      <a:pt x="7218" y="18211"/>
                      <a:pt x="7290" y="18234"/>
                      <a:pt x="7311" y="18299"/>
                    </a:cubicBezTo>
                    <a:cubicBezTo>
                      <a:pt x="7336" y="18371"/>
                      <a:pt x="7308" y="18433"/>
                      <a:pt x="7343" y="18508"/>
                    </a:cubicBezTo>
                    <a:cubicBezTo>
                      <a:pt x="7399" y="18625"/>
                      <a:pt x="7472" y="18721"/>
                      <a:pt x="7517" y="18849"/>
                    </a:cubicBezTo>
                    <a:cubicBezTo>
                      <a:pt x="7612" y="19116"/>
                      <a:pt x="7332" y="19551"/>
                      <a:pt x="7727" y="19548"/>
                    </a:cubicBezTo>
                    <a:cubicBezTo>
                      <a:pt x="7892" y="19547"/>
                      <a:pt x="7966" y="19552"/>
                      <a:pt x="8073" y="19392"/>
                    </a:cubicBezTo>
                    <a:cubicBezTo>
                      <a:pt x="8157" y="19266"/>
                      <a:pt x="8227" y="19132"/>
                      <a:pt x="8295" y="18989"/>
                    </a:cubicBezTo>
                    <a:cubicBezTo>
                      <a:pt x="8357" y="18855"/>
                      <a:pt x="8339" y="18740"/>
                      <a:pt x="8344" y="18584"/>
                    </a:cubicBezTo>
                    <a:cubicBezTo>
                      <a:pt x="8349" y="18415"/>
                      <a:pt x="8424" y="18295"/>
                      <a:pt x="8555" y="18412"/>
                    </a:cubicBezTo>
                    <a:cubicBezTo>
                      <a:pt x="8642" y="18489"/>
                      <a:pt x="8687" y="18624"/>
                      <a:pt x="8776" y="18697"/>
                    </a:cubicBezTo>
                    <a:cubicBezTo>
                      <a:pt x="8895" y="18793"/>
                      <a:pt x="9109" y="18827"/>
                      <a:pt x="9201" y="18982"/>
                    </a:cubicBezTo>
                    <a:cubicBezTo>
                      <a:pt x="9266" y="19090"/>
                      <a:pt x="9234" y="19331"/>
                      <a:pt x="9233" y="19473"/>
                    </a:cubicBezTo>
                    <a:cubicBezTo>
                      <a:pt x="9230" y="19694"/>
                      <a:pt x="9321" y="19783"/>
                      <a:pt x="9411" y="19956"/>
                    </a:cubicBezTo>
                    <a:cubicBezTo>
                      <a:pt x="9474" y="20078"/>
                      <a:pt x="9465" y="20136"/>
                      <a:pt x="9477" y="20264"/>
                    </a:cubicBezTo>
                    <a:cubicBezTo>
                      <a:pt x="9488" y="20365"/>
                      <a:pt x="9523" y="20421"/>
                      <a:pt x="9554" y="20513"/>
                    </a:cubicBezTo>
                    <a:cubicBezTo>
                      <a:pt x="9612" y="20684"/>
                      <a:pt x="9650" y="20863"/>
                      <a:pt x="9676" y="21042"/>
                    </a:cubicBezTo>
                    <a:cubicBezTo>
                      <a:pt x="9693" y="21165"/>
                      <a:pt x="9670" y="21151"/>
                      <a:pt x="9774" y="21167"/>
                    </a:cubicBezTo>
                    <a:cubicBezTo>
                      <a:pt x="9852" y="21179"/>
                      <a:pt x="9896" y="21182"/>
                      <a:pt x="9971" y="21212"/>
                    </a:cubicBezTo>
                    <a:cubicBezTo>
                      <a:pt x="10029" y="21235"/>
                      <a:pt x="10132" y="21291"/>
                      <a:pt x="10192" y="21287"/>
                    </a:cubicBezTo>
                    <a:cubicBezTo>
                      <a:pt x="10314" y="21278"/>
                      <a:pt x="10236" y="21219"/>
                      <a:pt x="10275" y="21102"/>
                    </a:cubicBezTo>
                    <a:cubicBezTo>
                      <a:pt x="10386" y="20767"/>
                      <a:pt x="10488" y="21212"/>
                      <a:pt x="10565" y="21293"/>
                    </a:cubicBezTo>
                    <a:cubicBezTo>
                      <a:pt x="10627" y="21359"/>
                      <a:pt x="10656" y="21400"/>
                      <a:pt x="10710" y="21477"/>
                    </a:cubicBezTo>
                    <a:cubicBezTo>
                      <a:pt x="10795" y="21600"/>
                      <a:pt x="10835" y="21577"/>
                      <a:pt x="10938" y="21502"/>
                    </a:cubicBezTo>
                    <a:cubicBezTo>
                      <a:pt x="11038" y="21431"/>
                      <a:pt x="11119" y="21345"/>
                      <a:pt x="11206" y="21255"/>
                    </a:cubicBezTo>
                    <a:cubicBezTo>
                      <a:pt x="11271" y="21190"/>
                      <a:pt x="11334" y="21200"/>
                      <a:pt x="11395" y="21151"/>
                    </a:cubicBezTo>
                    <a:cubicBezTo>
                      <a:pt x="11459" y="21100"/>
                      <a:pt x="11421" y="21031"/>
                      <a:pt x="11450" y="20975"/>
                    </a:cubicBezTo>
                    <a:cubicBezTo>
                      <a:pt x="11493" y="20895"/>
                      <a:pt x="11600" y="20892"/>
                      <a:pt x="11689" y="20911"/>
                    </a:cubicBezTo>
                    <a:cubicBezTo>
                      <a:pt x="11833" y="20944"/>
                      <a:pt x="11946" y="21161"/>
                      <a:pt x="12069" y="21254"/>
                    </a:cubicBezTo>
                    <a:cubicBezTo>
                      <a:pt x="12173" y="21333"/>
                      <a:pt x="12322" y="21291"/>
                      <a:pt x="12454" y="21280"/>
                    </a:cubicBezTo>
                    <a:cubicBezTo>
                      <a:pt x="12465" y="21258"/>
                      <a:pt x="12477" y="21239"/>
                      <a:pt x="12487" y="21225"/>
                    </a:cubicBezTo>
                    <a:cubicBezTo>
                      <a:pt x="12532" y="21165"/>
                      <a:pt x="12592" y="21126"/>
                      <a:pt x="12649" y="21055"/>
                    </a:cubicBezTo>
                    <a:cubicBezTo>
                      <a:pt x="12712" y="20977"/>
                      <a:pt x="12707" y="20956"/>
                      <a:pt x="12734" y="20854"/>
                    </a:cubicBezTo>
                    <a:cubicBezTo>
                      <a:pt x="12762" y="20746"/>
                      <a:pt x="12806" y="20648"/>
                      <a:pt x="12835" y="20541"/>
                    </a:cubicBezTo>
                    <a:cubicBezTo>
                      <a:pt x="12857" y="20459"/>
                      <a:pt x="12867" y="20381"/>
                      <a:pt x="12895" y="20295"/>
                    </a:cubicBezTo>
                    <a:cubicBezTo>
                      <a:pt x="12926" y="20197"/>
                      <a:pt x="12966" y="20081"/>
                      <a:pt x="12984" y="19985"/>
                    </a:cubicBezTo>
                    <a:cubicBezTo>
                      <a:pt x="13002" y="19891"/>
                      <a:pt x="12976" y="19770"/>
                      <a:pt x="12980" y="19671"/>
                    </a:cubicBezTo>
                    <a:cubicBezTo>
                      <a:pt x="12986" y="19555"/>
                      <a:pt x="13029" y="19464"/>
                      <a:pt x="13056" y="19360"/>
                    </a:cubicBezTo>
                    <a:cubicBezTo>
                      <a:pt x="13107" y="19164"/>
                      <a:pt x="13037" y="18984"/>
                      <a:pt x="12932" y="18831"/>
                    </a:cubicBezTo>
                    <a:cubicBezTo>
                      <a:pt x="12856" y="18719"/>
                      <a:pt x="12849" y="18736"/>
                      <a:pt x="12795" y="18862"/>
                    </a:cubicBezTo>
                    <a:cubicBezTo>
                      <a:pt x="12782" y="18894"/>
                      <a:pt x="12795" y="18948"/>
                      <a:pt x="12774" y="18976"/>
                    </a:cubicBezTo>
                    <a:cubicBezTo>
                      <a:pt x="12759" y="18996"/>
                      <a:pt x="12696" y="19010"/>
                      <a:pt x="12672" y="19032"/>
                    </a:cubicBezTo>
                    <a:cubicBezTo>
                      <a:pt x="12624" y="19076"/>
                      <a:pt x="12585" y="19132"/>
                      <a:pt x="12538" y="19174"/>
                    </a:cubicBezTo>
                    <a:cubicBezTo>
                      <a:pt x="12504" y="19202"/>
                      <a:pt x="12352" y="19353"/>
                      <a:pt x="12328" y="19352"/>
                    </a:cubicBezTo>
                    <a:cubicBezTo>
                      <a:pt x="12184" y="19350"/>
                      <a:pt x="12176" y="19050"/>
                      <a:pt x="12133" y="18938"/>
                    </a:cubicBezTo>
                    <a:cubicBezTo>
                      <a:pt x="12101" y="18858"/>
                      <a:pt x="12026" y="18813"/>
                      <a:pt x="11992" y="18739"/>
                    </a:cubicBezTo>
                    <a:cubicBezTo>
                      <a:pt x="12002" y="18762"/>
                      <a:pt x="11954" y="18582"/>
                      <a:pt x="11956" y="18599"/>
                    </a:cubicBezTo>
                    <a:cubicBezTo>
                      <a:pt x="11946" y="18533"/>
                      <a:pt x="11944" y="18504"/>
                      <a:pt x="11956" y="18441"/>
                    </a:cubicBezTo>
                    <a:cubicBezTo>
                      <a:pt x="11981" y="18305"/>
                      <a:pt x="12030" y="18328"/>
                      <a:pt x="12117" y="18305"/>
                    </a:cubicBezTo>
                    <a:cubicBezTo>
                      <a:pt x="12230" y="18276"/>
                      <a:pt x="12313" y="18181"/>
                      <a:pt x="12379" y="18054"/>
                    </a:cubicBezTo>
                    <a:cubicBezTo>
                      <a:pt x="12483" y="17852"/>
                      <a:pt x="12494" y="17568"/>
                      <a:pt x="12735" y="17555"/>
                    </a:cubicBezTo>
                    <a:cubicBezTo>
                      <a:pt x="12816" y="17550"/>
                      <a:pt x="12879" y="17547"/>
                      <a:pt x="12946" y="17602"/>
                    </a:cubicBezTo>
                    <a:cubicBezTo>
                      <a:pt x="13013" y="17658"/>
                      <a:pt x="13002" y="17721"/>
                      <a:pt x="13042" y="17791"/>
                    </a:cubicBezTo>
                    <a:cubicBezTo>
                      <a:pt x="13128" y="17941"/>
                      <a:pt x="13284" y="18047"/>
                      <a:pt x="13426" y="18058"/>
                    </a:cubicBezTo>
                    <a:cubicBezTo>
                      <a:pt x="13503" y="18064"/>
                      <a:pt x="13560" y="17994"/>
                      <a:pt x="13624" y="17944"/>
                    </a:cubicBezTo>
                    <a:cubicBezTo>
                      <a:pt x="13694" y="17890"/>
                      <a:pt x="13744" y="17860"/>
                      <a:pt x="13820" y="17836"/>
                    </a:cubicBezTo>
                    <a:cubicBezTo>
                      <a:pt x="13913" y="17807"/>
                      <a:pt x="14261" y="17857"/>
                      <a:pt x="14312" y="17771"/>
                    </a:cubicBezTo>
                    <a:cubicBezTo>
                      <a:pt x="14336" y="17731"/>
                      <a:pt x="14327" y="17452"/>
                      <a:pt x="14316" y="17399"/>
                    </a:cubicBezTo>
                    <a:cubicBezTo>
                      <a:pt x="14281" y="17225"/>
                      <a:pt x="14171" y="17317"/>
                      <a:pt x="14094" y="17211"/>
                    </a:cubicBezTo>
                    <a:cubicBezTo>
                      <a:pt x="13982" y="17060"/>
                      <a:pt x="14121" y="16675"/>
                      <a:pt x="14039" y="16499"/>
                    </a:cubicBezTo>
                    <a:cubicBezTo>
                      <a:pt x="13985" y="16384"/>
                      <a:pt x="13905" y="16383"/>
                      <a:pt x="13916" y="16220"/>
                    </a:cubicBezTo>
                    <a:cubicBezTo>
                      <a:pt x="13926" y="16092"/>
                      <a:pt x="14005" y="16002"/>
                      <a:pt x="14092" y="15940"/>
                    </a:cubicBezTo>
                    <a:cubicBezTo>
                      <a:pt x="14181" y="15876"/>
                      <a:pt x="14228" y="15886"/>
                      <a:pt x="14339" y="15879"/>
                    </a:cubicBezTo>
                    <a:cubicBezTo>
                      <a:pt x="14441" y="15873"/>
                      <a:pt x="14499" y="15818"/>
                      <a:pt x="14602" y="15807"/>
                    </a:cubicBezTo>
                    <a:cubicBezTo>
                      <a:pt x="14620" y="15736"/>
                      <a:pt x="14600" y="15669"/>
                      <a:pt x="14608" y="15598"/>
                    </a:cubicBezTo>
                    <a:cubicBezTo>
                      <a:pt x="14615" y="15518"/>
                      <a:pt x="14651" y="15459"/>
                      <a:pt x="14661" y="15380"/>
                    </a:cubicBezTo>
                    <a:cubicBezTo>
                      <a:pt x="14681" y="15238"/>
                      <a:pt x="14659" y="15059"/>
                      <a:pt x="14659" y="14914"/>
                    </a:cubicBezTo>
                    <a:cubicBezTo>
                      <a:pt x="14659" y="14783"/>
                      <a:pt x="14637" y="14610"/>
                      <a:pt x="14664" y="14485"/>
                    </a:cubicBezTo>
                    <a:cubicBezTo>
                      <a:pt x="14686" y="14379"/>
                      <a:pt x="14763" y="14288"/>
                      <a:pt x="14819" y="14203"/>
                    </a:cubicBezTo>
                    <a:cubicBezTo>
                      <a:pt x="14978" y="13959"/>
                      <a:pt x="15099" y="13677"/>
                      <a:pt x="15104" y="13361"/>
                    </a:cubicBezTo>
                    <a:cubicBezTo>
                      <a:pt x="15109" y="13038"/>
                      <a:pt x="15054" y="12767"/>
                      <a:pt x="15054" y="12449"/>
                    </a:cubicBezTo>
                    <a:cubicBezTo>
                      <a:pt x="15054" y="12221"/>
                      <a:pt x="15032" y="12079"/>
                      <a:pt x="15141" y="11896"/>
                    </a:cubicBezTo>
                    <a:cubicBezTo>
                      <a:pt x="15203" y="11792"/>
                      <a:pt x="15277" y="11633"/>
                      <a:pt x="15378" y="11594"/>
                    </a:cubicBezTo>
                    <a:cubicBezTo>
                      <a:pt x="15442" y="11569"/>
                      <a:pt x="15654" y="11556"/>
                      <a:pt x="15715" y="11592"/>
                    </a:cubicBezTo>
                    <a:cubicBezTo>
                      <a:pt x="15760" y="11617"/>
                      <a:pt x="15789" y="11697"/>
                      <a:pt x="15841" y="11731"/>
                    </a:cubicBezTo>
                    <a:cubicBezTo>
                      <a:pt x="15871" y="11751"/>
                      <a:pt x="15972" y="11816"/>
                      <a:pt x="16001" y="11824"/>
                    </a:cubicBezTo>
                    <a:cubicBezTo>
                      <a:pt x="16090" y="11849"/>
                      <a:pt x="16209" y="11779"/>
                      <a:pt x="16274" y="11697"/>
                    </a:cubicBezTo>
                    <a:cubicBezTo>
                      <a:pt x="16347" y="11604"/>
                      <a:pt x="16359" y="11467"/>
                      <a:pt x="16432" y="11385"/>
                    </a:cubicBezTo>
                    <a:cubicBezTo>
                      <a:pt x="16594" y="11202"/>
                      <a:pt x="16829" y="11141"/>
                      <a:pt x="17013" y="11013"/>
                    </a:cubicBezTo>
                    <a:cubicBezTo>
                      <a:pt x="17258" y="10842"/>
                      <a:pt x="17564" y="10793"/>
                      <a:pt x="17570" y="10359"/>
                    </a:cubicBezTo>
                    <a:cubicBezTo>
                      <a:pt x="17575" y="10042"/>
                      <a:pt x="17582" y="9744"/>
                      <a:pt x="17643" y="9444"/>
                    </a:cubicBezTo>
                    <a:cubicBezTo>
                      <a:pt x="17669" y="9317"/>
                      <a:pt x="17699" y="9216"/>
                      <a:pt x="17728" y="9089"/>
                    </a:cubicBezTo>
                    <a:cubicBezTo>
                      <a:pt x="17746" y="9012"/>
                      <a:pt x="17775" y="8862"/>
                      <a:pt x="17826" y="8802"/>
                    </a:cubicBezTo>
                    <a:cubicBezTo>
                      <a:pt x="17839" y="8787"/>
                      <a:pt x="17869" y="8799"/>
                      <a:pt x="17884" y="8785"/>
                    </a:cubicBezTo>
                    <a:cubicBezTo>
                      <a:pt x="17912" y="8755"/>
                      <a:pt x="17933" y="8716"/>
                      <a:pt x="17963" y="8681"/>
                    </a:cubicBezTo>
                    <a:cubicBezTo>
                      <a:pt x="18027" y="8608"/>
                      <a:pt x="18103" y="8563"/>
                      <a:pt x="18170" y="8495"/>
                    </a:cubicBezTo>
                    <a:cubicBezTo>
                      <a:pt x="18214" y="8451"/>
                      <a:pt x="18258" y="8440"/>
                      <a:pt x="18309" y="8418"/>
                    </a:cubicBezTo>
                    <a:cubicBezTo>
                      <a:pt x="18385" y="8384"/>
                      <a:pt x="18438" y="8337"/>
                      <a:pt x="18510" y="8293"/>
                    </a:cubicBezTo>
                    <a:cubicBezTo>
                      <a:pt x="18622" y="8225"/>
                      <a:pt x="18730" y="8181"/>
                      <a:pt x="18822" y="8069"/>
                    </a:cubicBezTo>
                    <a:cubicBezTo>
                      <a:pt x="18904" y="7966"/>
                      <a:pt x="18894" y="7849"/>
                      <a:pt x="18961" y="7737"/>
                    </a:cubicBezTo>
                    <a:cubicBezTo>
                      <a:pt x="19060" y="7569"/>
                      <a:pt x="19183" y="7452"/>
                      <a:pt x="19198" y="7236"/>
                    </a:cubicBezTo>
                    <a:cubicBezTo>
                      <a:pt x="19210" y="7074"/>
                      <a:pt x="19145" y="6913"/>
                      <a:pt x="19105" y="6763"/>
                    </a:cubicBezTo>
                    <a:cubicBezTo>
                      <a:pt x="19064" y="6608"/>
                      <a:pt x="19050" y="6501"/>
                      <a:pt x="19050" y="6335"/>
                    </a:cubicBezTo>
                    <a:cubicBezTo>
                      <a:pt x="19050" y="6218"/>
                      <a:pt x="19004" y="5888"/>
                      <a:pt x="19046" y="5799"/>
                    </a:cubicBezTo>
                    <a:cubicBezTo>
                      <a:pt x="19091" y="5705"/>
                      <a:pt x="19257" y="5749"/>
                      <a:pt x="19345" y="5684"/>
                    </a:cubicBezTo>
                    <a:cubicBezTo>
                      <a:pt x="19472" y="5590"/>
                      <a:pt x="19566" y="5506"/>
                      <a:pt x="19715" y="5496"/>
                    </a:cubicBezTo>
                    <a:cubicBezTo>
                      <a:pt x="19850" y="5487"/>
                      <a:pt x="19990" y="5467"/>
                      <a:pt x="20085" y="5341"/>
                    </a:cubicBezTo>
                    <a:cubicBezTo>
                      <a:pt x="20168" y="5231"/>
                      <a:pt x="20182" y="5100"/>
                      <a:pt x="20239" y="4976"/>
                    </a:cubicBezTo>
                    <a:cubicBezTo>
                      <a:pt x="20311" y="4818"/>
                      <a:pt x="20383" y="4648"/>
                      <a:pt x="20469" y="4499"/>
                    </a:cubicBezTo>
                    <a:cubicBezTo>
                      <a:pt x="20500" y="4448"/>
                      <a:pt x="20533" y="4359"/>
                      <a:pt x="20576" y="4328"/>
                    </a:cubicBezTo>
                    <a:cubicBezTo>
                      <a:pt x="20652" y="4273"/>
                      <a:pt x="20706" y="4305"/>
                      <a:pt x="20766" y="4193"/>
                    </a:cubicBezTo>
                    <a:cubicBezTo>
                      <a:pt x="20826" y="4081"/>
                      <a:pt x="20874" y="3907"/>
                      <a:pt x="20971" y="3830"/>
                    </a:cubicBezTo>
                    <a:cubicBezTo>
                      <a:pt x="21026" y="3787"/>
                      <a:pt x="21101" y="3791"/>
                      <a:pt x="21160" y="3739"/>
                    </a:cubicBezTo>
                    <a:cubicBezTo>
                      <a:pt x="21216" y="3691"/>
                      <a:pt x="21269" y="3629"/>
                      <a:pt x="21318" y="3570"/>
                    </a:cubicBezTo>
                    <a:cubicBezTo>
                      <a:pt x="21438" y="3427"/>
                      <a:pt x="21507" y="3262"/>
                      <a:pt x="21591" y="3091"/>
                    </a:cubicBezTo>
                    <a:cubicBezTo>
                      <a:pt x="21571" y="3077"/>
                      <a:pt x="21545" y="3072"/>
                      <a:pt x="21517" y="3066"/>
                    </a:cubicBezTo>
                    <a:close/>
                    <a:moveTo>
                      <a:pt x="11505" y="17701"/>
                    </a:moveTo>
                    <a:cubicBezTo>
                      <a:pt x="11459" y="17869"/>
                      <a:pt x="10979" y="17671"/>
                      <a:pt x="10902" y="17628"/>
                    </a:cubicBezTo>
                    <a:cubicBezTo>
                      <a:pt x="10798" y="17568"/>
                      <a:pt x="10759" y="17494"/>
                      <a:pt x="10642" y="17488"/>
                    </a:cubicBezTo>
                    <a:cubicBezTo>
                      <a:pt x="10527" y="17482"/>
                      <a:pt x="10412" y="17489"/>
                      <a:pt x="10297" y="17489"/>
                    </a:cubicBezTo>
                    <a:cubicBezTo>
                      <a:pt x="10166" y="17488"/>
                      <a:pt x="10131" y="17500"/>
                      <a:pt x="10028" y="17568"/>
                    </a:cubicBezTo>
                    <a:cubicBezTo>
                      <a:pt x="9957" y="17615"/>
                      <a:pt x="9767" y="17662"/>
                      <a:pt x="9691" y="17604"/>
                    </a:cubicBezTo>
                    <a:cubicBezTo>
                      <a:pt x="9597" y="17534"/>
                      <a:pt x="9595" y="17387"/>
                      <a:pt x="9483" y="17333"/>
                    </a:cubicBezTo>
                    <a:cubicBezTo>
                      <a:pt x="9407" y="17296"/>
                      <a:pt x="9253" y="17272"/>
                      <a:pt x="9166" y="17307"/>
                    </a:cubicBezTo>
                    <a:cubicBezTo>
                      <a:pt x="9073" y="17345"/>
                      <a:pt x="8999" y="17467"/>
                      <a:pt x="8891" y="17491"/>
                    </a:cubicBezTo>
                    <a:cubicBezTo>
                      <a:pt x="8790" y="17515"/>
                      <a:pt x="8679" y="17421"/>
                      <a:pt x="8593" y="17364"/>
                    </a:cubicBezTo>
                    <a:cubicBezTo>
                      <a:pt x="8530" y="17323"/>
                      <a:pt x="8472" y="17250"/>
                      <a:pt x="8423" y="17180"/>
                    </a:cubicBezTo>
                    <a:cubicBezTo>
                      <a:pt x="8384" y="17124"/>
                      <a:pt x="8331" y="17052"/>
                      <a:pt x="8296" y="16991"/>
                    </a:cubicBezTo>
                    <a:cubicBezTo>
                      <a:pt x="8262" y="16928"/>
                      <a:pt x="8254" y="16860"/>
                      <a:pt x="8223" y="16805"/>
                    </a:cubicBezTo>
                    <a:cubicBezTo>
                      <a:pt x="8150" y="16677"/>
                      <a:pt x="8009" y="16620"/>
                      <a:pt x="7928" y="16495"/>
                    </a:cubicBezTo>
                    <a:cubicBezTo>
                      <a:pt x="7844" y="16363"/>
                      <a:pt x="7818" y="16230"/>
                      <a:pt x="7695" y="16135"/>
                    </a:cubicBezTo>
                    <a:cubicBezTo>
                      <a:pt x="7588" y="16052"/>
                      <a:pt x="7450" y="16014"/>
                      <a:pt x="7372" y="15874"/>
                    </a:cubicBezTo>
                    <a:cubicBezTo>
                      <a:pt x="7297" y="15741"/>
                      <a:pt x="7287" y="15590"/>
                      <a:pt x="7361" y="15468"/>
                    </a:cubicBezTo>
                    <a:cubicBezTo>
                      <a:pt x="7423" y="15366"/>
                      <a:pt x="7505" y="15310"/>
                      <a:pt x="7548" y="15189"/>
                    </a:cubicBezTo>
                    <a:cubicBezTo>
                      <a:pt x="7598" y="15053"/>
                      <a:pt x="7661" y="14973"/>
                      <a:pt x="7658" y="14505"/>
                    </a:cubicBezTo>
                    <a:cubicBezTo>
                      <a:pt x="7673" y="14366"/>
                      <a:pt x="7848" y="14375"/>
                      <a:pt x="7930" y="14380"/>
                    </a:cubicBezTo>
                    <a:cubicBezTo>
                      <a:pt x="7981" y="14383"/>
                      <a:pt x="8010" y="14398"/>
                      <a:pt x="8052" y="14412"/>
                    </a:cubicBezTo>
                    <a:cubicBezTo>
                      <a:pt x="8101" y="14428"/>
                      <a:pt x="8146" y="14430"/>
                      <a:pt x="8201" y="14439"/>
                    </a:cubicBezTo>
                    <a:cubicBezTo>
                      <a:pt x="8252" y="14449"/>
                      <a:pt x="8306" y="14484"/>
                      <a:pt x="8349" y="14518"/>
                    </a:cubicBezTo>
                    <a:cubicBezTo>
                      <a:pt x="8401" y="14560"/>
                      <a:pt x="8471" y="14594"/>
                      <a:pt x="8517" y="14634"/>
                    </a:cubicBezTo>
                    <a:cubicBezTo>
                      <a:pt x="8590" y="14700"/>
                      <a:pt x="8646" y="14824"/>
                      <a:pt x="8742" y="14865"/>
                    </a:cubicBezTo>
                    <a:cubicBezTo>
                      <a:pt x="8845" y="14909"/>
                      <a:pt x="8961" y="14849"/>
                      <a:pt x="9065" y="14875"/>
                    </a:cubicBezTo>
                    <a:cubicBezTo>
                      <a:pt x="9162" y="14898"/>
                      <a:pt x="9234" y="15014"/>
                      <a:pt x="9335" y="15051"/>
                    </a:cubicBezTo>
                    <a:cubicBezTo>
                      <a:pt x="9519" y="15119"/>
                      <a:pt x="9781" y="15066"/>
                      <a:pt x="9974" y="15064"/>
                    </a:cubicBezTo>
                    <a:cubicBezTo>
                      <a:pt x="10168" y="15062"/>
                      <a:pt x="10401" y="15184"/>
                      <a:pt x="10555" y="15328"/>
                    </a:cubicBezTo>
                    <a:cubicBezTo>
                      <a:pt x="10656" y="15424"/>
                      <a:pt x="10714" y="15438"/>
                      <a:pt x="10839" y="15436"/>
                    </a:cubicBezTo>
                    <a:cubicBezTo>
                      <a:pt x="10945" y="15435"/>
                      <a:pt x="11072" y="15383"/>
                      <a:pt x="11064" y="15559"/>
                    </a:cubicBezTo>
                    <a:cubicBezTo>
                      <a:pt x="11057" y="15721"/>
                      <a:pt x="10952" y="15765"/>
                      <a:pt x="10886" y="15870"/>
                    </a:cubicBezTo>
                    <a:cubicBezTo>
                      <a:pt x="10815" y="15983"/>
                      <a:pt x="10841" y="16087"/>
                      <a:pt x="10812" y="16215"/>
                    </a:cubicBezTo>
                    <a:cubicBezTo>
                      <a:pt x="10779" y="16352"/>
                      <a:pt x="10630" y="16408"/>
                      <a:pt x="10546" y="16495"/>
                    </a:cubicBezTo>
                    <a:cubicBezTo>
                      <a:pt x="10475" y="16570"/>
                      <a:pt x="10397" y="16655"/>
                      <a:pt x="10373" y="16773"/>
                    </a:cubicBezTo>
                    <a:cubicBezTo>
                      <a:pt x="10343" y="16920"/>
                      <a:pt x="10397" y="17065"/>
                      <a:pt x="10497" y="17141"/>
                    </a:cubicBezTo>
                    <a:cubicBezTo>
                      <a:pt x="10558" y="17189"/>
                      <a:pt x="10596" y="17167"/>
                      <a:pt x="10666" y="17176"/>
                    </a:cubicBezTo>
                    <a:cubicBezTo>
                      <a:pt x="10739" y="17185"/>
                      <a:pt x="10748" y="17224"/>
                      <a:pt x="10811" y="17243"/>
                    </a:cubicBezTo>
                    <a:cubicBezTo>
                      <a:pt x="11044" y="17314"/>
                      <a:pt x="11241" y="17112"/>
                      <a:pt x="11420" y="16950"/>
                    </a:cubicBezTo>
                    <a:cubicBezTo>
                      <a:pt x="11486" y="17036"/>
                      <a:pt x="11455" y="17218"/>
                      <a:pt x="11455" y="17333"/>
                    </a:cubicBezTo>
                    <a:cubicBezTo>
                      <a:pt x="11455" y="17398"/>
                      <a:pt x="11441" y="17492"/>
                      <a:pt x="11453" y="17553"/>
                    </a:cubicBezTo>
                    <a:cubicBezTo>
                      <a:pt x="11464" y="17610"/>
                      <a:pt x="11523" y="17637"/>
                      <a:pt x="11505" y="17701"/>
                    </a:cubicBezTo>
                    <a:close/>
                  </a:path>
                </a:pathLst>
              </a:custGeom>
              <a:solidFill>
                <a:srgbClr val="E7E6E6"/>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660" name="Shape">
                <a:extLst>
                  <a:ext uri="{FF2B5EF4-FFF2-40B4-BE49-F238E27FC236}">
                    <a16:creationId xmlns:a16="http://schemas.microsoft.com/office/drawing/2014/main" id="{278BF5C6-021A-7F40-B4B0-CB758E671955}"/>
                  </a:ext>
                </a:extLst>
              </p:cNvPr>
              <p:cNvSpPr/>
              <p:nvPr/>
            </p:nvSpPr>
            <p:spPr>
              <a:xfrm>
                <a:off x="6955406" y="2065744"/>
                <a:ext cx="1055428" cy="649941"/>
              </a:xfrm>
              <a:custGeom>
                <a:avLst/>
                <a:gdLst/>
                <a:ahLst/>
                <a:cxnLst>
                  <a:cxn ang="0">
                    <a:pos x="wd2" y="hd2"/>
                  </a:cxn>
                  <a:cxn ang="5400000">
                    <a:pos x="wd2" y="hd2"/>
                  </a:cxn>
                  <a:cxn ang="10800000">
                    <a:pos x="wd2" y="hd2"/>
                  </a:cxn>
                  <a:cxn ang="16200000">
                    <a:pos x="wd2" y="hd2"/>
                  </a:cxn>
                </a:cxnLst>
                <a:rect l="0" t="0" r="r" b="b"/>
                <a:pathLst>
                  <a:path w="21586" h="21509" extrusionOk="0">
                    <a:moveTo>
                      <a:pt x="21579" y="4618"/>
                    </a:moveTo>
                    <a:cubicBezTo>
                      <a:pt x="21459" y="4623"/>
                      <a:pt x="21341" y="4601"/>
                      <a:pt x="21235" y="4510"/>
                    </a:cubicBezTo>
                    <a:cubicBezTo>
                      <a:pt x="20935" y="4254"/>
                      <a:pt x="20728" y="3725"/>
                      <a:pt x="20388" y="3508"/>
                    </a:cubicBezTo>
                    <a:cubicBezTo>
                      <a:pt x="20150" y="3356"/>
                      <a:pt x="19845" y="3283"/>
                      <a:pt x="19589" y="3283"/>
                    </a:cubicBezTo>
                    <a:cubicBezTo>
                      <a:pt x="19333" y="3283"/>
                      <a:pt x="19193" y="2783"/>
                      <a:pt x="18970" y="2872"/>
                    </a:cubicBezTo>
                    <a:cubicBezTo>
                      <a:pt x="18719" y="2975"/>
                      <a:pt x="17424" y="3267"/>
                      <a:pt x="17628" y="2317"/>
                    </a:cubicBezTo>
                    <a:cubicBezTo>
                      <a:pt x="17704" y="1965"/>
                      <a:pt x="17883" y="1666"/>
                      <a:pt x="17904" y="1272"/>
                    </a:cubicBezTo>
                    <a:cubicBezTo>
                      <a:pt x="17921" y="934"/>
                      <a:pt x="17487" y="707"/>
                      <a:pt x="17335" y="689"/>
                    </a:cubicBezTo>
                    <a:cubicBezTo>
                      <a:pt x="17153" y="668"/>
                      <a:pt x="16863" y="999"/>
                      <a:pt x="16707" y="810"/>
                    </a:cubicBezTo>
                    <a:cubicBezTo>
                      <a:pt x="16526" y="590"/>
                      <a:pt x="16396" y="343"/>
                      <a:pt x="16186" y="165"/>
                    </a:cubicBezTo>
                    <a:cubicBezTo>
                      <a:pt x="16083" y="78"/>
                      <a:pt x="15950" y="195"/>
                      <a:pt x="15847" y="114"/>
                    </a:cubicBezTo>
                    <a:cubicBezTo>
                      <a:pt x="15658" y="-36"/>
                      <a:pt x="15461" y="-72"/>
                      <a:pt x="15321" y="216"/>
                    </a:cubicBezTo>
                    <a:cubicBezTo>
                      <a:pt x="15205" y="454"/>
                      <a:pt x="15113" y="780"/>
                      <a:pt x="14892" y="670"/>
                    </a:cubicBezTo>
                    <a:cubicBezTo>
                      <a:pt x="14778" y="614"/>
                      <a:pt x="14574" y="716"/>
                      <a:pt x="14473" y="811"/>
                    </a:cubicBezTo>
                    <a:cubicBezTo>
                      <a:pt x="14348" y="927"/>
                      <a:pt x="14269" y="1058"/>
                      <a:pt x="14296" y="1275"/>
                    </a:cubicBezTo>
                    <a:cubicBezTo>
                      <a:pt x="14321" y="1481"/>
                      <a:pt x="14196" y="1786"/>
                      <a:pt x="14124" y="1483"/>
                    </a:cubicBezTo>
                    <a:cubicBezTo>
                      <a:pt x="14023" y="1059"/>
                      <a:pt x="13795" y="2204"/>
                      <a:pt x="13651" y="2158"/>
                    </a:cubicBezTo>
                    <a:cubicBezTo>
                      <a:pt x="13336" y="2056"/>
                      <a:pt x="13258" y="3470"/>
                      <a:pt x="12936" y="2949"/>
                    </a:cubicBezTo>
                    <a:cubicBezTo>
                      <a:pt x="12836" y="2788"/>
                      <a:pt x="12661" y="2229"/>
                      <a:pt x="12665" y="1988"/>
                    </a:cubicBezTo>
                    <a:cubicBezTo>
                      <a:pt x="12670" y="1749"/>
                      <a:pt x="13038" y="1599"/>
                      <a:pt x="13146" y="1534"/>
                    </a:cubicBezTo>
                    <a:cubicBezTo>
                      <a:pt x="13232" y="1483"/>
                      <a:pt x="13474" y="1462"/>
                      <a:pt x="13475" y="1269"/>
                    </a:cubicBezTo>
                    <a:cubicBezTo>
                      <a:pt x="13475" y="924"/>
                      <a:pt x="13104" y="650"/>
                      <a:pt x="12929" y="720"/>
                    </a:cubicBezTo>
                    <a:cubicBezTo>
                      <a:pt x="12669" y="825"/>
                      <a:pt x="12375" y="999"/>
                      <a:pt x="12122" y="1146"/>
                    </a:cubicBezTo>
                    <a:cubicBezTo>
                      <a:pt x="12105" y="1156"/>
                      <a:pt x="12176" y="1328"/>
                      <a:pt x="12078" y="1311"/>
                    </a:cubicBezTo>
                    <a:cubicBezTo>
                      <a:pt x="11985" y="1296"/>
                      <a:pt x="11924" y="1211"/>
                      <a:pt x="11824" y="1217"/>
                    </a:cubicBezTo>
                    <a:cubicBezTo>
                      <a:pt x="11637" y="1228"/>
                      <a:pt x="11451" y="1333"/>
                      <a:pt x="11279" y="1443"/>
                    </a:cubicBezTo>
                    <a:cubicBezTo>
                      <a:pt x="11175" y="1510"/>
                      <a:pt x="11061" y="1538"/>
                      <a:pt x="10963" y="1632"/>
                    </a:cubicBezTo>
                    <a:cubicBezTo>
                      <a:pt x="10735" y="1854"/>
                      <a:pt x="11012" y="1931"/>
                      <a:pt x="11012" y="2120"/>
                    </a:cubicBezTo>
                    <a:cubicBezTo>
                      <a:pt x="11012" y="2242"/>
                      <a:pt x="10227" y="2092"/>
                      <a:pt x="10116" y="1974"/>
                    </a:cubicBezTo>
                    <a:cubicBezTo>
                      <a:pt x="9792" y="1632"/>
                      <a:pt x="9766" y="2152"/>
                      <a:pt x="9970" y="2495"/>
                    </a:cubicBezTo>
                    <a:cubicBezTo>
                      <a:pt x="9789" y="2605"/>
                      <a:pt x="9542" y="2783"/>
                      <a:pt x="9346" y="2719"/>
                    </a:cubicBezTo>
                    <a:cubicBezTo>
                      <a:pt x="9226" y="2680"/>
                      <a:pt x="8861" y="2604"/>
                      <a:pt x="8768" y="2753"/>
                    </a:cubicBezTo>
                    <a:cubicBezTo>
                      <a:pt x="8563" y="3086"/>
                      <a:pt x="8246" y="3140"/>
                      <a:pt x="7970" y="3274"/>
                    </a:cubicBezTo>
                    <a:cubicBezTo>
                      <a:pt x="7518" y="3493"/>
                      <a:pt x="6834" y="3763"/>
                      <a:pt x="6367" y="3633"/>
                    </a:cubicBezTo>
                    <a:cubicBezTo>
                      <a:pt x="6105" y="3558"/>
                      <a:pt x="6214" y="2947"/>
                      <a:pt x="5916" y="3081"/>
                    </a:cubicBezTo>
                    <a:cubicBezTo>
                      <a:pt x="5832" y="3119"/>
                      <a:pt x="5749" y="3172"/>
                      <a:pt x="5673" y="3242"/>
                    </a:cubicBezTo>
                    <a:cubicBezTo>
                      <a:pt x="5600" y="3310"/>
                      <a:pt x="5534" y="3396"/>
                      <a:pt x="5483" y="3502"/>
                    </a:cubicBezTo>
                    <a:cubicBezTo>
                      <a:pt x="5279" y="3922"/>
                      <a:pt x="5131" y="3467"/>
                      <a:pt x="4963" y="3286"/>
                    </a:cubicBezTo>
                    <a:cubicBezTo>
                      <a:pt x="4820" y="3131"/>
                      <a:pt x="4621" y="3099"/>
                      <a:pt x="4428" y="3107"/>
                    </a:cubicBezTo>
                    <a:cubicBezTo>
                      <a:pt x="4341" y="3350"/>
                      <a:pt x="4249" y="3602"/>
                      <a:pt x="4243" y="3679"/>
                    </a:cubicBezTo>
                    <a:cubicBezTo>
                      <a:pt x="4235" y="3764"/>
                      <a:pt x="4241" y="3874"/>
                      <a:pt x="4244" y="3961"/>
                    </a:cubicBezTo>
                    <a:cubicBezTo>
                      <a:pt x="4248" y="4087"/>
                      <a:pt x="4284" y="4165"/>
                      <a:pt x="4298" y="4284"/>
                    </a:cubicBezTo>
                    <a:cubicBezTo>
                      <a:pt x="4309" y="4384"/>
                      <a:pt x="4296" y="4505"/>
                      <a:pt x="4296" y="4606"/>
                    </a:cubicBezTo>
                    <a:cubicBezTo>
                      <a:pt x="4296" y="4817"/>
                      <a:pt x="4296" y="5012"/>
                      <a:pt x="4270" y="5213"/>
                    </a:cubicBezTo>
                    <a:cubicBezTo>
                      <a:pt x="4258" y="5302"/>
                      <a:pt x="4249" y="5302"/>
                      <a:pt x="4256" y="5396"/>
                    </a:cubicBezTo>
                    <a:cubicBezTo>
                      <a:pt x="4258" y="5415"/>
                      <a:pt x="4288" y="5432"/>
                      <a:pt x="4292" y="5460"/>
                    </a:cubicBezTo>
                    <a:cubicBezTo>
                      <a:pt x="4306" y="5562"/>
                      <a:pt x="4305" y="5699"/>
                      <a:pt x="4286" y="5801"/>
                    </a:cubicBezTo>
                    <a:cubicBezTo>
                      <a:pt x="4251" y="5990"/>
                      <a:pt x="4155" y="6066"/>
                      <a:pt x="4121" y="6261"/>
                    </a:cubicBezTo>
                    <a:cubicBezTo>
                      <a:pt x="4095" y="6409"/>
                      <a:pt x="4032" y="6634"/>
                      <a:pt x="4043" y="6787"/>
                    </a:cubicBezTo>
                    <a:cubicBezTo>
                      <a:pt x="4056" y="6966"/>
                      <a:pt x="4183" y="7145"/>
                      <a:pt x="4088" y="7336"/>
                    </a:cubicBezTo>
                    <a:cubicBezTo>
                      <a:pt x="4027" y="7456"/>
                      <a:pt x="3879" y="7484"/>
                      <a:pt x="3819" y="7356"/>
                    </a:cubicBezTo>
                    <a:cubicBezTo>
                      <a:pt x="3750" y="7206"/>
                      <a:pt x="3863" y="6912"/>
                      <a:pt x="3751" y="6800"/>
                    </a:cubicBezTo>
                    <a:cubicBezTo>
                      <a:pt x="3675" y="6723"/>
                      <a:pt x="3454" y="6787"/>
                      <a:pt x="3371" y="6787"/>
                    </a:cubicBezTo>
                    <a:cubicBezTo>
                      <a:pt x="3160" y="6787"/>
                      <a:pt x="2853" y="6768"/>
                      <a:pt x="2711" y="7063"/>
                    </a:cubicBezTo>
                    <a:cubicBezTo>
                      <a:pt x="2636" y="7218"/>
                      <a:pt x="2639" y="7532"/>
                      <a:pt x="2502" y="7598"/>
                    </a:cubicBezTo>
                    <a:cubicBezTo>
                      <a:pt x="2394" y="7649"/>
                      <a:pt x="2257" y="7547"/>
                      <a:pt x="2148" y="7590"/>
                    </a:cubicBezTo>
                    <a:cubicBezTo>
                      <a:pt x="2100" y="7610"/>
                      <a:pt x="2078" y="7661"/>
                      <a:pt x="2028" y="7679"/>
                    </a:cubicBezTo>
                    <a:cubicBezTo>
                      <a:pt x="1972" y="7698"/>
                      <a:pt x="1907" y="7665"/>
                      <a:pt x="1850" y="7674"/>
                    </a:cubicBezTo>
                    <a:cubicBezTo>
                      <a:pt x="1747" y="7690"/>
                      <a:pt x="1710" y="7759"/>
                      <a:pt x="1676" y="7917"/>
                    </a:cubicBezTo>
                    <a:cubicBezTo>
                      <a:pt x="1637" y="8095"/>
                      <a:pt x="1605" y="8324"/>
                      <a:pt x="1600" y="8523"/>
                    </a:cubicBezTo>
                    <a:cubicBezTo>
                      <a:pt x="1597" y="8704"/>
                      <a:pt x="1623" y="8889"/>
                      <a:pt x="1565" y="9053"/>
                    </a:cubicBezTo>
                    <a:cubicBezTo>
                      <a:pt x="1512" y="9199"/>
                      <a:pt x="1441" y="9356"/>
                      <a:pt x="1370" y="9483"/>
                    </a:cubicBezTo>
                    <a:cubicBezTo>
                      <a:pt x="1283" y="9642"/>
                      <a:pt x="1323" y="9712"/>
                      <a:pt x="1296" y="9924"/>
                    </a:cubicBezTo>
                    <a:cubicBezTo>
                      <a:pt x="1173" y="10009"/>
                      <a:pt x="947" y="9937"/>
                      <a:pt x="814" y="9937"/>
                    </a:cubicBezTo>
                    <a:cubicBezTo>
                      <a:pt x="676" y="9937"/>
                      <a:pt x="538" y="9938"/>
                      <a:pt x="400" y="9937"/>
                    </a:cubicBezTo>
                    <a:cubicBezTo>
                      <a:pt x="354" y="9937"/>
                      <a:pt x="294" y="9917"/>
                      <a:pt x="251" y="9933"/>
                    </a:cubicBezTo>
                    <a:cubicBezTo>
                      <a:pt x="215" y="9946"/>
                      <a:pt x="206" y="9999"/>
                      <a:pt x="174" y="10010"/>
                    </a:cubicBezTo>
                    <a:cubicBezTo>
                      <a:pt x="29" y="10066"/>
                      <a:pt x="62" y="10013"/>
                      <a:pt x="92" y="10197"/>
                    </a:cubicBezTo>
                    <a:cubicBezTo>
                      <a:pt x="107" y="10284"/>
                      <a:pt x="113" y="10376"/>
                      <a:pt x="114" y="10468"/>
                    </a:cubicBezTo>
                    <a:cubicBezTo>
                      <a:pt x="115" y="10546"/>
                      <a:pt x="111" y="10624"/>
                      <a:pt x="106" y="10704"/>
                    </a:cubicBezTo>
                    <a:cubicBezTo>
                      <a:pt x="94" y="10857"/>
                      <a:pt x="73" y="11010"/>
                      <a:pt x="52" y="11149"/>
                    </a:cubicBezTo>
                    <a:cubicBezTo>
                      <a:pt x="33" y="11277"/>
                      <a:pt x="-8" y="11460"/>
                      <a:pt x="1" y="11594"/>
                    </a:cubicBezTo>
                    <a:cubicBezTo>
                      <a:pt x="18" y="11844"/>
                      <a:pt x="110" y="11734"/>
                      <a:pt x="206" y="11872"/>
                    </a:cubicBezTo>
                    <a:cubicBezTo>
                      <a:pt x="282" y="11983"/>
                      <a:pt x="326" y="12084"/>
                      <a:pt x="400" y="12202"/>
                    </a:cubicBezTo>
                    <a:cubicBezTo>
                      <a:pt x="471" y="12315"/>
                      <a:pt x="577" y="12374"/>
                      <a:pt x="654" y="12484"/>
                    </a:cubicBezTo>
                    <a:cubicBezTo>
                      <a:pt x="799" y="12690"/>
                      <a:pt x="864" y="12838"/>
                      <a:pt x="1052" y="12944"/>
                    </a:cubicBezTo>
                    <a:cubicBezTo>
                      <a:pt x="1142" y="12995"/>
                      <a:pt x="1221" y="13084"/>
                      <a:pt x="1289" y="13189"/>
                    </a:cubicBezTo>
                    <a:cubicBezTo>
                      <a:pt x="1343" y="13272"/>
                      <a:pt x="1436" y="13355"/>
                      <a:pt x="1473" y="13448"/>
                    </a:cubicBezTo>
                    <a:cubicBezTo>
                      <a:pt x="1499" y="13514"/>
                      <a:pt x="1487" y="13597"/>
                      <a:pt x="1510" y="13657"/>
                    </a:cubicBezTo>
                    <a:cubicBezTo>
                      <a:pt x="1540" y="13734"/>
                      <a:pt x="1587" y="13722"/>
                      <a:pt x="1604" y="13811"/>
                    </a:cubicBezTo>
                    <a:cubicBezTo>
                      <a:pt x="1633" y="13951"/>
                      <a:pt x="1635" y="14184"/>
                      <a:pt x="1600" y="14299"/>
                    </a:cubicBezTo>
                    <a:cubicBezTo>
                      <a:pt x="1636" y="14490"/>
                      <a:pt x="2268" y="14380"/>
                      <a:pt x="2404" y="14380"/>
                    </a:cubicBezTo>
                    <a:cubicBezTo>
                      <a:pt x="2510" y="14380"/>
                      <a:pt x="2676" y="14435"/>
                      <a:pt x="2776" y="14384"/>
                    </a:cubicBezTo>
                    <a:cubicBezTo>
                      <a:pt x="2861" y="14340"/>
                      <a:pt x="2824" y="14325"/>
                      <a:pt x="2871" y="14219"/>
                    </a:cubicBezTo>
                    <a:cubicBezTo>
                      <a:pt x="2965" y="14006"/>
                      <a:pt x="3035" y="14049"/>
                      <a:pt x="3173" y="14128"/>
                    </a:cubicBezTo>
                    <a:cubicBezTo>
                      <a:pt x="3373" y="14243"/>
                      <a:pt x="3695" y="14301"/>
                      <a:pt x="3896" y="14160"/>
                    </a:cubicBezTo>
                    <a:cubicBezTo>
                      <a:pt x="3957" y="14118"/>
                      <a:pt x="4028" y="14084"/>
                      <a:pt x="4050" y="13981"/>
                    </a:cubicBezTo>
                    <a:cubicBezTo>
                      <a:pt x="4066" y="13899"/>
                      <a:pt x="4011" y="13782"/>
                      <a:pt x="4073" y="13735"/>
                    </a:cubicBezTo>
                    <a:cubicBezTo>
                      <a:pt x="4122" y="13695"/>
                      <a:pt x="4194" y="13807"/>
                      <a:pt x="4245" y="13820"/>
                    </a:cubicBezTo>
                    <a:cubicBezTo>
                      <a:pt x="4317" y="13839"/>
                      <a:pt x="4373" y="13848"/>
                      <a:pt x="4444" y="13878"/>
                    </a:cubicBezTo>
                    <a:cubicBezTo>
                      <a:pt x="4587" y="13940"/>
                      <a:pt x="4632" y="13896"/>
                      <a:pt x="4694" y="13694"/>
                    </a:cubicBezTo>
                    <a:cubicBezTo>
                      <a:pt x="4762" y="13469"/>
                      <a:pt x="4790" y="13491"/>
                      <a:pt x="4944" y="13492"/>
                    </a:cubicBezTo>
                    <a:cubicBezTo>
                      <a:pt x="5042" y="13493"/>
                      <a:pt x="5176" y="13451"/>
                      <a:pt x="5268" y="13496"/>
                    </a:cubicBezTo>
                    <a:cubicBezTo>
                      <a:pt x="5335" y="13527"/>
                      <a:pt x="5375" y="13621"/>
                      <a:pt x="5418" y="13704"/>
                    </a:cubicBezTo>
                    <a:cubicBezTo>
                      <a:pt x="5441" y="13752"/>
                      <a:pt x="5464" y="13827"/>
                      <a:pt x="5494" y="13864"/>
                    </a:cubicBezTo>
                    <a:cubicBezTo>
                      <a:pt x="5520" y="13899"/>
                      <a:pt x="5559" y="13887"/>
                      <a:pt x="5582" y="13916"/>
                    </a:cubicBezTo>
                    <a:cubicBezTo>
                      <a:pt x="5653" y="14003"/>
                      <a:pt x="5674" y="14106"/>
                      <a:pt x="5715" y="14219"/>
                    </a:cubicBezTo>
                    <a:cubicBezTo>
                      <a:pt x="5785" y="14407"/>
                      <a:pt x="5902" y="14534"/>
                      <a:pt x="5982" y="14709"/>
                    </a:cubicBezTo>
                    <a:cubicBezTo>
                      <a:pt x="6044" y="14846"/>
                      <a:pt x="6051" y="14987"/>
                      <a:pt x="6091" y="15147"/>
                    </a:cubicBezTo>
                    <a:cubicBezTo>
                      <a:pt x="6118" y="15250"/>
                      <a:pt x="6119" y="15372"/>
                      <a:pt x="6145" y="15469"/>
                    </a:cubicBezTo>
                    <a:cubicBezTo>
                      <a:pt x="6180" y="15598"/>
                      <a:pt x="6226" y="15584"/>
                      <a:pt x="6294" y="15655"/>
                    </a:cubicBezTo>
                    <a:cubicBezTo>
                      <a:pt x="6447" y="15816"/>
                      <a:pt x="6574" y="15994"/>
                      <a:pt x="6750" y="16060"/>
                    </a:cubicBezTo>
                    <a:cubicBezTo>
                      <a:pt x="6966" y="16142"/>
                      <a:pt x="7229" y="15982"/>
                      <a:pt x="7441" y="16095"/>
                    </a:cubicBezTo>
                    <a:cubicBezTo>
                      <a:pt x="7531" y="16143"/>
                      <a:pt x="7665" y="16395"/>
                      <a:pt x="7712" y="16522"/>
                    </a:cubicBezTo>
                    <a:cubicBezTo>
                      <a:pt x="7751" y="16630"/>
                      <a:pt x="7724" y="16688"/>
                      <a:pt x="7735" y="16805"/>
                    </a:cubicBezTo>
                    <a:cubicBezTo>
                      <a:pt x="7744" y="16893"/>
                      <a:pt x="7782" y="16960"/>
                      <a:pt x="7791" y="17047"/>
                    </a:cubicBezTo>
                    <a:cubicBezTo>
                      <a:pt x="7810" y="17234"/>
                      <a:pt x="7827" y="17386"/>
                      <a:pt x="7863" y="17571"/>
                    </a:cubicBezTo>
                    <a:cubicBezTo>
                      <a:pt x="7896" y="17745"/>
                      <a:pt x="7949" y="17921"/>
                      <a:pt x="7977" y="18096"/>
                    </a:cubicBezTo>
                    <a:cubicBezTo>
                      <a:pt x="8034" y="18465"/>
                      <a:pt x="7896" y="18787"/>
                      <a:pt x="7936" y="19145"/>
                    </a:cubicBezTo>
                    <a:cubicBezTo>
                      <a:pt x="7972" y="19481"/>
                      <a:pt x="8261" y="19629"/>
                      <a:pt x="8400" y="19853"/>
                    </a:cubicBezTo>
                    <a:cubicBezTo>
                      <a:pt x="8522" y="20050"/>
                      <a:pt x="8528" y="20379"/>
                      <a:pt x="8673" y="20541"/>
                    </a:cubicBezTo>
                    <a:cubicBezTo>
                      <a:pt x="8759" y="20636"/>
                      <a:pt x="8857" y="20593"/>
                      <a:pt x="8961" y="20599"/>
                    </a:cubicBezTo>
                    <a:cubicBezTo>
                      <a:pt x="9029" y="20604"/>
                      <a:pt x="9073" y="20636"/>
                      <a:pt x="9136" y="20663"/>
                    </a:cubicBezTo>
                    <a:cubicBezTo>
                      <a:pt x="9186" y="20683"/>
                      <a:pt x="9241" y="20655"/>
                      <a:pt x="9288" y="20677"/>
                    </a:cubicBezTo>
                    <a:cubicBezTo>
                      <a:pt x="9483" y="20764"/>
                      <a:pt x="9320" y="21303"/>
                      <a:pt x="9495" y="21473"/>
                    </a:cubicBezTo>
                    <a:cubicBezTo>
                      <a:pt x="9552" y="21528"/>
                      <a:pt x="9736" y="21514"/>
                      <a:pt x="9787" y="21453"/>
                    </a:cubicBezTo>
                    <a:cubicBezTo>
                      <a:pt x="9849" y="21377"/>
                      <a:pt x="9871" y="21186"/>
                      <a:pt x="9920" y="21083"/>
                    </a:cubicBezTo>
                    <a:cubicBezTo>
                      <a:pt x="9956" y="21008"/>
                      <a:pt x="10009" y="20973"/>
                      <a:pt x="10031" y="20886"/>
                    </a:cubicBezTo>
                    <a:cubicBezTo>
                      <a:pt x="10053" y="20797"/>
                      <a:pt x="10015" y="20722"/>
                      <a:pt x="10061" y="20644"/>
                    </a:cubicBezTo>
                    <a:cubicBezTo>
                      <a:pt x="10133" y="20522"/>
                      <a:pt x="10255" y="20577"/>
                      <a:pt x="10336" y="20504"/>
                    </a:cubicBezTo>
                    <a:cubicBezTo>
                      <a:pt x="10400" y="20447"/>
                      <a:pt x="10461" y="20257"/>
                      <a:pt x="10489" y="20158"/>
                    </a:cubicBezTo>
                    <a:cubicBezTo>
                      <a:pt x="10521" y="20037"/>
                      <a:pt x="10510" y="19794"/>
                      <a:pt x="10595" y="19739"/>
                    </a:cubicBezTo>
                    <a:cubicBezTo>
                      <a:pt x="10678" y="19894"/>
                      <a:pt x="10682" y="20100"/>
                      <a:pt x="10733" y="20280"/>
                    </a:cubicBezTo>
                    <a:cubicBezTo>
                      <a:pt x="10771" y="20420"/>
                      <a:pt x="10809" y="20562"/>
                      <a:pt x="10828" y="20721"/>
                    </a:cubicBezTo>
                    <a:cubicBezTo>
                      <a:pt x="10850" y="20904"/>
                      <a:pt x="10806" y="21079"/>
                      <a:pt x="10869" y="21249"/>
                    </a:cubicBezTo>
                    <a:cubicBezTo>
                      <a:pt x="10922" y="21392"/>
                      <a:pt x="11007" y="21469"/>
                      <a:pt x="11107" y="21491"/>
                    </a:cubicBezTo>
                    <a:cubicBezTo>
                      <a:pt x="11197" y="21510"/>
                      <a:pt x="11340" y="21519"/>
                      <a:pt x="11431" y="21492"/>
                    </a:cubicBezTo>
                    <a:cubicBezTo>
                      <a:pt x="11568" y="21451"/>
                      <a:pt x="11566" y="21330"/>
                      <a:pt x="11644" y="21185"/>
                    </a:cubicBezTo>
                    <a:cubicBezTo>
                      <a:pt x="11694" y="21089"/>
                      <a:pt x="11728" y="21010"/>
                      <a:pt x="11766" y="20905"/>
                    </a:cubicBezTo>
                    <a:cubicBezTo>
                      <a:pt x="11820" y="20755"/>
                      <a:pt x="11994" y="20623"/>
                      <a:pt x="11992" y="20448"/>
                    </a:cubicBezTo>
                    <a:cubicBezTo>
                      <a:pt x="12064" y="20497"/>
                      <a:pt x="12143" y="20562"/>
                      <a:pt x="12219" y="20622"/>
                    </a:cubicBezTo>
                    <a:cubicBezTo>
                      <a:pt x="12290" y="20677"/>
                      <a:pt x="12350" y="20666"/>
                      <a:pt x="12430" y="20699"/>
                    </a:cubicBezTo>
                    <a:cubicBezTo>
                      <a:pt x="12634" y="20783"/>
                      <a:pt x="12713" y="20788"/>
                      <a:pt x="12855" y="20517"/>
                    </a:cubicBezTo>
                    <a:cubicBezTo>
                      <a:pt x="12937" y="20361"/>
                      <a:pt x="13016" y="20159"/>
                      <a:pt x="13031" y="19955"/>
                    </a:cubicBezTo>
                    <a:cubicBezTo>
                      <a:pt x="13045" y="19749"/>
                      <a:pt x="13066" y="19337"/>
                      <a:pt x="13021" y="19145"/>
                    </a:cubicBezTo>
                    <a:cubicBezTo>
                      <a:pt x="12999" y="19051"/>
                      <a:pt x="12939" y="19011"/>
                      <a:pt x="12926" y="18903"/>
                    </a:cubicBezTo>
                    <a:cubicBezTo>
                      <a:pt x="12919" y="18846"/>
                      <a:pt x="12952" y="18756"/>
                      <a:pt x="12929" y="18705"/>
                    </a:cubicBezTo>
                    <a:cubicBezTo>
                      <a:pt x="12891" y="18622"/>
                      <a:pt x="12743" y="18653"/>
                      <a:pt x="12681" y="18680"/>
                    </a:cubicBezTo>
                    <a:cubicBezTo>
                      <a:pt x="12565" y="18731"/>
                      <a:pt x="12544" y="18737"/>
                      <a:pt x="12431" y="18641"/>
                    </a:cubicBezTo>
                    <a:cubicBezTo>
                      <a:pt x="12344" y="18567"/>
                      <a:pt x="12274" y="18536"/>
                      <a:pt x="12181" y="18502"/>
                    </a:cubicBezTo>
                    <a:cubicBezTo>
                      <a:pt x="11988" y="18430"/>
                      <a:pt x="11879" y="18307"/>
                      <a:pt x="11969" y="17995"/>
                    </a:cubicBezTo>
                    <a:cubicBezTo>
                      <a:pt x="11997" y="17899"/>
                      <a:pt x="12016" y="17807"/>
                      <a:pt x="12044" y="17712"/>
                    </a:cubicBezTo>
                    <a:cubicBezTo>
                      <a:pt x="12084" y="17574"/>
                      <a:pt x="12087" y="17551"/>
                      <a:pt x="12180" y="17529"/>
                    </a:cubicBezTo>
                    <a:cubicBezTo>
                      <a:pt x="12287" y="17504"/>
                      <a:pt x="12593" y="17634"/>
                      <a:pt x="12672" y="17519"/>
                    </a:cubicBezTo>
                    <a:cubicBezTo>
                      <a:pt x="12744" y="17414"/>
                      <a:pt x="12667" y="16905"/>
                      <a:pt x="12631" y="16805"/>
                    </a:cubicBezTo>
                    <a:cubicBezTo>
                      <a:pt x="12548" y="16569"/>
                      <a:pt x="12427" y="16463"/>
                      <a:pt x="12281" y="16357"/>
                    </a:cubicBezTo>
                    <a:cubicBezTo>
                      <a:pt x="12060" y="16198"/>
                      <a:pt x="12160" y="16554"/>
                      <a:pt x="12133" y="16767"/>
                    </a:cubicBezTo>
                    <a:cubicBezTo>
                      <a:pt x="12121" y="16859"/>
                      <a:pt x="12077" y="17049"/>
                      <a:pt x="12034" y="17113"/>
                    </a:cubicBezTo>
                    <a:cubicBezTo>
                      <a:pt x="12008" y="17152"/>
                      <a:pt x="11922" y="17190"/>
                      <a:pt x="11883" y="17228"/>
                    </a:cubicBezTo>
                    <a:cubicBezTo>
                      <a:pt x="11833" y="17277"/>
                      <a:pt x="11735" y="17330"/>
                      <a:pt x="11694" y="17386"/>
                    </a:cubicBezTo>
                    <a:cubicBezTo>
                      <a:pt x="11620" y="17486"/>
                      <a:pt x="11638" y="17524"/>
                      <a:pt x="11532" y="17533"/>
                    </a:cubicBezTo>
                    <a:cubicBezTo>
                      <a:pt x="11436" y="17542"/>
                      <a:pt x="11371" y="17504"/>
                      <a:pt x="11283" y="17468"/>
                    </a:cubicBezTo>
                    <a:cubicBezTo>
                      <a:pt x="11246" y="17452"/>
                      <a:pt x="11194" y="17469"/>
                      <a:pt x="11162" y="17443"/>
                    </a:cubicBezTo>
                    <a:cubicBezTo>
                      <a:pt x="11133" y="17420"/>
                      <a:pt x="11124" y="17373"/>
                      <a:pt x="11097" y="17347"/>
                    </a:cubicBezTo>
                    <a:cubicBezTo>
                      <a:pt x="10990" y="17241"/>
                      <a:pt x="10897" y="17194"/>
                      <a:pt x="10883" y="16967"/>
                    </a:cubicBezTo>
                    <a:cubicBezTo>
                      <a:pt x="10877" y="16864"/>
                      <a:pt x="10862" y="16658"/>
                      <a:pt x="10881" y="16558"/>
                    </a:cubicBezTo>
                    <a:cubicBezTo>
                      <a:pt x="10899" y="16463"/>
                      <a:pt x="10954" y="16438"/>
                      <a:pt x="10979" y="16353"/>
                    </a:cubicBezTo>
                    <a:cubicBezTo>
                      <a:pt x="10996" y="16298"/>
                      <a:pt x="10979" y="16237"/>
                      <a:pt x="10994" y="16175"/>
                    </a:cubicBezTo>
                    <a:cubicBezTo>
                      <a:pt x="11000" y="16150"/>
                      <a:pt x="11040" y="16106"/>
                      <a:pt x="11047" y="16082"/>
                    </a:cubicBezTo>
                    <a:cubicBezTo>
                      <a:pt x="11078" y="15982"/>
                      <a:pt x="11097" y="15881"/>
                      <a:pt x="11127" y="15785"/>
                    </a:cubicBezTo>
                    <a:cubicBezTo>
                      <a:pt x="11170" y="15648"/>
                      <a:pt x="11185" y="15593"/>
                      <a:pt x="11183" y="15432"/>
                    </a:cubicBezTo>
                    <a:cubicBezTo>
                      <a:pt x="11182" y="15324"/>
                      <a:pt x="11173" y="15211"/>
                      <a:pt x="11194" y="15107"/>
                    </a:cubicBezTo>
                    <a:cubicBezTo>
                      <a:pt x="11228" y="14933"/>
                      <a:pt x="11393" y="14795"/>
                      <a:pt x="11483" y="14705"/>
                    </a:cubicBezTo>
                    <a:cubicBezTo>
                      <a:pt x="11705" y="14486"/>
                      <a:pt x="11946" y="14357"/>
                      <a:pt x="12144" y="14079"/>
                    </a:cubicBezTo>
                    <a:cubicBezTo>
                      <a:pt x="12202" y="13999"/>
                      <a:pt x="12259" y="13968"/>
                      <a:pt x="12321" y="13900"/>
                    </a:cubicBezTo>
                    <a:cubicBezTo>
                      <a:pt x="12381" y="13832"/>
                      <a:pt x="12429" y="13758"/>
                      <a:pt x="12506" y="13697"/>
                    </a:cubicBezTo>
                    <a:cubicBezTo>
                      <a:pt x="12642" y="13589"/>
                      <a:pt x="12762" y="13434"/>
                      <a:pt x="12905" y="13414"/>
                    </a:cubicBezTo>
                    <a:cubicBezTo>
                      <a:pt x="13193" y="13373"/>
                      <a:pt x="13440" y="13080"/>
                      <a:pt x="13678" y="12829"/>
                    </a:cubicBezTo>
                    <a:cubicBezTo>
                      <a:pt x="13790" y="12710"/>
                      <a:pt x="13873" y="12558"/>
                      <a:pt x="13942" y="12368"/>
                    </a:cubicBezTo>
                    <a:cubicBezTo>
                      <a:pt x="13979" y="12269"/>
                      <a:pt x="13981" y="12185"/>
                      <a:pt x="14025" y="12102"/>
                    </a:cubicBezTo>
                    <a:cubicBezTo>
                      <a:pt x="14116" y="11931"/>
                      <a:pt x="14195" y="11970"/>
                      <a:pt x="14318" y="11963"/>
                    </a:cubicBezTo>
                    <a:cubicBezTo>
                      <a:pt x="14602" y="11945"/>
                      <a:pt x="14571" y="11120"/>
                      <a:pt x="14751" y="10876"/>
                    </a:cubicBezTo>
                    <a:cubicBezTo>
                      <a:pt x="14853" y="10737"/>
                      <a:pt x="14912" y="10816"/>
                      <a:pt x="14929" y="10590"/>
                    </a:cubicBezTo>
                    <a:cubicBezTo>
                      <a:pt x="14936" y="10485"/>
                      <a:pt x="14910" y="10362"/>
                      <a:pt x="14925" y="10261"/>
                    </a:cubicBezTo>
                    <a:cubicBezTo>
                      <a:pt x="14934" y="10198"/>
                      <a:pt x="14966" y="10193"/>
                      <a:pt x="14973" y="10137"/>
                    </a:cubicBezTo>
                    <a:cubicBezTo>
                      <a:pt x="14980" y="10087"/>
                      <a:pt x="14967" y="10025"/>
                      <a:pt x="14975" y="9979"/>
                    </a:cubicBezTo>
                    <a:cubicBezTo>
                      <a:pt x="15005" y="9834"/>
                      <a:pt x="15030" y="9839"/>
                      <a:pt x="15127" y="9880"/>
                    </a:cubicBezTo>
                    <a:cubicBezTo>
                      <a:pt x="15222" y="9919"/>
                      <a:pt x="15271" y="9964"/>
                      <a:pt x="15315" y="10102"/>
                    </a:cubicBezTo>
                    <a:cubicBezTo>
                      <a:pt x="15366" y="10267"/>
                      <a:pt x="15379" y="10353"/>
                      <a:pt x="15477" y="10449"/>
                    </a:cubicBezTo>
                    <a:cubicBezTo>
                      <a:pt x="15526" y="10498"/>
                      <a:pt x="15567" y="10563"/>
                      <a:pt x="15613" y="10610"/>
                    </a:cubicBezTo>
                    <a:cubicBezTo>
                      <a:pt x="15685" y="10686"/>
                      <a:pt x="15735" y="10670"/>
                      <a:pt x="15826" y="10669"/>
                    </a:cubicBezTo>
                    <a:cubicBezTo>
                      <a:pt x="15984" y="10668"/>
                      <a:pt x="16143" y="10656"/>
                      <a:pt x="16301" y="10668"/>
                    </a:cubicBezTo>
                    <a:cubicBezTo>
                      <a:pt x="16471" y="10681"/>
                      <a:pt x="16679" y="10728"/>
                      <a:pt x="16821" y="10862"/>
                    </a:cubicBezTo>
                    <a:cubicBezTo>
                      <a:pt x="16876" y="10915"/>
                      <a:pt x="16930" y="11008"/>
                      <a:pt x="16985" y="11056"/>
                    </a:cubicBezTo>
                    <a:cubicBezTo>
                      <a:pt x="17037" y="11100"/>
                      <a:pt x="17104" y="11067"/>
                      <a:pt x="17161" y="11090"/>
                    </a:cubicBezTo>
                    <a:cubicBezTo>
                      <a:pt x="17312" y="11152"/>
                      <a:pt x="17460" y="11152"/>
                      <a:pt x="17624" y="11153"/>
                    </a:cubicBezTo>
                    <a:cubicBezTo>
                      <a:pt x="17708" y="11154"/>
                      <a:pt x="17769" y="11169"/>
                      <a:pt x="17837" y="11094"/>
                    </a:cubicBezTo>
                    <a:cubicBezTo>
                      <a:pt x="17886" y="11039"/>
                      <a:pt x="17926" y="10963"/>
                      <a:pt x="17973" y="10911"/>
                    </a:cubicBezTo>
                    <a:cubicBezTo>
                      <a:pt x="17985" y="10898"/>
                      <a:pt x="17998" y="10884"/>
                      <a:pt x="18011" y="10867"/>
                    </a:cubicBezTo>
                    <a:cubicBezTo>
                      <a:pt x="17996" y="10741"/>
                      <a:pt x="18021" y="10542"/>
                      <a:pt x="18015" y="10409"/>
                    </a:cubicBezTo>
                    <a:cubicBezTo>
                      <a:pt x="18014" y="10394"/>
                      <a:pt x="18014" y="10377"/>
                      <a:pt x="18012" y="10363"/>
                    </a:cubicBezTo>
                    <a:cubicBezTo>
                      <a:pt x="18008" y="10330"/>
                      <a:pt x="17979" y="10161"/>
                      <a:pt x="17966" y="10123"/>
                    </a:cubicBezTo>
                    <a:cubicBezTo>
                      <a:pt x="17939" y="10041"/>
                      <a:pt x="17856" y="10005"/>
                      <a:pt x="17831" y="9921"/>
                    </a:cubicBezTo>
                    <a:cubicBezTo>
                      <a:pt x="17780" y="9753"/>
                      <a:pt x="17852" y="9510"/>
                      <a:pt x="17825" y="9332"/>
                    </a:cubicBezTo>
                    <a:cubicBezTo>
                      <a:pt x="17813" y="9253"/>
                      <a:pt x="17783" y="9213"/>
                      <a:pt x="17771" y="9137"/>
                    </a:cubicBezTo>
                    <a:cubicBezTo>
                      <a:pt x="17757" y="9044"/>
                      <a:pt x="17774" y="8907"/>
                      <a:pt x="17773" y="8810"/>
                    </a:cubicBezTo>
                    <a:cubicBezTo>
                      <a:pt x="17772" y="8622"/>
                      <a:pt x="17756" y="8499"/>
                      <a:pt x="17870" y="8405"/>
                    </a:cubicBezTo>
                    <a:cubicBezTo>
                      <a:pt x="17994" y="8306"/>
                      <a:pt x="18156" y="8299"/>
                      <a:pt x="18275" y="8185"/>
                    </a:cubicBezTo>
                    <a:cubicBezTo>
                      <a:pt x="18433" y="8034"/>
                      <a:pt x="18569" y="7645"/>
                      <a:pt x="18577" y="7369"/>
                    </a:cubicBezTo>
                    <a:cubicBezTo>
                      <a:pt x="18696" y="7325"/>
                      <a:pt x="18776" y="7269"/>
                      <a:pt x="18861" y="7113"/>
                    </a:cubicBezTo>
                    <a:cubicBezTo>
                      <a:pt x="18929" y="6986"/>
                      <a:pt x="18979" y="6816"/>
                      <a:pt x="19059" y="6704"/>
                    </a:cubicBezTo>
                    <a:cubicBezTo>
                      <a:pt x="19163" y="6558"/>
                      <a:pt x="19398" y="6628"/>
                      <a:pt x="19544" y="6628"/>
                    </a:cubicBezTo>
                    <a:cubicBezTo>
                      <a:pt x="19627" y="6628"/>
                      <a:pt x="19711" y="6633"/>
                      <a:pt x="19794" y="6629"/>
                    </a:cubicBezTo>
                    <a:cubicBezTo>
                      <a:pt x="19885" y="6624"/>
                      <a:pt x="19955" y="6570"/>
                      <a:pt x="20044" y="6546"/>
                    </a:cubicBezTo>
                    <a:cubicBezTo>
                      <a:pt x="20130" y="6522"/>
                      <a:pt x="20203" y="6514"/>
                      <a:pt x="20289" y="6458"/>
                    </a:cubicBezTo>
                    <a:cubicBezTo>
                      <a:pt x="20361" y="6411"/>
                      <a:pt x="20425" y="6330"/>
                      <a:pt x="20509" y="6316"/>
                    </a:cubicBezTo>
                    <a:cubicBezTo>
                      <a:pt x="20510" y="6418"/>
                      <a:pt x="20554" y="6457"/>
                      <a:pt x="20569" y="6544"/>
                    </a:cubicBezTo>
                    <a:cubicBezTo>
                      <a:pt x="20588" y="6663"/>
                      <a:pt x="20547" y="6688"/>
                      <a:pt x="20614" y="6796"/>
                    </a:cubicBezTo>
                    <a:cubicBezTo>
                      <a:pt x="20664" y="6876"/>
                      <a:pt x="20846" y="6938"/>
                      <a:pt x="20916" y="6953"/>
                    </a:cubicBezTo>
                    <a:cubicBezTo>
                      <a:pt x="21030" y="6979"/>
                      <a:pt x="21166" y="6926"/>
                      <a:pt x="21269" y="6872"/>
                    </a:cubicBezTo>
                    <a:cubicBezTo>
                      <a:pt x="21385" y="6812"/>
                      <a:pt x="21413" y="6688"/>
                      <a:pt x="21417" y="6507"/>
                    </a:cubicBezTo>
                    <a:cubicBezTo>
                      <a:pt x="21420" y="6332"/>
                      <a:pt x="21419" y="6156"/>
                      <a:pt x="21416" y="5982"/>
                    </a:cubicBezTo>
                    <a:cubicBezTo>
                      <a:pt x="21415" y="5854"/>
                      <a:pt x="21408" y="5763"/>
                      <a:pt x="21438" y="5643"/>
                    </a:cubicBezTo>
                    <a:cubicBezTo>
                      <a:pt x="21465" y="5529"/>
                      <a:pt x="21536" y="5427"/>
                      <a:pt x="21558" y="5311"/>
                    </a:cubicBezTo>
                    <a:cubicBezTo>
                      <a:pt x="21592" y="5116"/>
                      <a:pt x="21588" y="4864"/>
                      <a:pt x="21579" y="4618"/>
                    </a:cubicBezTo>
                    <a:close/>
                  </a:path>
                </a:pathLst>
              </a:custGeom>
              <a:solidFill>
                <a:srgbClr val="E7E6E6">
                  <a:lumMod val="50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nvGrpSpPr>
              <p:cNvPr id="661" name="Group 660">
                <a:extLst>
                  <a:ext uri="{FF2B5EF4-FFF2-40B4-BE49-F238E27FC236}">
                    <a16:creationId xmlns:a16="http://schemas.microsoft.com/office/drawing/2014/main" id="{7B1683C6-51C4-0C60-8154-A33A6E62FBCA}"/>
                  </a:ext>
                </a:extLst>
              </p:cNvPr>
              <p:cNvGrpSpPr/>
              <p:nvPr/>
            </p:nvGrpSpPr>
            <p:grpSpPr>
              <a:xfrm>
                <a:off x="5582770" y="2297741"/>
                <a:ext cx="3265645" cy="2621875"/>
                <a:chOff x="6112381" y="1448990"/>
                <a:chExt cx="2498607" cy="2006047"/>
              </a:xfrm>
            </p:grpSpPr>
            <p:sp>
              <p:nvSpPr>
                <p:cNvPr id="683" name="Shape">
                  <a:extLst>
                    <a:ext uri="{FF2B5EF4-FFF2-40B4-BE49-F238E27FC236}">
                      <a16:creationId xmlns:a16="http://schemas.microsoft.com/office/drawing/2014/main" id="{E896BDEA-7A09-2A26-C6EB-51AEC13F7F44}"/>
                    </a:ext>
                  </a:extLst>
                </p:cNvPr>
                <p:cNvSpPr/>
                <p:nvPr/>
              </p:nvSpPr>
              <p:spPr>
                <a:xfrm>
                  <a:off x="8103380" y="1738912"/>
                  <a:ext cx="158836" cy="101804"/>
                </a:xfrm>
                <a:custGeom>
                  <a:avLst/>
                  <a:gdLst/>
                  <a:ahLst/>
                  <a:cxnLst>
                    <a:cxn ang="0">
                      <a:pos x="wd2" y="hd2"/>
                    </a:cxn>
                    <a:cxn ang="5400000">
                      <a:pos x="wd2" y="hd2"/>
                    </a:cxn>
                    <a:cxn ang="10800000">
                      <a:pos x="wd2" y="hd2"/>
                    </a:cxn>
                    <a:cxn ang="16200000">
                      <a:pos x="wd2" y="hd2"/>
                    </a:cxn>
                  </a:cxnLst>
                  <a:rect l="0" t="0" r="r" b="b"/>
                  <a:pathLst>
                    <a:path w="21405" h="20897" extrusionOk="0">
                      <a:moveTo>
                        <a:pt x="1956" y="10829"/>
                      </a:moveTo>
                      <a:cubicBezTo>
                        <a:pt x="2582" y="11418"/>
                        <a:pt x="2713" y="12238"/>
                        <a:pt x="3144" y="13052"/>
                      </a:cubicBezTo>
                      <a:cubicBezTo>
                        <a:pt x="3550" y="13823"/>
                        <a:pt x="4276" y="14169"/>
                        <a:pt x="4647" y="14959"/>
                      </a:cubicBezTo>
                      <a:cubicBezTo>
                        <a:pt x="4806" y="15299"/>
                        <a:pt x="4846" y="15724"/>
                        <a:pt x="5022" y="16106"/>
                      </a:cubicBezTo>
                      <a:cubicBezTo>
                        <a:pt x="5193" y="16483"/>
                        <a:pt x="5464" y="16920"/>
                        <a:pt x="5667" y="17272"/>
                      </a:cubicBezTo>
                      <a:cubicBezTo>
                        <a:pt x="5919" y="17703"/>
                        <a:pt x="6214" y="18153"/>
                        <a:pt x="6533" y="18408"/>
                      </a:cubicBezTo>
                      <a:cubicBezTo>
                        <a:pt x="6971" y="18760"/>
                        <a:pt x="7537" y="19337"/>
                        <a:pt x="8056" y="19191"/>
                      </a:cubicBezTo>
                      <a:cubicBezTo>
                        <a:pt x="8606" y="19039"/>
                        <a:pt x="8984" y="18286"/>
                        <a:pt x="9459" y="18056"/>
                      </a:cubicBezTo>
                      <a:cubicBezTo>
                        <a:pt x="9901" y="17837"/>
                        <a:pt x="10687" y="17989"/>
                        <a:pt x="11074" y="18213"/>
                      </a:cubicBezTo>
                      <a:cubicBezTo>
                        <a:pt x="11648" y="18547"/>
                        <a:pt x="11656" y="19452"/>
                        <a:pt x="12134" y="19883"/>
                      </a:cubicBezTo>
                      <a:cubicBezTo>
                        <a:pt x="12525" y="20236"/>
                        <a:pt x="13489" y="19950"/>
                        <a:pt x="13852" y="19665"/>
                      </a:cubicBezTo>
                      <a:cubicBezTo>
                        <a:pt x="14379" y="19246"/>
                        <a:pt x="14558" y="19173"/>
                        <a:pt x="15224" y="19179"/>
                      </a:cubicBezTo>
                      <a:cubicBezTo>
                        <a:pt x="15810" y="19185"/>
                        <a:pt x="16404" y="19143"/>
                        <a:pt x="16986" y="19173"/>
                      </a:cubicBezTo>
                      <a:cubicBezTo>
                        <a:pt x="17580" y="19209"/>
                        <a:pt x="17775" y="19665"/>
                        <a:pt x="18314" y="20035"/>
                      </a:cubicBezTo>
                      <a:cubicBezTo>
                        <a:pt x="18704" y="20302"/>
                        <a:pt x="21152" y="21523"/>
                        <a:pt x="21387" y="20485"/>
                      </a:cubicBezTo>
                      <a:cubicBezTo>
                        <a:pt x="21479" y="20090"/>
                        <a:pt x="21180" y="19926"/>
                        <a:pt x="21124" y="19574"/>
                      </a:cubicBezTo>
                      <a:cubicBezTo>
                        <a:pt x="21064" y="19197"/>
                        <a:pt x="21136" y="18614"/>
                        <a:pt x="21136" y="18213"/>
                      </a:cubicBezTo>
                      <a:cubicBezTo>
                        <a:pt x="21136" y="17509"/>
                        <a:pt x="21296" y="16386"/>
                        <a:pt x="20957" y="15857"/>
                      </a:cubicBezTo>
                      <a:cubicBezTo>
                        <a:pt x="20044" y="16853"/>
                        <a:pt x="19039" y="18098"/>
                        <a:pt x="17851" y="17661"/>
                      </a:cubicBezTo>
                      <a:cubicBezTo>
                        <a:pt x="17536" y="17545"/>
                        <a:pt x="17484" y="17303"/>
                        <a:pt x="17113" y="17248"/>
                      </a:cubicBezTo>
                      <a:cubicBezTo>
                        <a:pt x="16755" y="17193"/>
                        <a:pt x="16559" y="17333"/>
                        <a:pt x="16248" y="17035"/>
                      </a:cubicBezTo>
                      <a:cubicBezTo>
                        <a:pt x="15738" y="16556"/>
                        <a:pt x="15463" y="15669"/>
                        <a:pt x="15618" y="14764"/>
                      </a:cubicBezTo>
                      <a:cubicBezTo>
                        <a:pt x="15742" y="14042"/>
                        <a:pt x="16137" y="13513"/>
                        <a:pt x="16500" y="13052"/>
                      </a:cubicBezTo>
                      <a:cubicBezTo>
                        <a:pt x="16926" y="12511"/>
                        <a:pt x="17688" y="12171"/>
                        <a:pt x="17855" y="11321"/>
                      </a:cubicBezTo>
                      <a:cubicBezTo>
                        <a:pt x="18006" y="10538"/>
                        <a:pt x="17871" y="9900"/>
                        <a:pt x="18234" y="9196"/>
                      </a:cubicBezTo>
                      <a:cubicBezTo>
                        <a:pt x="18569" y="8552"/>
                        <a:pt x="19107" y="8273"/>
                        <a:pt x="19143" y="7283"/>
                      </a:cubicBezTo>
                      <a:cubicBezTo>
                        <a:pt x="19183" y="6196"/>
                        <a:pt x="18537" y="6512"/>
                        <a:pt x="17995" y="6524"/>
                      </a:cubicBezTo>
                      <a:cubicBezTo>
                        <a:pt x="17353" y="6536"/>
                        <a:pt x="17062" y="6439"/>
                        <a:pt x="16543" y="5856"/>
                      </a:cubicBezTo>
                      <a:cubicBezTo>
                        <a:pt x="15754" y="4969"/>
                        <a:pt x="14570" y="4216"/>
                        <a:pt x="13581" y="4228"/>
                      </a:cubicBezTo>
                      <a:cubicBezTo>
                        <a:pt x="12597" y="4241"/>
                        <a:pt x="11261" y="4575"/>
                        <a:pt x="10324" y="4149"/>
                      </a:cubicBezTo>
                      <a:cubicBezTo>
                        <a:pt x="9810" y="3919"/>
                        <a:pt x="9443" y="3208"/>
                        <a:pt x="8949" y="3063"/>
                      </a:cubicBezTo>
                      <a:cubicBezTo>
                        <a:pt x="8414" y="2905"/>
                        <a:pt x="7824" y="3269"/>
                        <a:pt x="7298" y="3002"/>
                      </a:cubicBezTo>
                      <a:cubicBezTo>
                        <a:pt x="6804" y="2747"/>
                        <a:pt x="6525" y="1988"/>
                        <a:pt x="6150" y="1581"/>
                      </a:cubicBezTo>
                      <a:cubicBezTo>
                        <a:pt x="5919" y="1326"/>
                        <a:pt x="5560" y="1119"/>
                        <a:pt x="5293" y="864"/>
                      </a:cubicBezTo>
                      <a:cubicBezTo>
                        <a:pt x="5074" y="652"/>
                        <a:pt x="4799" y="433"/>
                        <a:pt x="4539" y="378"/>
                      </a:cubicBezTo>
                      <a:cubicBezTo>
                        <a:pt x="4260" y="312"/>
                        <a:pt x="4033" y="306"/>
                        <a:pt x="3782" y="208"/>
                      </a:cubicBezTo>
                      <a:cubicBezTo>
                        <a:pt x="3563" y="123"/>
                        <a:pt x="3419" y="32"/>
                        <a:pt x="3156" y="14"/>
                      </a:cubicBezTo>
                      <a:cubicBezTo>
                        <a:pt x="2737" y="-16"/>
                        <a:pt x="1848" y="-77"/>
                        <a:pt x="1769" y="785"/>
                      </a:cubicBezTo>
                      <a:cubicBezTo>
                        <a:pt x="1785" y="3676"/>
                        <a:pt x="1458" y="4162"/>
                        <a:pt x="1211" y="5000"/>
                      </a:cubicBezTo>
                      <a:cubicBezTo>
                        <a:pt x="987" y="5747"/>
                        <a:pt x="573" y="6093"/>
                        <a:pt x="258" y="6718"/>
                      </a:cubicBezTo>
                      <a:cubicBezTo>
                        <a:pt x="-121" y="7471"/>
                        <a:pt x="-65" y="8400"/>
                        <a:pt x="310" y="9220"/>
                      </a:cubicBezTo>
                      <a:cubicBezTo>
                        <a:pt x="704" y="10082"/>
                        <a:pt x="1409" y="10313"/>
                        <a:pt x="1956" y="10829"/>
                      </a:cubicBezTo>
                      <a:close/>
                    </a:path>
                  </a:pathLst>
                </a:custGeom>
                <a:solidFill>
                  <a:srgbClr val="9F9C9E"/>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684" name="Shape">
                  <a:extLst>
                    <a:ext uri="{FF2B5EF4-FFF2-40B4-BE49-F238E27FC236}">
                      <a16:creationId xmlns:a16="http://schemas.microsoft.com/office/drawing/2014/main" id="{95A22DF1-6A6E-3E4E-32F1-F1414D82191C}"/>
                    </a:ext>
                  </a:extLst>
                </p:cNvPr>
                <p:cNvSpPr/>
                <p:nvPr/>
              </p:nvSpPr>
              <p:spPr>
                <a:xfrm>
                  <a:off x="6112381" y="1448990"/>
                  <a:ext cx="2498607" cy="2006047"/>
                </a:xfrm>
                <a:custGeom>
                  <a:avLst/>
                  <a:gdLst/>
                  <a:ahLst/>
                  <a:cxnLst>
                    <a:cxn ang="0">
                      <a:pos x="wd2" y="hd2"/>
                    </a:cxn>
                    <a:cxn ang="5400000">
                      <a:pos x="wd2" y="hd2"/>
                    </a:cxn>
                    <a:cxn ang="10800000">
                      <a:pos x="wd2" y="hd2"/>
                    </a:cxn>
                    <a:cxn ang="16200000">
                      <a:pos x="wd2" y="hd2"/>
                    </a:cxn>
                  </a:cxnLst>
                  <a:rect l="0" t="0" r="r" b="b"/>
                  <a:pathLst>
                    <a:path w="21573" h="21587" extrusionOk="0">
                      <a:moveTo>
                        <a:pt x="21552" y="10535"/>
                      </a:moveTo>
                      <a:cubicBezTo>
                        <a:pt x="21526" y="10502"/>
                        <a:pt x="21482" y="10492"/>
                        <a:pt x="21458" y="10464"/>
                      </a:cubicBezTo>
                      <a:cubicBezTo>
                        <a:pt x="21427" y="10428"/>
                        <a:pt x="21416" y="10341"/>
                        <a:pt x="21398" y="10294"/>
                      </a:cubicBezTo>
                      <a:cubicBezTo>
                        <a:pt x="21379" y="10248"/>
                        <a:pt x="21344" y="10203"/>
                        <a:pt x="21332" y="10153"/>
                      </a:cubicBezTo>
                      <a:cubicBezTo>
                        <a:pt x="21320" y="10100"/>
                        <a:pt x="21329" y="10029"/>
                        <a:pt x="21329" y="9973"/>
                      </a:cubicBezTo>
                      <a:cubicBezTo>
                        <a:pt x="21329" y="9918"/>
                        <a:pt x="21337" y="9865"/>
                        <a:pt x="21344" y="9812"/>
                      </a:cubicBezTo>
                      <a:cubicBezTo>
                        <a:pt x="21354" y="9744"/>
                        <a:pt x="21388" y="9695"/>
                        <a:pt x="21376" y="9622"/>
                      </a:cubicBezTo>
                      <a:cubicBezTo>
                        <a:pt x="21372" y="9595"/>
                        <a:pt x="21361" y="9569"/>
                        <a:pt x="21350" y="9545"/>
                      </a:cubicBezTo>
                      <a:cubicBezTo>
                        <a:pt x="21336" y="9517"/>
                        <a:pt x="21315" y="9508"/>
                        <a:pt x="21300" y="9485"/>
                      </a:cubicBezTo>
                      <a:cubicBezTo>
                        <a:pt x="21295" y="9479"/>
                        <a:pt x="21280" y="9444"/>
                        <a:pt x="21277" y="9435"/>
                      </a:cubicBezTo>
                      <a:cubicBezTo>
                        <a:pt x="21267" y="9413"/>
                        <a:pt x="21255" y="9386"/>
                        <a:pt x="21250" y="9360"/>
                      </a:cubicBezTo>
                      <a:cubicBezTo>
                        <a:pt x="21242" y="9313"/>
                        <a:pt x="21249" y="9257"/>
                        <a:pt x="21249" y="9209"/>
                      </a:cubicBezTo>
                      <a:cubicBezTo>
                        <a:pt x="21249" y="9183"/>
                        <a:pt x="21252" y="9154"/>
                        <a:pt x="21249" y="9128"/>
                      </a:cubicBezTo>
                      <a:cubicBezTo>
                        <a:pt x="21247" y="9102"/>
                        <a:pt x="21236" y="9093"/>
                        <a:pt x="21232" y="9069"/>
                      </a:cubicBezTo>
                      <a:cubicBezTo>
                        <a:pt x="21227" y="9045"/>
                        <a:pt x="21225" y="8984"/>
                        <a:pt x="21227" y="8941"/>
                      </a:cubicBezTo>
                      <a:cubicBezTo>
                        <a:pt x="21198" y="8941"/>
                        <a:pt x="21169" y="8941"/>
                        <a:pt x="21143" y="8947"/>
                      </a:cubicBezTo>
                      <a:cubicBezTo>
                        <a:pt x="21115" y="8953"/>
                        <a:pt x="21084" y="8975"/>
                        <a:pt x="21055" y="8986"/>
                      </a:cubicBezTo>
                      <a:cubicBezTo>
                        <a:pt x="21020" y="8998"/>
                        <a:pt x="21008" y="9017"/>
                        <a:pt x="20983" y="9048"/>
                      </a:cubicBezTo>
                      <a:cubicBezTo>
                        <a:pt x="20934" y="9109"/>
                        <a:pt x="20878" y="9150"/>
                        <a:pt x="20812" y="9169"/>
                      </a:cubicBezTo>
                      <a:cubicBezTo>
                        <a:pt x="20780" y="9179"/>
                        <a:pt x="20748" y="9191"/>
                        <a:pt x="20715" y="9204"/>
                      </a:cubicBezTo>
                      <a:cubicBezTo>
                        <a:pt x="20700" y="9210"/>
                        <a:pt x="20703" y="9226"/>
                        <a:pt x="20684" y="9216"/>
                      </a:cubicBezTo>
                      <a:cubicBezTo>
                        <a:pt x="20667" y="9208"/>
                        <a:pt x="20669" y="9185"/>
                        <a:pt x="20661" y="9169"/>
                      </a:cubicBezTo>
                      <a:cubicBezTo>
                        <a:pt x="20627" y="9104"/>
                        <a:pt x="20588" y="9045"/>
                        <a:pt x="20530" y="9030"/>
                      </a:cubicBezTo>
                      <a:cubicBezTo>
                        <a:pt x="20514" y="9026"/>
                        <a:pt x="20498" y="9031"/>
                        <a:pt x="20483" y="9027"/>
                      </a:cubicBezTo>
                      <a:cubicBezTo>
                        <a:pt x="20465" y="9022"/>
                        <a:pt x="20452" y="9010"/>
                        <a:pt x="20433" y="9008"/>
                      </a:cubicBezTo>
                      <a:cubicBezTo>
                        <a:pt x="20389" y="9001"/>
                        <a:pt x="20355" y="9010"/>
                        <a:pt x="20313" y="8993"/>
                      </a:cubicBezTo>
                      <a:cubicBezTo>
                        <a:pt x="20284" y="8982"/>
                        <a:pt x="20240" y="8971"/>
                        <a:pt x="20215" y="8949"/>
                      </a:cubicBezTo>
                      <a:cubicBezTo>
                        <a:pt x="20189" y="8925"/>
                        <a:pt x="20193" y="8895"/>
                        <a:pt x="20185" y="8857"/>
                      </a:cubicBezTo>
                      <a:cubicBezTo>
                        <a:pt x="20177" y="8820"/>
                        <a:pt x="20169" y="8800"/>
                        <a:pt x="20168" y="8757"/>
                      </a:cubicBezTo>
                      <a:cubicBezTo>
                        <a:pt x="20168" y="8707"/>
                        <a:pt x="20152" y="8667"/>
                        <a:pt x="20128" y="8626"/>
                      </a:cubicBezTo>
                      <a:cubicBezTo>
                        <a:pt x="20103" y="8585"/>
                        <a:pt x="20055" y="8532"/>
                        <a:pt x="20043" y="8482"/>
                      </a:cubicBezTo>
                      <a:cubicBezTo>
                        <a:pt x="20029" y="8424"/>
                        <a:pt x="20002" y="8301"/>
                        <a:pt x="20031" y="8245"/>
                      </a:cubicBezTo>
                      <a:cubicBezTo>
                        <a:pt x="20048" y="8211"/>
                        <a:pt x="20089" y="8209"/>
                        <a:pt x="20113" y="8185"/>
                      </a:cubicBezTo>
                      <a:cubicBezTo>
                        <a:pt x="20120" y="8178"/>
                        <a:pt x="20133" y="8164"/>
                        <a:pt x="20137" y="8153"/>
                      </a:cubicBezTo>
                      <a:cubicBezTo>
                        <a:pt x="20152" y="8117"/>
                        <a:pt x="20139" y="8124"/>
                        <a:pt x="20124" y="8099"/>
                      </a:cubicBezTo>
                      <a:cubicBezTo>
                        <a:pt x="20100" y="8059"/>
                        <a:pt x="20110" y="8043"/>
                        <a:pt x="20105" y="7994"/>
                      </a:cubicBezTo>
                      <a:cubicBezTo>
                        <a:pt x="20098" y="7929"/>
                        <a:pt x="20051" y="7944"/>
                        <a:pt x="20007" y="7944"/>
                      </a:cubicBezTo>
                      <a:cubicBezTo>
                        <a:pt x="19975" y="7944"/>
                        <a:pt x="19943" y="7944"/>
                        <a:pt x="19911" y="7944"/>
                      </a:cubicBezTo>
                      <a:cubicBezTo>
                        <a:pt x="19896" y="7944"/>
                        <a:pt x="19877" y="7939"/>
                        <a:pt x="19862" y="7942"/>
                      </a:cubicBezTo>
                      <a:cubicBezTo>
                        <a:pt x="19836" y="7949"/>
                        <a:pt x="19817" y="7975"/>
                        <a:pt x="19791" y="7983"/>
                      </a:cubicBezTo>
                      <a:cubicBezTo>
                        <a:pt x="19725" y="8002"/>
                        <a:pt x="19664" y="8038"/>
                        <a:pt x="19592" y="8025"/>
                      </a:cubicBezTo>
                      <a:cubicBezTo>
                        <a:pt x="19520" y="8012"/>
                        <a:pt x="19472" y="7920"/>
                        <a:pt x="19458" y="7844"/>
                      </a:cubicBezTo>
                      <a:cubicBezTo>
                        <a:pt x="19451" y="7804"/>
                        <a:pt x="19468" y="7776"/>
                        <a:pt x="19440" y="7743"/>
                      </a:cubicBezTo>
                      <a:cubicBezTo>
                        <a:pt x="19413" y="7711"/>
                        <a:pt x="19373" y="7723"/>
                        <a:pt x="19338" y="7723"/>
                      </a:cubicBezTo>
                      <a:cubicBezTo>
                        <a:pt x="19257" y="7723"/>
                        <a:pt x="19170" y="7680"/>
                        <a:pt x="19088" y="7701"/>
                      </a:cubicBezTo>
                      <a:cubicBezTo>
                        <a:pt x="19067" y="7707"/>
                        <a:pt x="19059" y="7730"/>
                        <a:pt x="19040" y="7739"/>
                      </a:cubicBezTo>
                      <a:cubicBezTo>
                        <a:pt x="19018" y="7750"/>
                        <a:pt x="18993" y="7738"/>
                        <a:pt x="18969" y="7744"/>
                      </a:cubicBezTo>
                      <a:cubicBezTo>
                        <a:pt x="18951" y="7749"/>
                        <a:pt x="18938" y="7761"/>
                        <a:pt x="18919" y="7764"/>
                      </a:cubicBezTo>
                      <a:cubicBezTo>
                        <a:pt x="18902" y="7766"/>
                        <a:pt x="18881" y="7755"/>
                        <a:pt x="18866" y="7767"/>
                      </a:cubicBezTo>
                      <a:cubicBezTo>
                        <a:pt x="18836" y="7789"/>
                        <a:pt x="18854" y="7833"/>
                        <a:pt x="18814" y="7844"/>
                      </a:cubicBezTo>
                      <a:cubicBezTo>
                        <a:pt x="18784" y="7853"/>
                        <a:pt x="18740" y="7843"/>
                        <a:pt x="18708" y="7843"/>
                      </a:cubicBezTo>
                      <a:cubicBezTo>
                        <a:pt x="18686" y="7843"/>
                        <a:pt x="18616" y="7828"/>
                        <a:pt x="18597" y="7844"/>
                      </a:cubicBezTo>
                      <a:cubicBezTo>
                        <a:pt x="18582" y="7857"/>
                        <a:pt x="18566" y="7918"/>
                        <a:pt x="18560" y="7943"/>
                      </a:cubicBezTo>
                      <a:cubicBezTo>
                        <a:pt x="18542" y="8021"/>
                        <a:pt x="18547" y="8146"/>
                        <a:pt x="18488" y="8201"/>
                      </a:cubicBezTo>
                      <a:cubicBezTo>
                        <a:pt x="18475" y="8214"/>
                        <a:pt x="18457" y="8201"/>
                        <a:pt x="18446" y="8223"/>
                      </a:cubicBezTo>
                      <a:cubicBezTo>
                        <a:pt x="18438" y="8238"/>
                        <a:pt x="18443" y="8268"/>
                        <a:pt x="18444" y="8285"/>
                      </a:cubicBezTo>
                      <a:cubicBezTo>
                        <a:pt x="18444" y="8304"/>
                        <a:pt x="18446" y="8326"/>
                        <a:pt x="18444" y="8345"/>
                      </a:cubicBezTo>
                      <a:cubicBezTo>
                        <a:pt x="18442" y="8370"/>
                        <a:pt x="18434" y="8377"/>
                        <a:pt x="18429" y="8397"/>
                      </a:cubicBezTo>
                      <a:cubicBezTo>
                        <a:pt x="18425" y="8415"/>
                        <a:pt x="18427" y="8429"/>
                        <a:pt x="18420" y="8446"/>
                      </a:cubicBezTo>
                      <a:cubicBezTo>
                        <a:pt x="18413" y="8463"/>
                        <a:pt x="18397" y="8472"/>
                        <a:pt x="18388" y="8486"/>
                      </a:cubicBezTo>
                      <a:cubicBezTo>
                        <a:pt x="18382" y="8497"/>
                        <a:pt x="18379" y="8517"/>
                        <a:pt x="18372" y="8527"/>
                      </a:cubicBezTo>
                      <a:cubicBezTo>
                        <a:pt x="18360" y="8542"/>
                        <a:pt x="18347" y="8540"/>
                        <a:pt x="18334" y="8551"/>
                      </a:cubicBezTo>
                      <a:cubicBezTo>
                        <a:pt x="18315" y="8568"/>
                        <a:pt x="18306" y="8598"/>
                        <a:pt x="18283" y="8607"/>
                      </a:cubicBezTo>
                      <a:cubicBezTo>
                        <a:pt x="18249" y="8622"/>
                        <a:pt x="18187" y="8606"/>
                        <a:pt x="18150" y="8606"/>
                      </a:cubicBezTo>
                      <a:cubicBezTo>
                        <a:pt x="18113" y="8606"/>
                        <a:pt x="18077" y="8604"/>
                        <a:pt x="18040" y="8606"/>
                      </a:cubicBezTo>
                      <a:cubicBezTo>
                        <a:pt x="18006" y="8608"/>
                        <a:pt x="17980" y="8632"/>
                        <a:pt x="17952" y="8647"/>
                      </a:cubicBezTo>
                      <a:cubicBezTo>
                        <a:pt x="17933" y="8657"/>
                        <a:pt x="17906" y="8679"/>
                        <a:pt x="17886" y="8685"/>
                      </a:cubicBezTo>
                      <a:cubicBezTo>
                        <a:pt x="17855" y="8696"/>
                        <a:pt x="17815" y="8687"/>
                        <a:pt x="17782" y="8687"/>
                      </a:cubicBezTo>
                      <a:cubicBezTo>
                        <a:pt x="17712" y="8688"/>
                        <a:pt x="17659" y="8605"/>
                        <a:pt x="17589" y="8607"/>
                      </a:cubicBezTo>
                      <a:cubicBezTo>
                        <a:pt x="17562" y="8607"/>
                        <a:pt x="17527" y="8616"/>
                        <a:pt x="17511" y="8583"/>
                      </a:cubicBezTo>
                      <a:cubicBezTo>
                        <a:pt x="17498" y="8553"/>
                        <a:pt x="17508" y="8493"/>
                        <a:pt x="17516" y="8466"/>
                      </a:cubicBezTo>
                      <a:cubicBezTo>
                        <a:pt x="17534" y="8405"/>
                        <a:pt x="17584" y="8346"/>
                        <a:pt x="17628" y="8311"/>
                      </a:cubicBezTo>
                      <a:cubicBezTo>
                        <a:pt x="17662" y="8283"/>
                        <a:pt x="17681" y="8278"/>
                        <a:pt x="17686" y="8225"/>
                      </a:cubicBezTo>
                      <a:cubicBezTo>
                        <a:pt x="17690" y="8174"/>
                        <a:pt x="17682" y="8134"/>
                        <a:pt x="17698" y="8084"/>
                      </a:cubicBezTo>
                      <a:cubicBezTo>
                        <a:pt x="17710" y="8043"/>
                        <a:pt x="17723" y="8026"/>
                        <a:pt x="17706" y="7984"/>
                      </a:cubicBezTo>
                      <a:cubicBezTo>
                        <a:pt x="17692" y="7949"/>
                        <a:pt x="17670" y="7906"/>
                        <a:pt x="17644" y="7883"/>
                      </a:cubicBezTo>
                      <a:cubicBezTo>
                        <a:pt x="17615" y="7858"/>
                        <a:pt x="17566" y="7847"/>
                        <a:pt x="17532" y="7842"/>
                      </a:cubicBezTo>
                      <a:cubicBezTo>
                        <a:pt x="17488" y="7837"/>
                        <a:pt x="17469" y="7848"/>
                        <a:pt x="17459" y="7904"/>
                      </a:cubicBezTo>
                      <a:cubicBezTo>
                        <a:pt x="17446" y="7982"/>
                        <a:pt x="17427" y="8058"/>
                        <a:pt x="17410" y="8133"/>
                      </a:cubicBezTo>
                      <a:cubicBezTo>
                        <a:pt x="17404" y="8161"/>
                        <a:pt x="17395" y="8152"/>
                        <a:pt x="17398" y="8184"/>
                      </a:cubicBezTo>
                      <a:cubicBezTo>
                        <a:pt x="17401" y="8209"/>
                        <a:pt x="17412" y="8214"/>
                        <a:pt x="17408" y="8241"/>
                      </a:cubicBezTo>
                      <a:cubicBezTo>
                        <a:pt x="17404" y="8267"/>
                        <a:pt x="17379" y="8297"/>
                        <a:pt x="17363" y="8316"/>
                      </a:cubicBezTo>
                      <a:cubicBezTo>
                        <a:pt x="17347" y="8335"/>
                        <a:pt x="17335" y="8373"/>
                        <a:pt x="17322" y="8385"/>
                      </a:cubicBezTo>
                      <a:cubicBezTo>
                        <a:pt x="17293" y="8412"/>
                        <a:pt x="17234" y="8355"/>
                        <a:pt x="17217" y="8405"/>
                      </a:cubicBezTo>
                      <a:cubicBezTo>
                        <a:pt x="17200" y="8449"/>
                        <a:pt x="17236" y="8492"/>
                        <a:pt x="17186" y="8523"/>
                      </a:cubicBezTo>
                      <a:cubicBezTo>
                        <a:pt x="17157" y="8541"/>
                        <a:pt x="17124" y="8547"/>
                        <a:pt x="17095" y="8567"/>
                      </a:cubicBezTo>
                      <a:cubicBezTo>
                        <a:pt x="17061" y="8591"/>
                        <a:pt x="17048" y="8607"/>
                        <a:pt x="17008" y="8607"/>
                      </a:cubicBezTo>
                      <a:cubicBezTo>
                        <a:pt x="16972" y="8606"/>
                        <a:pt x="16949" y="8611"/>
                        <a:pt x="16918" y="8588"/>
                      </a:cubicBezTo>
                      <a:cubicBezTo>
                        <a:pt x="16836" y="8525"/>
                        <a:pt x="16857" y="8428"/>
                        <a:pt x="16848" y="8325"/>
                      </a:cubicBezTo>
                      <a:cubicBezTo>
                        <a:pt x="16845" y="8290"/>
                        <a:pt x="16826" y="8272"/>
                        <a:pt x="16819" y="8241"/>
                      </a:cubicBezTo>
                      <a:cubicBezTo>
                        <a:pt x="16809" y="8199"/>
                        <a:pt x="16810" y="8158"/>
                        <a:pt x="16797" y="8115"/>
                      </a:cubicBezTo>
                      <a:cubicBezTo>
                        <a:pt x="16788" y="8085"/>
                        <a:pt x="16768" y="8046"/>
                        <a:pt x="16751" y="8024"/>
                      </a:cubicBezTo>
                      <a:cubicBezTo>
                        <a:pt x="16736" y="8005"/>
                        <a:pt x="16744" y="8008"/>
                        <a:pt x="16719" y="8004"/>
                      </a:cubicBezTo>
                      <a:cubicBezTo>
                        <a:pt x="16701" y="8001"/>
                        <a:pt x="16681" y="8004"/>
                        <a:pt x="16662" y="8004"/>
                      </a:cubicBezTo>
                      <a:cubicBezTo>
                        <a:pt x="16602" y="8004"/>
                        <a:pt x="16521" y="8022"/>
                        <a:pt x="16463" y="8001"/>
                      </a:cubicBezTo>
                      <a:cubicBezTo>
                        <a:pt x="16459" y="7947"/>
                        <a:pt x="16443" y="7876"/>
                        <a:pt x="16413" y="7834"/>
                      </a:cubicBezTo>
                      <a:cubicBezTo>
                        <a:pt x="16393" y="7806"/>
                        <a:pt x="16357" y="7783"/>
                        <a:pt x="16332" y="7763"/>
                      </a:cubicBezTo>
                      <a:cubicBezTo>
                        <a:pt x="16300" y="7739"/>
                        <a:pt x="16280" y="7709"/>
                        <a:pt x="16255" y="7677"/>
                      </a:cubicBezTo>
                      <a:cubicBezTo>
                        <a:pt x="16211" y="7622"/>
                        <a:pt x="16180" y="7558"/>
                        <a:pt x="16138" y="7501"/>
                      </a:cubicBezTo>
                      <a:cubicBezTo>
                        <a:pt x="16125" y="7482"/>
                        <a:pt x="16107" y="7457"/>
                        <a:pt x="16093" y="7441"/>
                      </a:cubicBezTo>
                      <a:cubicBezTo>
                        <a:pt x="16082" y="7427"/>
                        <a:pt x="16068" y="7420"/>
                        <a:pt x="16057" y="7407"/>
                      </a:cubicBezTo>
                      <a:cubicBezTo>
                        <a:pt x="16038" y="7386"/>
                        <a:pt x="16039" y="7353"/>
                        <a:pt x="16028" y="7326"/>
                      </a:cubicBezTo>
                      <a:cubicBezTo>
                        <a:pt x="16062" y="7290"/>
                        <a:pt x="16092" y="7257"/>
                        <a:pt x="16110" y="7205"/>
                      </a:cubicBezTo>
                      <a:cubicBezTo>
                        <a:pt x="16119" y="7179"/>
                        <a:pt x="16123" y="7163"/>
                        <a:pt x="16122" y="7130"/>
                      </a:cubicBezTo>
                      <a:cubicBezTo>
                        <a:pt x="16121" y="7077"/>
                        <a:pt x="16128" y="7075"/>
                        <a:pt x="16145" y="7030"/>
                      </a:cubicBezTo>
                      <a:cubicBezTo>
                        <a:pt x="16169" y="6964"/>
                        <a:pt x="16146" y="6904"/>
                        <a:pt x="16137" y="6839"/>
                      </a:cubicBezTo>
                      <a:cubicBezTo>
                        <a:pt x="16135" y="6822"/>
                        <a:pt x="16140" y="6806"/>
                        <a:pt x="16137" y="6788"/>
                      </a:cubicBezTo>
                      <a:cubicBezTo>
                        <a:pt x="16134" y="6771"/>
                        <a:pt x="16124" y="6757"/>
                        <a:pt x="16121" y="6738"/>
                      </a:cubicBezTo>
                      <a:cubicBezTo>
                        <a:pt x="16116" y="6707"/>
                        <a:pt x="16125" y="6674"/>
                        <a:pt x="16118" y="6643"/>
                      </a:cubicBezTo>
                      <a:cubicBezTo>
                        <a:pt x="16104" y="6575"/>
                        <a:pt x="16088" y="6503"/>
                        <a:pt x="16089" y="6428"/>
                      </a:cubicBezTo>
                      <a:cubicBezTo>
                        <a:pt x="16091" y="6373"/>
                        <a:pt x="16098" y="6379"/>
                        <a:pt x="16128" y="6344"/>
                      </a:cubicBezTo>
                      <a:cubicBezTo>
                        <a:pt x="16142" y="6327"/>
                        <a:pt x="16156" y="6308"/>
                        <a:pt x="16170" y="6291"/>
                      </a:cubicBezTo>
                      <a:cubicBezTo>
                        <a:pt x="16213" y="6241"/>
                        <a:pt x="16243" y="6193"/>
                        <a:pt x="16235" y="6115"/>
                      </a:cubicBezTo>
                      <a:cubicBezTo>
                        <a:pt x="16228" y="6042"/>
                        <a:pt x="16160" y="6039"/>
                        <a:pt x="16143" y="5973"/>
                      </a:cubicBezTo>
                      <a:cubicBezTo>
                        <a:pt x="16161" y="5946"/>
                        <a:pt x="16194" y="5903"/>
                        <a:pt x="16225" y="5916"/>
                      </a:cubicBezTo>
                      <a:cubicBezTo>
                        <a:pt x="16240" y="5922"/>
                        <a:pt x="16245" y="5944"/>
                        <a:pt x="16257" y="5955"/>
                      </a:cubicBezTo>
                      <a:cubicBezTo>
                        <a:pt x="16276" y="5972"/>
                        <a:pt x="16301" y="5968"/>
                        <a:pt x="16315" y="5986"/>
                      </a:cubicBezTo>
                      <a:cubicBezTo>
                        <a:pt x="16340" y="5957"/>
                        <a:pt x="16373" y="5939"/>
                        <a:pt x="16381" y="5894"/>
                      </a:cubicBezTo>
                      <a:cubicBezTo>
                        <a:pt x="16387" y="5852"/>
                        <a:pt x="16371" y="5821"/>
                        <a:pt x="16365" y="5783"/>
                      </a:cubicBezTo>
                      <a:cubicBezTo>
                        <a:pt x="16360" y="5750"/>
                        <a:pt x="16362" y="5708"/>
                        <a:pt x="16363" y="5673"/>
                      </a:cubicBezTo>
                      <a:cubicBezTo>
                        <a:pt x="16364" y="5626"/>
                        <a:pt x="16387" y="5607"/>
                        <a:pt x="16406" y="5568"/>
                      </a:cubicBezTo>
                      <a:cubicBezTo>
                        <a:pt x="16377" y="5519"/>
                        <a:pt x="16353" y="5484"/>
                        <a:pt x="16307" y="5462"/>
                      </a:cubicBezTo>
                      <a:cubicBezTo>
                        <a:pt x="16253" y="5435"/>
                        <a:pt x="16248" y="5413"/>
                        <a:pt x="16236" y="5342"/>
                      </a:cubicBezTo>
                      <a:cubicBezTo>
                        <a:pt x="16225" y="5278"/>
                        <a:pt x="16240" y="5243"/>
                        <a:pt x="16263" y="5191"/>
                      </a:cubicBezTo>
                      <a:cubicBezTo>
                        <a:pt x="16286" y="5137"/>
                        <a:pt x="16311" y="5097"/>
                        <a:pt x="16296" y="5033"/>
                      </a:cubicBezTo>
                      <a:cubicBezTo>
                        <a:pt x="16259" y="5029"/>
                        <a:pt x="16240" y="5012"/>
                        <a:pt x="16202" y="5010"/>
                      </a:cubicBezTo>
                      <a:cubicBezTo>
                        <a:pt x="16169" y="5009"/>
                        <a:pt x="16127" y="4983"/>
                        <a:pt x="16111" y="4945"/>
                      </a:cubicBezTo>
                      <a:cubicBezTo>
                        <a:pt x="16152" y="4907"/>
                        <a:pt x="16196" y="4871"/>
                        <a:pt x="16238" y="4834"/>
                      </a:cubicBezTo>
                      <a:cubicBezTo>
                        <a:pt x="16258" y="4817"/>
                        <a:pt x="16286" y="4792"/>
                        <a:pt x="16300" y="4769"/>
                      </a:cubicBezTo>
                      <a:cubicBezTo>
                        <a:pt x="16318" y="4737"/>
                        <a:pt x="16315" y="4722"/>
                        <a:pt x="16315" y="4678"/>
                      </a:cubicBezTo>
                      <a:cubicBezTo>
                        <a:pt x="16315" y="4614"/>
                        <a:pt x="16315" y="4551"/>
                        <a:pt x="16315" y="4487"/>
                      </a:cubicBezTo>
                      <a:cubicBezTo>
                        <a:pt x="16315" y="4415"/>
                        <a:pt x="16319" y="4371"/>
                        <a:pt x="16255" y="4346"/>
                      </a:cubicBezTo>
                      <a:cubicBezTo>
                        <a:pt x="16300" y="4304"/>
                        <a:pt x="16387" y="4326"/>
                        <a:pt x="16443" y="4326"/>
                      </a:cubicBezTo>
                      <a:cubicBezTo>
                        <a:pt x="16469" y="4326"/>
                        <a:pt x="16500" y="4333"/>
                        <a:pt x="16525" y="4327"/>
                      </a:cubicBezTo>
                      <a:cubicBezTo>
                        <a:pt x="16552" y="4321"/>
                        <a:pt x="16568" y="4307"/>
                        <a:pt x="16597" y="4306"/>
                      </a:cubicBezTo>
                      <a:cubicBezTo>
                        <a:pt x="16643" y="4305"/>
                        <a:pt x="16689" y="4306"/>
                        <a:pt x="16735" y="4306"/>
                      </a:cubicBezTo>
                      <a:cubicBezTo>
                        <a:pt x="16760" y="4306"/>
                        <a:pt x="16791" y="4299"/>
                        <a:pt x="16816" y="4305"/>
                      </a:cubicBezTo>
                      <a:cubicBezTo>
                        <a:pt x="16843" y="4312"/>
                        <a:pt x="16857" y="4334"/>
                        <a:pt x="16879" y="4352"/>
                      </a:cubicBezTo>
                      <a:cubicBezTo>
                        <a:pt x="16923" y="4387"/>
                        <a:pt x="16935" y="4420"/>
                        <a:pt x="16993" y="4397"/>
                      </a:cubicBezTo>
                      <a:cubicBezTo>
                        <a:pt x="16998" y="4395"/>
                        <a:pt x="17003" y="4393"/>
                        <a:pt x="17007" y="4390"/>
                      </a:cubicBezTo>
                      <a:cubicBezTo>
                        <a:pt x="17029" y="4379"/>
                        <a:pt x="17046" y="4365"/>
                        <a:pt x="17064" y="4356"/>
                      </a:cubicBezTo>
                      <a:cubicBezTo>
                        <a:pt x="17061" y="4348"/>
                        <a:pt x="17058" y="4339"/>
                        <a:pt x="17057" y="4327"/>
                      </a:cubicBezTo>
                      <a:cubicBezTo>
                        <a:pt x="17053" y="4291"/>
                        <a:pt x="17063" y="4251"/>
                        <a:pt x="17056" y="4216"/>
                      </a:cubicBezTo>
                      <a:cubicBezTo>
                        <a:pt x="17043" y="4156"/>
                        <a:pt x="16995" y="4147"/>
                        <a:pt x="16992" y="4085"/>
                      </a:cubicBezTo>
                      <a:cubicBezTo>
                        <a:pt x="16991" y="4055"/>
                        <a:pt x="16995" y="4024"/>
                        <a:pt x="16991" y="3995"/>
                      </a:cubicBezTo>
                      <a:cubicBezTo>
                        <a:pt x="16990" y="3983"/>
                        <a:pt x="16982" y="3951"/>
                        <a:pt x="16977" y="3943"/>
                      </a:cubicBezTo>
                      <a:cubicBezTo>
                        <a:pt x="16969" y="3929"/>
                        <a:pt x="16966" y="3933"/>
                        <a:pt x="16955" y="3922"/>
                      </a:cubicBezTo>
                      <a:cubicBezTo>
                        <a:pt x="16942" y="3909"/>
                        <a:pt x="16928" y="3902"/>
                        <a:pt x="16914" y="3896"/>
                      </a:cubicBezTo>
                      <a:cubicBezTo>
                        <a:pt x="16903" y="3891"/>
                        <a:pt x="16891" y="3888"/>
                        <a:pt x="16879" y="3884"/>
                      </a:cubicBezTo>
                      <a:cubicBezTo>
                        <a:pt x="16862" y="3878"/>
                        <a:pt x="16848" y="3868"/>
                        <a:pt x="16832" y="3863"/>
                      </a:cubicBezTo>
                      <a:cubicBezTo>
                        <a:pt x="16807" y="3855"/>
                        <a:pt x="16780" y="3872"/>
                        <a:pt x="16754" y="3860"/>
                      </a:cubicBezTo>
                      <a:cubicBezTo>
                        <a:pt x="16737" y="3851"/>
                        <a:pt x="16715" y="3821"/>
                        <a:pt x="16699" y="3808"/>
                      </a:cubicBezTo>
                      <a:cubicBezTo>
                        <a:pt x="16681" y="3794"/>
                        <a:pt x="16669" y="3791"/>
                        <a:pt x="16654" y="3768"/>
                      </a:cubicBezTo>
                      <a:cubicBezTo>
                        <a:pt x="16638" y="3745"/>
                        <a:pt x="16617" y="3724"/>
                        <a:pt x="16599" y="3702"/>
                      </a:cubicBezTo>
                      <a:cubicBezTo>
                        <a:pt x="16569" y="3667"/>
                        <a:pt x="16532" y="3638"/>
                        <a:pt x="16492" y="3622"/>
                      </a:cubicBezTo>
                      <a:cubicBezTo>
                        <a:pt x="16469" y="3613"/>
                        <a:pt x="16467" y="3622"/>
                        <a:pt x="16449" y="3599"/>
                      </a:cubicBezTo>
                      <a:cubicBezTo>
                        <a:pt x="16429" y="3573"/>
                        <a:pt x="16409" y="3537"/>
                        <a:pt x="16392" y="3507"/>
                      </a:cubicBezTo>
                      <a:cubicBezTo>
                        <a:pt x="16373" y="3473"/>
                        <a:pt x="16351" y="3414"/>
                        <a:pt x="16316" y="3401"/>
                      </a:cubicBezTo>
                      <a:cubicBezTo>
                        <a:pt x="16248" y="3374"/>
                        <a:pt x="16075" y="3500"/>
                        <a:pt x="16058" y="3362"/>
                      </a:cubicBezTo>
                      <a:cubicBezTo>
                        <a:pt x="16048" y="3288"/>
                        <a:pt x="16037" y="3269"/>
                        <a:pt x="15993" y="3226"/>
                      </a:cubicBezTo>
                      <a:cubicBezTo>
                        <a:pt x="15961" y="3196"/>
                        <a:pt x="15950" y="3131"/>
                        <a:pt x="15931" y="3088"/>
                      </a:cubicBezTo>
                      <a:cubicBezTo>
                        <a:pt x="15922" y="3068"/>
                        <a:pt x="15907" y="3054"/>
                        <a:pt x="15900" y="3036"/>
                      </a:cubicBezTo>
                      <a:cubicBezTo>
                        <a:pt x="15891" y="3014"/>
                        <a:pt x="15898" y="2987"/>
                        <a:pt x="15893" y="2964"/>
                      </a:cubicBezTo>
                      <a:cubicBezTo>
                        <a:pt x="15880" y="2905"/>
                        <a:pt x="15857" y="2862"/>
                        <a:pt x="15800" y="2858"/>
                      </a:cubicBezTo>
                      <a:cubicBezTo>
                        <a:pt x="15780" y="2857"/>
                        <a:pt x="15755" y="2855"/>
                        <a:pt x="15735" y="2858"/>
                      </a:cubicBezTo>
                      <a:cubicBezTo>
                        <a:pt x="15713" y="2862"/>
                        <a:pt x="15699" y="2880"/>
                        <a:pt x="15679" y="2880"/>
                      </a:cubicBezTo>
                      <a:cubicBezTo>
                        <a:pt x="15654" y="2881"/>
                        <a:pt x="15652" y="2860"/>
                        <a:pt x="15635" y="2843"/>
                      </a:cubicBezTo>
                      <a:cubicBezTo>
                        <a:pt x="15629" y="2837"/>
                        <a:pt x="15617" y="2841"/>
                        <a:pt x="15610" y="2835"/>
                      </a:cubicBezTo>
                      <a:cubicBezTo>
                        <a:pt x="15601" y="2825"/>
                        <a:pt x="15588" y="2805"/>
                        <a:pt x="15578" y="2794"/>
                      </a:cubicBezTo>
                      <a:cubicBezTo>
                        <a:pt x="15521" y="2730"/>
                        <a:pt x="15396" y="2647"/>
                        <a:pt x="15465" y="2521"/>
                      </a:cubicBezTo>
                      <a:cubicBezTo>
                        <a:pt x="15475" y="2503"/>
                        <a:pt x="15486" y="2489"/>
                        <a:pt x="15495" y="2469"/>
                      </a:cubicBezTo>
                      <a:cubicBezTo>
                        <a:pt x="15506" y="2448"/>
                        <a:pt x="15517" y="2421"/>
                        <a:pt x="15530" y="2401"/>
                      </a:cubicBezTo>
                      <a:cubicBezTo>
                        <a:pt x="15556" y="2359"/>
                        <a:pt x="15599" y="2309"/>
                        <a:pt x="15608" y="2256"/>
                      </a:cubicBezTo>
                      <a:cubicBezTo>
                        <a:pt x="15612" y="2227"/>
                        <a:pt x="15598" y="2201"/>
                        <a:pt x="15614" y="2175"/>
                      </a:cubicBezTo>
                      <a:cubicBezTo>
                        <a:pt x="15629" y="2150"/>
                        <a:pt x="15648" y="2156"/>
                        <a:pt x="15671" y="2156"/>
                      </a:cubicBezTo>
                      <a:cubicBezTo>
                        <a:pt x="15725" y="2157"/>
                        <a:pt x="15779" y="2152"/>
                        <a:pt x="15832" y="2155"/>
                      </a:cubicBezTo>
                      <a:cubicBezTo>
                        <a:pt x="15860" y="2157"/>
                        <a:pt x="15887" y="2170"/>
                        <a:pt x="15913" y="2176"/>
                      </a:cubicBezTo>
                      <a:cubicBezTo>
                        <a:pt x="15944" y="2183"/>
                        <a:pt x="15936" y="2177"/>
                        <a:pt x="15949" y="2211"/>
                      </a:cubicBezTo>
                      <a:cubicBezTo>
                        <a:pt x="15966" y="2256"/>
                        <a:pt x="15986" y="2313"/>
                        <a:pt x="15994" y="2367"/>
                      </a:cubicBezTo>
                      <a:cubicBezTo>
                        <a:pt x="16003" y="2428"/>
                        <a:pt x="16007" y="2476"/>
                        <a:pt x="16062" y="2493"/>
                      </a:cubicBezTo>
                      <a:cubicBezTo>
                        <a:pt x="16086" y="2500"/>
                        <a:pt x="16109" y="2492"/>
                        <a:pt x="16133" y="2498"/>
                      </a:cubicBezTo>
                      <a:cubicBezTo>
                        <a:pt x="16175" y="2510"/>
                        <a:pt x="16163" y="2567"/>
                        <a:pt x="16203" y="2575"/>
                      </a:cubicBezTo>
                      <a:cubicBezTo>
                        <a:pt x="16233" y="2581"/>
                        <a:pt x="16279" y="2529"/>
                        <a:pt x="16307" y="2518"/>
                      </a:cubicBezTo>
                      <a:cubicBezTo>
                        <a:pt x="16334" y="2507"/>
                        <a:pt x="16345" y="2503"/>
                        <a:pt x="16369" y="2483"/>
                      </a:cubicBezTo>
                      <a:cubicBezTo>
                        <a:pt x="16390" y="2464"/>
                        <a:pt x="16409" y="2456"/>
                        <a:pt x="16433" y="2443"/>
                      </a:cubicBezTo>
                      <a:cubicBezTo>
                        <a:pt x="16470" y="2423"/>
                        <a:pt x="16516" y="2387"/>
                        <a:pt x="16542" y="2347"/>
                      </a:cubicBezTo>
                      <a:cubicBezTo>
                        <a:pt x="16546" y="2340"/>
                        <a:pt x="16554" y="2320"/>
                        <a:pt x="16557" y="2316"/>
                      </a:cubicBezTo>
                      <a:cubicBezTo>
                        <a:pt x="16558" y="2315"/>
                        <a:pt x="16575" y="2293"/>
                        <a:pt x="16573" y="2296"/>
                      </a:cubicBezTo>
                      <a:cubicBezTo>
                        <a:pt x="16574" y="2295"/>
                        <a:pt x="16590" y="2283"/>
                        <a:pt x="16594" y="2277"/>
                      </a:cubicBezTo>
                      <a:cubicBezTo>
                        <a:pt x="16597" y="2273"/>
                        <a:pt x="16601" y="2265"/>
                        <a:pt x="16605" y="2257"/>
                      </a:cubicBezTo>
                      <a:cubicBezTo>
                        <a:pt x="16610" y="2247"/>
                        <a:pt x="16615" y="2237"/>
                        <a:pt x="16618" y="2230"/>
                      </a:cubicBezTo>
                      <a:cubicBezTo>
                        <a:pt x="16632" y="2206"/>
                        <a:pt x="16649" y="2195"/>
                        <a:pt x="16635" y="2159"/>
                      </a:cubicBezTo>
                      <a:cubicBezTo>
                        <a:pt x="16629" y="2143"/>
                        <a:pt x="16603" y="2119"/>
                        <a:pt x="16591" y="2114"/>
                      </a:cubicBezTo>
                      <a:cubicBezTo>
                        <a:pt x="16587" y="2113"/>
                        <a:pt x="16582" y="2112"/>
                        <a:pt x="16578" y="2111"/>
                      </a:cubicBezTo>
                      <a:cubicBezTo>
                        <a:pt x="16529" y="2101"/>
                        <a:pt x="16457" y="2123"/>
                        <a:pt x="16444" y="2045"/>
                      </a:cubicBezTo>
                      <a:cubicBezTo>
                        <a:pt x="16435" y="1994"/>
                        <a:pt x="16439" y="1931"/>
                        <a:pt x="16411" y="1887"/>
                      </a:cubicBezTo>
                      <a:cubicBezTo>
                        <a:pt x="16381" y="1837"/>
                        <a:pt x="16318" y="1796"/>
                        <a:pt x="16268" y="1793"/>
                      </a:cubicBezTo>
                      <a:cubicBezTo>
                        <a:pt x="16211" y="1790"/>
                        <a:pt x="16164" y="1772"/>
                        <a:pt x="16106" y="1774"/>
                      </a:cubicBezTo>
                      <a:cubicBezTo>
                        <a:pt x="16099" y="1774"/>
                        <a:pt x="16082" y="1777"/>
                        <a:pt x="16074" y="1775"/>
                      </a:cubicBezTo>
                      <a:cubicBezTo>
                        <a:pt x="16051" y="1769"/>
                        <a:pt x="16047" y="1746"/>
                        <a:pt x="16026" y="1737"/>
                      </a:cubicBezTo>
                      <a:cubicBezTo>
                        <a:pt x="16001" y="1725"/>
                        <a:pt x="15972" y="1726"/>
                        <a:pt x="15946" y="1713"/>
                      </a:cubicBezTo>
                      <a:cubicBezTo>
                        <a:pt x="15886" y="1686"/>
                        <a:pt x="15856" y="1646"/>
                        <a:pt x="15929" y="1607"/>
                      </a:cubicBezTo>
                      <a:cubicBezTo>
                        <a:pt x="15956" y="1594"/>
                        <a:pt x="15976" y="1592"/>
                        <a:pt x="15994" y="1563"/>
                      </a:cubicBezTo>
                      <a:cubicBezTo>
                        <a:pt x="16009" y="1540"/>
                        <a:pt x="16005" y="1502"/>
                        <a:pt x="16023" y="1487"/>
                      </a:cubicBezTo>
                      <a:cubicBezTo>
                        <a:pt x="16009" y="1443"/>
                        <a:pt x="15975" y="1351"/>
                        <a:pt x="15978" y="1301"/>
                      </a:cubicBezTo>
                      <a:cubicBezTo>
                        <a:pt x="15980" y="1282"/>
                        <a:pt x="15994" y="1223"/>
                        <a:pt x="16003" y="1210"/>
                      </a:cubicBezTo>
                      <a:cubicBezTo>
                        <a:pt x="16021" y="1183"/>
                        <a:pt x="16068" y="1192"/>
                        <a:pt x="16076" y="1151"/>
                      </a:cubicBezTo>
                      <a:cubicBezTo>
                        <a:pt x="16081" y="1123"/>
                        <a:pt x="16064" y="1097"/>
                        <a:pt x="16043" y="1089"/>
                      </a:cubicBezTo>
                      <a:cubicBezTo>
                        <a:pt x="16031" y="1085"/>
                        <a:pt x="16015" y="1093"/>
                        <a:pt x="16002" y="1091"/>
                      </a:cubicBezTo>
                      <a:cubicBezTo>
                        <a:pt x="15986" y="1089"/>
                        <a:pt x="15976" y="1080"/>
                        <a:pt x="15962" y="1075"/>
                      </a:cubicBezTo>
                      <a:cubicBezTo>
                        <a:pt x="15944" y="1069"/>
                        <a:pt x="15929" y="1076"/>
                        <a:pt x="15912" y="1071"/>
                      </a:cubicBezTo>
                      <a:cubicBezTo>
                        <a:pt x="15901" y="1068"/>
                        <a:pt x="15898" y="1057"/>
                        <a:pt x="15888" y="1053"/>
                      </a:cubicBezTo>
                      <a:cubicBezTo>
                        <a:pt x="15859" y="1040"/>
                        <a:pt x="15829" y="1030"/>
                        <a:pt x="15805" y="1006"/>
                      </a:cubicBezTo>
                      <a:cubicBezTo>
                        <a:pt x="15825" y="969"/>
                        <a:pt x="15858" y="947"/>
                        <a:pt x="15878" y="910"/>
                      </a:cubicBezTo>
                      <a:cubicBezTo>
                        <a:pt x="15896" y="875"/>
                        <a:pt x="15902" y="834"/>
                        <a:pt x="15913" y="798"/>
                      </a:cubicBezTo>
                      <a:cubicBezTo>
                        <a:pt x="15922" y="768"/>
                        <a:pt x="15943" y="756"/>
                        <a:pt x="15946" y="719"/>
                      </a:cubicBezTo>
                      <a:cubicBezTo>
                        <a:pt x="15953" y="654"/>
                        <a:pt x="15920" y="642"/>
                        <a:pt x="15880" y="628"/>
                      </a:cubicBezTo>
                      <a:cubicBezTo>
                        <a:pt x="15851" y="618"/>
                        <a:pt x="15831" y="607"/>
                        <a:pt x="15800" y="608"/>
                      </a:cubicBezTo>
                      <a:cubicBezTo>
                        <a:pt x="15770" y="609"/>
                        <a:pt x="15756" y="606"/>
                        <a:pt x="15732" y="593"/>
                      </a:cubicBezTo>
                      <a:cubicBezTo>
                        <a:pt x="15679" y="564"/>
                        <a:pt x="15632" y="532"/>
                        <a:pt x="15584" y="487"/>
                      </a:cubicBezTo>
                      <a:cubicBezTo>
                        <a:pt x="15547" y="452"/>
                        <a:pt x="15470" y="400"/>
                        <a:pt x="15479" y="339"/>
                      </a:cubicBezTo>
                      <a:cubicBezTo>
                        <a:pt x="15487" y="286"/>
                        <a:pt x="15533" y="239"/>
                        <a:pt x="15543" y="187"/>
                      </a:cubicBezTo>
                      <a:cubicBezTo>
                        <a:pt x="15554" y="127"/>
                        <a:pt x="15530" y="19"/>
                        <a:pt x="15478" y="4"/>
                      </a:cubicBezTo>
                      <a:cubicBezTo>
                        <a:pt x="15419" y="-13"/>
                        <a:pt x="15394" y="22"/>
                        <a:pt x="15356" y="66"/>
                      </a:cubicBezTo>
                      <a:cubicBezTo>
                        <a:pt x="15375" y="90"/>
                        <a:pt x="15331" y="98"/>
                        <a:pt x="15331" y="126"/>
                      </a:cubicBezTo>
                      <a:cubicBezTo>
                        <a:pt x="15330" y="168"/>
                        <a:pt x="15391" y="164"/>
                        <a:pt x="15411" y="169"/>
                      </a:cubicBezTo>
                      <a:cubicBezTo>
                        <a:pt x="15413" y="198"/>
                        <a:pt x="15421" y="219"/>
                        <a:pt x="15426" y="246"/>
                      </a:cubicBezTo>
                      <a:cubicBezTo>
                        <a:pt x="15429" y="260"/>
                        <a:pt x="15442" y="304"/>
                        <a:pt x="15442" y="312"/>
                      </a:cubicBezTo>
                      <a:cubicBezTo>
                        <a:pt x="15443" y="347"/>
                        <a:pt x="15427" y="388"/>
                        <a:pt x="15417" y="427"/>
                      </a:cubicBezTo>
                      <a:cubicBezTo>
                        <a:pt x="15405" y="477"/>
                        <a:pt x="15396" y="517"/>
                        <a:pt x="15365" y="548"/>
                      </a:cubicBezTo>
                      <a:cubicBezTo>
                        <a:pt x="15336" y="578"/>
                        <a:pt x="15293" y="601"/>
                        <a:pt x="15255" y="608"/>
                      </a:cubicBezTo>
                      <a:cubicBezTo>
                        <a:pt x="15174" y="625"/>
                        <a:pt x="15140" y="698"/>
                        <a:pt x="15076" y="754"/>
                      </a:cubicBezTo>
                      <a:cubicBezTo>
                        <a:pt x="15042" y="784"/>
                        <a:pt x="14886" y="854"/>
                        <a:pt x="14864" y="790"/>
                      </a:cubicBezTo>
                      <a:cubicBezTo>
                        <a:pt x="14863" y="787"/>
                        <a:pt x="14862" y="783"/>
                        <a:pt x="14861" y="778"/>
                      </a:cubicBezTo>
                      <a:cubicBezTo>
                        <a:pt x="14857" y="782"/>
                        <a:pt x="14853" y="786"/>
                        <a:pt x="14849" y="789"/>
                      </a:cubicBezTo>
                      <a:cubicBezTo>
                        <a:pt x="14833" y="802"/>
                        <a:pt x="14821" y="821"/>
                        <a:pt x="14805" y="834"/>
                      </a:cubicBezTo>
                      <a:cubicBezTo>
                        <a:pt x="14783" y="853"/>
                        <a:pt x="14763" y="849"/>
                        <a:pt x="14736" y="849"/>
                      </a:cubicBezTo>
                      <a:cubicBezTo>
                        <a:pt x="14683" y="849"/>
                        <a:pt x="14635" y="849"/>
                        <a:pt x="14587" y="833"/>
                      </a:cubicBezTo>
                      <a:cubicBezTo>
                        <a:pt x="14569" y="828"/>
                        <a:pt x="14547" y="836"/>
                        <a:pt x="14530" y="825"/>
                      </a:cubicBezTo>
                      <a:cubicBezTo>
                        <a:pt x="14512" y="813"/>
                        <a:pt x="14495" y="790"/>
                        <a:pt x="14477" y="777"/>
                      </a:cubicBezTo>
                      <a:cubicBezTo>
                        <a:pt x="14431" y="743"/>
                        <a:pt x="14364" y="731"/>
                        <a:pt x="14309" y="728"/>
                      </a:cubicBezTo>
                      <a:cubicBezTo>
                        <a:pt x="14258" y="726"/>
                        <a:pt x="14206" y="728"/>
                        <a:pt x="14156" y="729"/>
                      </a:cubicBezTo>
                      <a:cubicBezTo>
                        <a:pt x="14126" y="729"/>
                        <a:pt x="14110" y="733"/>
                        <a:pt x="14087" y="714"/>
                      </a:cubicBezTo>
                      <a:cubicBezTo>
                        <a:pt x="14072" y="702"/>
                        <a:pt x="14058" y="686"/>
                        <a:pt x="14043" y="674"/>
                      </a:cubicBezTo>
                      <a:cubicBezTo>
                        <a:pt x="14011" y="650"/>
                        <a:pt x="14007" y="629"/>
                        <a:pt x="13990" y="588"/>
                      </a:cubicBezTo>
                      <a:cubicBezTo>
                        <a:pt x="13976" y="553"/>
                        <a:pt x="13960" y="542"/>
                        <a:pt x="13930" y="532"/>
                      </a:cubicBezTo>
                      <a:cubicBezTo>
                        <a:pt x="13898" y="522"/>
                        <a:pt x="13890" y="521"/>
                        <a:pt x="13881" y="557"/>
                      </a:cubicBezTo>
                      <a:cubicBezTo>
                        <a:pt x="13878" y="569"/>
                        <a:pt x="13882" y="584"/>
                        <a:pt x="13880" y="596"/>
                      </a:cubicBezTo>
                      <a:cubicBezTo>
                        <a:pt x="13877" y="610"/>
                        <a:pt x="13867" y="612"/>
                        <a:pt x="13864" y="627"/>
                      </a:cubicBezTo>
                      <a:cubicBezTo>
                        <a:pt x="13859" y="652"/>
                        <a:pt x="13868" y="683"/>
                        <a:pt x="13866" y="709"/>
                      </a:cubicBezTo>
                      <a:cubicBezTo>
                        <a:pt x="13860" y="766"/>
                        <a:pt x="13841" y="746"/>
                        <a:pt x="13808" y="780"/>
                      </a:cubicBezTo>
                      <a:cubicBezTo>
                        <a:pt x="13750" y="841"/>
                        <a:pt x="13760" y="1046"/>
                        <a:pt x="13668" y="1051"/>
                      </a:cubicBezTo>
                      <a:cubicBezTo>
                        <a:pt x="13629" y="1052"/>
                        <a:pt x="13603" y="1043"/>
                        <a:pt x="13574" y="1085"/>
                      </a:cubicBezTo>
                      <a:cubicBezTo>
                        <a:pt x="13560" y="1106"/>
                        <a:pt x="13559" y="1127"/>
                        <a:pt x="13547" y="1152"/>
                      </a:cubicBezTo>
                      <a:cubicBezTo>
                        <a:pt x="13525" y="1199"/>
                        <a:pt x="13498" y="1237"/>
                        <a:pt x="13462" y="1266"/>
                      </a:cubicBezTo>
                      <a:cubicBezTo>
                        <a:pt x="13385" y="1329"/>
                        <a:pt x="13305" y="1401"/>
                        <a:pt x="13212" y="1412"/>
                      </a:cubicBezTo>
                      <a:cubicBezTo>
                        <a:pt x="13166" y="1417"/>
                        <a:pt x="13127" y="1455"/>
                        <a:pt x="13083" y="1482"/>
                      </a:cubicBezTo>
                      <a:cubicBezTo>
                        <a:pt x="13058" y="1497"/>
                        <a:pt x="13043" y="1516"/>
                        <a:pt x="13023" y="1533"/>
                      </a:cubicBezTo>
                      <a:cubicBezTo>
                        <a:pt x="13003" y="1550"/>
                        <a:pt x="12985" y="1557"/>
                        <a:pt x="12966" y="1577"/>
                      </a:cubicBezTo>
                      <a:cubicBezTo>
                        <a:pt x="12902" y="1647"/>
                        <a:pt x="12824" y="1678"/>
                        <a:pt x="12753" y="1733"/>
                      </a:cubicBezTo>
                      <a:cubicBezTo>
                        <a:pt x="12724" y="1755"/>
                        <a:pt x="12670" y="1789"/>
                        <a:pt x="12659" y="1833"/>
                      </a:cubicBezTo>
                      <a:cubicBezTo>
                        <a:pt x="12653" y="1859"/>
                        <a:pt x="12655" y="1887"/>
                        <a:pt x="12656" y="1914"/>
                      </a:cubicBezTo>
                      <a:cubicBezTo>
                        <a:pt x="12657" y="1954"/>
                        <a:pt x="12652" y="1967"/>
                        <a:pt x="12638" y="2001"/>
                      </a:cubicBezTo>
                      <a:cubicBezTo>
                        <a:pt x="12628" y="2025"/>
                        <a:pt x="12622" y="2051"/>
                        <a:pt x="12612" y="2075"/>
                      </a:cubicBezTo>
                      <a:cubicBezTo>
                        <a:pt x="12610" y="2081"/>
                        <a:pt x="12596" y="2092"/>
                        <a:pt x="12595" y="2099"/>
                      </a:cubicBezTo>
                      <a:cubicBezTo>
                        <a:pt x="12590" y="2114"/>
                        <a:pt x="12595" y="2129"/>
                        <a:pt x="12590" y="2143"/>
                      </a:cubicBezTo>
                      <a:cubicBezTo>
                        <a:pt x="12582" y="2164"/>
                        <a:pt x="12564" y="2170"/>
                        <a:pt x="12558" y="2194"/>
                      </a:cubicBezTo>
                      <a:cubicBezTo>
                        <a:pt x="12552" y="2219"/>
                        <a:pt x="12557" y="2270"/>
                        <a:pt x="12559" y="2296"/>
                      </a:cubicBezTo>
                      <a:cubicBezTo>
                        <a:pt x="12564" y="2352"/>
                        <a:pt x="12593" y="2364"/>
                        <a:pt x="12628" y="2390"/>
                      </a:cubicBezTo>
                      <a:cubicBezTo>
                        <a:pt x="12637" y="2397"/>
                        <a:pt x="12639" y="2408"/>
                        <a:pt x="12649" y="2414"/>
                      </a:cubicBezTo>
                      <a:cubicBezTo>
                        <a:pt x="12659" y="2420"/>
                        <a:pt x="12676" y="2417"/>
                        <a:pt x="12688" y="2420"/>
                      </a:cubicBezTo>
                      <a:cubicBezTo>
                        <a:pt x="12716" y="2429"/>
                        <a:pt x="12738" y="2438"/>
                        <a:pt x="12769" y="2436"/>
                      </a:cubicBezTo>
                      <a:cubicBezTo>
                        <a:pt x="12803" y="2434"/>
                        <a:pt x="12797" y="2425"/>
                        <a:pt x="12821" y="2400"/>
                      </a:cubicBezTo>
                      <a:cubicBezTo>
                        <a:pt x="12834" y="2386"/>
                        <a:pt x="12866" y="2373"/>
                        <a:pt x="12882" y="2361"/>
                      </a:cubicBezTo>
                      <a:cubicBezTo>
                        <a:pt x="12894" y="2351"/>
                        <a:pt x="12922" y="2342"/>
                        <a:pt x="12931" y="2332"/>
                      </a:cubicBezTo>
                      <a:cubicBezTo>
                        <a:pt x="12945" y="2316"/>
                        <a:pt x="12959" y="2269"/>
                        <a:pt x="12963" y="2246"/>
                      </a:cubicBezTo>
                      <a:cubicBezTo>
                        <a:pt x="12971" y="2193"/>
                        <a:pt x="12939" y="2104"/>
                        <a:pt x="13010" y="2144"/>
                      </a:cubicBezTo>
                      <a:cubicBezTo>
                        <a:pt x="13058" y="2170"/>
                        <a:pt x="13097" y="2196"/>
                        <a:pt x="13124" y="2255"/>
                      </a:cubicBezTo>
                      <a:cubicBezTo>
                        <a:pt x="13135" y="2280"/>
                        <a:pt x="13160" y="2407"/>
                        <a:pt x="13137" y="2433"/>
                      </a:cubicBezTo>
                      <a:cubicBezTo>
                        <a:pt x="13111" y="2461"/>
                        <a:pt x="13012" y="2429"/>
                        <a:pt x="12978" y="2435"/>
                      </a:cubicBezTo>
                      <a:cubicBezTo>
                        <a:pt x="12948" y="2441"/>
                        <a:pt x="12947" y="2447"/>
                        <a:pt x="12934" y="2481"/>
                      </a:cubicBezTo>
                      <a:cubicBezTo>
                        <a:pt x="12925" y="2505"/>
                        <a:pt x="12919" y="2528"/>
                        <a:pt x="12910" y="2551"/>
                      </a:cubicBezTo>
                      <a:cubicBezTo>
                        <a:pt x="12880" y="2629"/>
                        <a:pt x="12916" y="2660"/>
                        <a:pt x="12978" y="2677"/>
                      </a:cubicBezTo>
                      <a:cubicBezTo>
                        <a:pt x="13008" y="2686"/>
                        <a:pt x="13031" y="2694"/>
                        <a:pt x="13059" y="2712"/>
                      </a:cubicBezTo>
                      <a:cubicBezTo>
                        <a:pt x="13095" y="2736"/>
                        <a:pt x="13102" y="2734"/>
                        <a:pt x="13140" y="2722"/>
                      </a:cubicBezTo>
                      <a:cubicBezTo>
                        <a:pt x="13160" y="2715"/>
                        <a:pt x="13208" y="2707"/>
                        <a:pt x="13220" y="2728"/>
                      </a:cubicBezTo>
                      <a:cubicBezTo>
                        <a:pt x="13227" y="2741"/>
                        <a:pt x="13217" y="2763"/>
                        <a:pt x="13219" y="2777"/>
                      </a:cubicBezTo>
                      <a:cubicBezTo>
                        <a:pt x="13223" y="2804"/>
                        <a:pt x="13242" y="2814"/>
                        <a:pt x="13250" y="2837"/>
                      </a:cubicBezTo>
                      <a:cubicBezTo>
                        <a:pt x="13264" y="2885"/>
                        <a:pt x="13257" y="2988"/>
                        <a:pt x="13253" y="3039"/>
                      </a:cubicBezTo>
                      <a:cubicBezTo>
                        <a:pt x="13248" y="3090"/>
                        <a:pt x="13222" y="3140"/>
                        <a:pt x="13196" y="3179"/>
                      </a:cubicBezTo>
                      <a:cubicBezTo>
                        <a:pt x="13150" y="3246"/>
                        <a:pt x="13125" y="3245"/>
                        <a:pt x="13059" y="3224"/>
                      </a:cubicBezTo>
                      <a:cubicBezTo>
                        <a:pt x="13033" y="3216"/>
                        <a:pt x="13013" y="3219"/>
                        <a:pt x="12991" y="3205"/>
                      </a:cubicBezTo>
                      <a:cubicBezTo>
                        <a:pt x="12966" y="3190"/>
                        <a:pt x="12940" y="3174"/>
                        <a:pt x="12917" y="3162"/>
                      </a:cubicBezTo>
                      <a:cubicBezTo>
                        <a:pt x="12918" y="3205"/>
                        <a:pt x="12862" y="3238"/>
                        <a:pt x="12844" y="3275"/>
                      </a:cubicBezTo>
                      <a:cubicBezTo>
                        <a:pt x="12832" y="3301"/>
                        <a:pt x="12821" y="3321"/>
                        <a:pt x="12805" y="3345"/>
                      </a:cubicBezTo>
                      <a:cubicBezTo>
                        <a:pt x="12780" y="3381"/>
                        <a:pt x="12780" y="3411"/>
                        <a:pt x="12736" y="3421"/>
                      </a:cubicBezTo>
                      <a:cubicBezTo>
                        <a:pt x="12706" y="3428"/>
                        <a:pt x="12660" y="3426"/>
                        <a:pt x="12631" y="3421"/>
                      </a:cubicBezTo>
                      <a:cubicBezTo>
                        <a:pt x="12599" y="3416"/>
                        <a:pt x="12571" y="3397"/>
                        <a:pt x="12554" y="3361"/>
                      </a:cubicBezTo>
                      <a:cubicBezTo>
                        <a:pt x="12534" y="3318"/>
                        <a:pt x="12548" y="3275"/>
                        <a:pt x="12541" y="3229"/>
                      </a:cubicBezTo>
                      <a:cubicBezTo>
                        <a:pt x="12535" y="3190"/>
                        <a:pt x="12523" y="3155"/>
                        <a:pt x="12510" y="3120"/>
                      </a:cubicBezTo>
                      <a:cubicBezTo>
                        <a:pt x="12494" y="3075"/>
                        <a:pt x="12493" y="3024"/>
                        <a:pt x="12466" y="2985"/>
                      </a:cubicBezTo>
                      <a:cubicBezTo>
                        <a:pt x="12439" y="2999"/>
                        <a:pt x="12442" y="3059"/>
                        <a:pt x="12432" y="3089"/>
                      </a:cubicBezTo>
                      <a:cubicBezTo>
                        <a:pt x="12423" y="3114"/>
                        <a:pt x="12403" y="3161"/>
                        <a:pt x="12382" y="3176"/>
                      </a:cubicBezTo>
                      <a:cubicBezTo>
                        <a:pt x="12356" y="3193"/>
                        <a:pt x="12317" y="3180"/>
                        <a:pt x="12293" y="3210"/>
                      </a:cubicBezTo>
                      <a:cubicBezTo>
                        <a:pt x="12278" y="3230"/>
                        <a:pt x="12291" y="3248"/>
                        <a:pt x="12284" y="3270"/>
                      </a:cubicBezTo>
                      <a:cubicBezTo>
                        <a:pt x="12277" y="3292"/>
                        <a:pt x="12259" y="3301"/>
                        <a:pt x="12248" y="3319"/>
                      </a:cubicBezTo>
                      <a:cubicBezTo>
                        <a:pt x="12232" y="3345"/>
                        <a:pt x="12225" y="3392"/>
                        <a:pt x="12205" y="3411"/>
                      </a:cubicBezTo>
                      <a:cubicBezTo>
                        <a:pt x="12188" y="3427"/>
                        <a:pt x="12129" y="3430"/>
                        <a:pt x="12111" y="3417"/>
                      </a:cubicBezTo>
                      <a:cubicBezTo>
                        <a:pt x="12054" y="3374"/>
                        <a:pt x="12106" y="3240"/>
                        <a:pt x="12044" y="3219"/>
                      </a:cubicBezTo>
                      <a:cubicBezTo>
                        <a:pt x="12029" y="3213"/>
                        <a:pt x="12011" y="3220"/>
                        <a:pt x="11995" y="3215"/>
                      </a:cubicBezTo>
                      <a:cubicBezTo>
                        <a:pt x="11974" y="3209"/>
                        <a:pt x="11960" y="3200"/>
                        <a:pt x="11938" y="3199"/>
                      </a:cubicBezTo>
                      <a:cubicBezTo>
                        <a:pt x="11904" y="3197"/>
                        <a:pt x="11873" y="3208"/>
                        <a:pt x="11845" y="3185"/>
                      </a:cubicBezTo>
                      <a:cubicBezTo>
                        <a:pt x="11798" y="3145"/>
                        <a:pt x="11796" y="3063"/>
                        <a:pt x="11757" y="3014"/>
                      </a:cubicBezTo>
                      <a:cubicBezTo>
                        <a:pt x="11712" y="2958"/>
                        <a:pt x="11619" y="2921"/>
                        <a:pt x="11607" y="2837"/>
                      </a:cubicBezTo>
                      <a:cubicBezTo>
                        <a:pt x="11594" y="2748"/>
                        <a:pt x="11639" y="2668"/>
                        <a:pt x="11620" y="2576"/>
                      </a:cubicBezTo>
                      <a:cubicBezTo>
                        <a:pt x="11611" y="2533"/>
                        <a:pt x="11594" y="2489"/>
                        <a:pt x="11583" y="2446"/>
                      </a:cubicBezTo>
                      <a:cubicBezTo>
                        <a:pt x="11572" y="2400"/>
                        <a:pt x="11566" y="2362"/>
                        <a:pt x="11560" y="2315"/>
                      </a:cubicBezTo>
                      <a:cubicBezTo>
                        <a:pt x="11557" y="2293"/>
                        <a:pt x="11545" y="2277"/>
                        <a:pt x="11542" y="2255"/>
                      </a:cubicBezTo>
                      <a:cubicBezTo>
                        <a:pt x="11539" y="2226"/>
                        <a:pt x="11547" y="2212"/>
                        <a:pt x="11535" y="2185"/>
                      </a:cubicBezTo>
                      <a:cubicBezTo>
                        <a:pt x="11520" y="2153"/>
                        <a:pt x="11476" y="2090"/>
                        <a:pt x="11447" y="2079"/>
                      </a:cubicBezTo>
                      <a:cubicBezTo>
                        <a:pt x="11379" y="2051"/>
                        <a:pt x="11294" y="2091"/>
                        <a:pt x="11224" y="2070"/>
                      </a:cubicBezTo>
                      <a:cubicBezTo>
                        <a:pt x="11167" y="2053"/>
                        <a:pt x="11126" y="2009"/>
                        <a:pt x="11077" y="1969"/>
                      </a:cubicBezTo>
                      <a:cubicBezTo>
                        <a:pt x="11055" y="1951"/>
                        <a:pt x="11040" y="1955"/>
                        <a:pt x="11029" y="1923"/>
                      </a:cubicBezTo>
                      <a:cubicBezTo>
                        <a:pt x="11020" y="1899"/>
                        <a:pt x="11020" y="1868"/>
                        <a:pt x="11011" y="1843"/>
                      </a:cubicBezTo>
                      <a:cubicBezTo>
                        <a:pt x="10998" y="1803"/>
                        <a:pt x="10996" y="1768"/>
                        <a:pt x="10976" y="1734"/>
                      </a:cubicBezTo>
                      <a:cubicBezTo>
                        <a:pt x="10950" y="1690"/>
                        <a:pt x="10912" y="1659"/>
                        <a:pt x="10890" y="1612"/>
                      </a:cubicBezTo>
                      <a:cubicBezTo>
                        <a:pt x="10876" y="1584"/>
                        <a:pt x="10869" y="1558"/>
                        <a:pt x="10847" y="1536"/>
                      </a:cubicBezTo>
                      <a:cubicBezTo>
                        <a:pt x="10839" y="1529"/>
                        <a:pt x="10827" y="1532"/>
                        <a:pt x="10818" y="1524"/>
                      </a:cubicBezTo>
                      <a:cubicBezTo>
                        <a:pt x="10808" y="1514"/>
                        <a:pt x="10801" y="1496"/>
                        <a:pt x="10794" y="1484"/>
                      </a:cubicBezTo>
                      <a:cubicBezTo>
                        <a:pt x="10780" y="1463"/>
                        <a:pt x="10767" y="1440"/>
                        <a:pt x="10745" y="1432"/>
                      </a:cubicBezTo>
                      <a:cubicBezTo>
                        <a:pt x="10715" y="1421"/>
                        <a:pt x="10672" y="1431"/>
                        <a:pt x="10641" y="1431"/>
                      </a:cubicBezTo>
                      <a:cubicBezTo>
                        <a:pt x="10591" y="1431"/>
                        <a:pt x="10582" y="1425"/>
                        <a:pt x="10560" y="1481"/>
                      </a:cubicBezTo>
                      <a:cubicBezTo>
                        <a:pt x="10540" y="1532"/>
                        <a:pt x="10525" y="1542"/>
                        <a:pt x="10479" y="1527"/>
                      </a:cubicBezTo>
                      <a:cubicBezTo>
                        <a:pt x="10456" y="1520"/>
                        <a:pt x="10438" y="1517"/>
                        <a:pt x="10415" y="1513"/>
                      </a:cubicBezTo>
                      <a:cubicBezTo>
                        <a:pt x="10398" y="1509"/>
                        <a:pt x="10375" y="1482"/>
                        <a:pt x="10359" y="1492"/>
                      </a:cubicBezTo>
                      <a:cubicBezTo>
                        <a:pt x="10339" y="1504"/>
                        <a:pt x="10357" y="1532"/>
                        <a:pt x="10352" y="1553"/>
                      </a:cubicBezTo>
                      <a:cubicBezTo>
                        <a:pt x="10345" y="1579"/>
                        <a:pt x="10322" y="1587"/>
                        <a:pt x="10302" y="1597"/>
                      </a:cubicBezTo>
                      <a:cubicBezTo>
                        <a:pt x="10237" y="1632"/>
                        <a:pt x="10133" y="1618"/>
                        <a:pt x="10068" y="1589"/>
                      </a:cubicBezTo>
                      <a:cubicBezTo>
                        <a:pt x="10024" y="1569"/>
                        <a:pt x="10002" y="1559"/>
                        <a:pt x="9971" y="1612"/>
                      </a:cubicBezTo>
                      <a:cubicBezTo>
                        <a:pt x="9956" y="1639"/>
                        <a:pt x="9968" y="1642"/>
                        <a:pt x="9940" y="1653"/>
                      </a:cubicBezTo>
                      <a:cubicBezTo>
                        <a:pt x="9908" y="1666"/>
                        <a:pt x="9854" y="1652"/>
                        <a:pt x="9820" y="1652"/>
                      </a:cubicBezTo>
                      <a:cubicBezTo>
                        <a:pt x="9776" y="1652"/>
                        <a:pt x="9572" y="1679"/>
                        <a:pt x="9561" y="1632"/>
                      </a:cubicBezTo>
                      <a:cubicBezTo>
                        <a:pt x="9572" y="1603"/>
                        <a:pt x="9571" y="1545"/>
                        <a:pt x="9562" y="1510"/>
                      </a:cubicBezTo>
                      <a:cubicBezTo>
                        <a:pt x="9556" y="1489"/>
                        <a:pt x="9541" y="1491"/>
                        <a:pt x="9532" y="1472"/>
                      </a:cubicBezTo>
                      <a:cubicBezTo>
                        <a:pt x="9524" y="1457"/>
                        <a:pt x="9528" y="1436"/>
                        <a:pt x="9520" y="1420"/>
                      </a:cubicBezTo>
                      <a:cubicBezTo>
                        <a:pt x="9508" y="1397"/>
                        <a:pt x="9477" y="1376"/>
                        <a:pt x="9460" y="1356"/>
                      </a:cubicBezTo>
                      <a:cubicBezTo>
                        <a:pt x="9438" y="1329"/>
                        <a:pt x="9413" y="1308"/>
                        <a:pt x="9383" y="1295"/>
                      </a:cubicBezTo>
                      <a:cubicBezTo>
                        <a:pt x="9323" y="1268"/>
                        <a:pt x="9302" y="1231"/>
                        <a:pt x="9255" y="1180"/>
                      </a:cubicBezTo>
                      <a:cubicBezTo>
                        <a:pt x="9230" y="1153"/>
                        <a:pt x="9196" y="1138"/>
                        <a:pt x="9173" y="1110"/>
                      </a:cubicBezTo>
                      <a:cubicBezTo>
                        <a:pt x="9149" y="1081"/>
                        <a:pt x="9135" y="1056"/>
                        <a:pt x="9110" y="1028"/>
                      </a:cubicBezTo>
                      <a:cubicBezTo>
                        <a:pt x="9079" y="994"/>
                        <a:pt x="9049" y="1021"/>
                        <a:pt x="9044" y="959"/>
                      </a:cubicBezTo>
                      <a:cubicBezTo>
                        <a:pt x="9041" y="925"/>
                        <a:pt x="9054" y="880"/>
                        <a:pt x="9061" y="848"/>
                      </a:cubicBezTo>
                      <a:cubicBezTo>
                        <a:pt x="9067" y="813"/>
                        <a:pt x="9074" y="776"/>
                        <a:pt x="9078" y="737"/>
                      </a:cubicBezTo>
                      <a:cubicBezTo>
                        <a:pt x="9080" y="718"/>
                        <a:pt x="9081" y="698"/>
                        <a:pt x="9081" y="679"/>
                      </a:cubicBezTo>
                      <a:cubicBezTo>
                        <a:pt x="9070" y="670"/>
                        <a:pt x="9061" y="661"/>
                        <a:pt x="9056" y="652"/>
                      </a:cubicBezTo>
                      <a:cubicBezTo>
                        <a:pt x="9043" y="629"/>
                        <a:pt x="9032" y="577"/>
                        <a:pt x="9028" y="546"/>
                      </a:cubicBezTo>
                      <a:cubicBezTo>
                        <a:pt x="9025" y="524"/>
                        <a:pt x="9034" y="507"/>
                        <a:pt x="9026" y="485"/>
                      </a:cubicBezTo>
                      <a:cubicBezTo>
                        <a:pt x="9020" y="470"/>
                        <a:pt x="8990" y="441"/>
                        <a:pt x="8981" y="426"/>
                      </a:cubicBezTo>
                      <a:cubicBezTo>
                        <a:pt x="8956" y="387"/>
                        <a:pt x="8942" y="364"/>
                        <a:pt x="8930" y="317"/>
                      </a:cubicBezTo>
                      <a:cubicBezTo>
                        <a:pt x="8921" y="286"/>
                        <a:pt x="8916" y="246"/>
                        <a:pt x="8900" y="219"/>
                      </a:cubicBezTo>
                      <a:cubicBezTo>
                        <a:pt x="8888" y="198"/>
                        <a:pt x="8878" y="187"/>
                        <a:pt x="8867" y="163"/>
                      </a:cubicBezTo>
                      <a:cubicBezTo>
                        <a:pt x="8861" y="150"/>
                        <a:pt x="8860" y="138"/>
                        <a:pt x="8848" y="128"/>
                      </a:cubicBezTo>
                      <a:cubicBezTo>
                        <a:pt x="8824" y="109"/>
                        <a:pt x="8776" y="130"/>
                        <a:pt x="8758" y="153"/>
                      </a:cubicBezTo>
                      <a:cubicBezTo>
                        <a:pt x="8740" y="178"/>
                        <a:pt x="8736" y="214"/>
                        <a:pt x="8718" y="240"/>
                      </a:cubicBezTo>
                      <a:cubicBezTo>
                        <a:pt x="8705" y="260"/>
                        <a:pt x="8687" y="284"/>
                        <a:pt x="8671" y="300"/>
                      </a:cubicBezTo>
                      <a:cubicBezTo>
                        <a:pt x="8615" y="355"/>
                        <a:pt x="8540" y="329"/>
                        <a:pt x="8484" y="386"/>
                      </a:cubicBezTo>
                      <a:cubicBezTo>
                        <a:pt x="8453" y="417"/>
                        <a:pt x="8428" y="472"/>
                        <a:pt x="8391" y="496"/>
                      </a:cubicBezTo>
                      <a:cubicBezTo>
                        <a:pt x="8375" y="507"/>
                        <a:pt x="8357" y="512"/>
                        <a:pt x="8335" y="507"/>
                      </a:cubicBezTo>
                      <a:cubicBezTo>
                        <a:pt x="8291" y="496"/>
                        <a:pt x="8210" y="431"/>
                        <a:pt x="8162" y="469"/>
                      </a:cubicBezTo>
                      <a:cubicBezTo>
                        <a:pt x="8117" y="504"/>
                        <a:pt x="8099" y="620"/>
                        <a:pt x="8082" y="672"/>
                      </a:cubicBezTo>
                      <a:cubicBezTo>
                        <a:pt x="8072" y="700"/>
                        <a:pt x="8060" y="725"/>
                        <a:pt x="8049" y="752"/>
                      </a:cubicBezTo>
                      <a:cubicBezTo>
                        <a:pt x="8028" y="804"/>
                        <a:pt x="8030" y="814"/>
                        <a:pt x="8050" y="868"/>
                      </a:cubicBezTo>
                      <a:cubicBezTo>
                        <a:pt x="8063" y="903"/>
                        <a:pt x="8066" y="930"/>
                        <a:pt x="8058" y="968"/>
                      </a:cubicBezTo>
                      <a:cubicBezTo>
                        <a:pt x="8051" y="1002"/>
                        <a:pt x="8046" y="1064"/>
                        <a:pt x="8026" y="1090"/>
                      </a:cubicBezTo>
                      <a:cubicBezTo>
                        <a:pt x="7994" y="1133"/>
                        <a:pt x="7968" y="1096"/>
                        <a:pt x="7933" y="1088"/>
                      </a:cubicBezTo>
                      <a:cubicBezTo>
                        <a:pt x="7896" y="1080"/>
                        <a:pt x="7856" y="1095"/>
                        <a:pt x="7819" y="1089"/>
                      </a:cubicBezTo>
                      <a:cubicBezTo>
                        <a:pt x="7787" y="1084"/>
                        <a:pt x="7761" y="1062"/>
                        <a:pt x="7727" y="1053"/>
                      </a:cubicBezTo>
                      <a:cubicBezTo>
                        <a:pt x="7712" y="1050"/>
                        <a:pt x="7692" y="1039"/>
                        <a:pt x="7678" y="1053"/>
                      </a:cubicBezTo>
                      <a:cubicBezTo>
                        <a:pt x="7674" y="1056"/>
                        <a:pt x="7674" y="1081"/>
                        <a:pt x="7671" y="1085"/>
                      </a:cubicBezTo>
                      <a:cubicBezTo>
                        <a:pt x="7659" y="1104"/>
                        <a:pt x="7640" y="1129"/>
                        <a:pt x="7624" y="1144"/>
                      </a:cubicBezTo>
                      <a:cubicBezTo>
                        <a:pt x="7605" y="1162"/>
                        <a:pt x="7579" y="1166"/>
                        <a:pt x="7560" y="1185"/>
                      </a:cubicBezTo>
                      <a:cubicBezTo>
                        <a:pt x="7542" y="1203"/>
                        <a:pt x="7538" y="1222"/>
                        <a:pt x="7514" y="1231"/>
                      </a:cubicBezTo>
                      <a:cubicBezTo>
                        <a:pt x="7480" y="1244"/>
                        <a:pt x="7423" y="1230"/>
                        <a:pt x="7388" y="1230"/>
                      </a:cubicBezTo>
                      <a:cubicBezTo>
                        <a:pt x="7349" y="1230"/>
                        <a:pt x="7324" y="1234"/>
                        <a:pt x="7287" y="1251"/>
                      </a:cubicBezTo>
                      <a:cubicBezTo>
                        <a:pt x="7267" y="1259"/>
                        <a:pt x="7246" y="1265"/>
                        <a:pt x="7225" y="1271"/>
                      </a:cubicBezTo>
                      <a:cubicBezTo>
                        <a:pt x="7207" y="1275"/>
                        <a:pt x="7175" y="1275"/>
                        <a:pt x="7158" y="1271"/>
                      </a:cubicBezTo>
                      <a:cubicBezTo>
                        <a:pt x="7137" y="1266"/>
                        <a:pt x="7130" y="1254"/>
                        <a:pt x="7111" y="1249"/>
                      </a:cubicBezTo>
                      <a:cubicBezTo>
                        <a:pt x="7076" y="1238"/>
                        <a:pt x="7052" y="1250"/>
                        <a:pt x="7018" y="1225"/>
                      </a:cubicBezTo>
                      <a:cubicBezTo>
                        <a:pt x="6988" y="1204"/>
                        <a:pt x="6954" y="1167"/>
                        <a:pt x="6917" y="1169"/>
                      </a:cubicBezTo>
                      <a:cubicBezTo>
                        <a:pt x="6872" y="1171"/>
                        <a:pt x="6880" y="1219"/>
                        <a:pt x="6864" y="1265"/>
                      </a:cubicBezTo>
                      <a:cubicBezTo>
                        <a:pt x="6854" y="1297"/>
                        <a:pt x="6838" y="1311"/>
                        <a:pt x="6839" y="1345"/>
                      </a:cubicBezTo>
                      <a:cubicBezTo>
                        <a:pt x="6840" y="1356"/>
                        <a:pt x="6853" y="1371"/>
                        <a:pt x="6853" y="1391"/>
                      </a:cubicBezTo>
                      <a:cubicBezTo>
                        <a:pt x="6852" y="1432"/>
                        <a:pt x="6849" y="1420"/>
                        <a:pt x="6824" y="1436"/>
                      </a:cubicBezTo>
                      <a:cubicBezTo>
                        <a:pt x="6792" y="1455"/>
                        <a:pt x="6761" y="1451"/>
                        <a:pt x="6723" y="1451"/>
                      </a:cubicBezTo>
                      <a:cubicBezTo>
                        <a:pt x="6687" y="1451"/>
                        <a:pt x="6646" y="1458"/>
                        <a:pt x="6610" y="1447"/>
                      </a:cubicBezTo>
                      <a:cubicBezTo>
                        <a:pt x="6574" y="1435"/>
                        <a:pt x="6537" y="1423"/>
                        <a:pt x="6500" y="1413"/>
                      </a:cubicBezTo>
                      <a:cubicBezTo>
                        <a:pt x="6496" y="1431"/>
                        <a:pt x="6505" y="1456"/>
                        <a:pt x="6500" y="1472"/>
                      </a:cubicBezTo>
                      <a:cubicBezTo>
                        <a:pt x="6493" y="1493"/>
                        <a:pt x="6464" y="1508"/>
                        <a:pt x="6452" y="1527"/>
                      </a:cubicBezTo>
                      <a:cubicBezTo>
                        <a:pt x="6427" y="1564"/>
                        <a:pt x="6437" y="1556"/>
                        <a:pt x="6401" y="1576"/>
                      </a:cubicBezTo>
                      <a:cubicBezTo>
                        <a:pt x="6369" y="1594"/>
                        <a:pt x="6364" y="1610"/>
                        <a:pt x="6328" y="1612"/>
                      </a:cubicBezTo>
                      <a:cubicBezTo>
                        <a:pt x="6304" y="1613"/>
                        <a:pt x="6280" y="1612"/>
                        <a:pt x="6256" y="1612"/>
                      </a:cubicBezTo>
                      <a:cubicBezTo>
                        <a:pt x="6214" y="1611"/>
                        <a:pt x="6181" y="1627"/>
                        <a:pt x="6142" y="1633"/>
                      </a:cubicBezTo>
                      <a:cubicBezTo>
                        <a:pt x="6119" y="1636"/>
                        <a:pt x="6084" y="1636"/>
                        <a:pt x="6062" y="1633"/>
                      </a:cubicBezTo>
                      <a:cubicBezTo>
                        <a:pt x="6032" y="1627"/>
                        <a:pt x="6014" y="1605"/>
                        <a:pt x="5990" y="1580"/>
                      </a:cubicBezTo>
                      <a:cubicBezTo>
                        <a:pt x="5930" y="1519"/>
                        <a:pt x="5881" y="1470"/>
                        <a:pt x="5801" y="1471"/>
                      </a:cubicBezTo>
                      <a:cubicBezTo>
                        <a:pt x="5767" y="1472"/>
                        <a:pt x="5733" y="1473"/>
                        <a:pt x="5699" y="1471"/>
                      </a:cubicBezTo>
                      <a:cubicBezTo>
                        <a:pt x="5668" y="1470"/>
                        <a:pt x="5623" y="1437"/>
                        <a:pt x="5593" y="1450"/>
                      </a:cubicBezTo>
                      <a:cubicBezTo>
                        <a:pt x="5554" y="1467"/>
                        <a:pt x="5522" y="1539"/>
                        <a:pt x="5488" y="1569"/>
                      </a:cubicBezTo>
                      <a:cubicBezTo>
                        <a:pt x="5446" y="1608"/>
                        <a:pt x="5399" y="1631"/>
                        <a:pt x="5369" y="1692"/>
                      </a:cubicBezTo>
                      <a:cubicBezTo>
                        <a:pt x="5338" y="1756"/>
                        <a:pt x="5323" y="1830"/>
                        <a:pt x="5293" y="1894"/>
                      </a:cubicBezTo>
                      <a:cubicBezTo>
                        <a:pt x="5283" y="1916"/>
                        <a:pt x="5267" y="1933"/>
                        <a:pt x="5257" y="1953"/>
                      </a:cubicBezTo>
                      <a:cubicBezTo>
                        <a:pt x="5235" y="1995"/>
                        <a:pt x="5230" y="1999"/>
                        <a:pt x="5193" y="2013"/>
                      </a:cubicBezTo>
                      <a:cubicBezTo>
                        <a:pt x="5104" y="2046"/>
                        <a:pt x="5024" y="2049"/>
                        <a:pt x="4949" y="1978"/>
                      </a:cubicBezTo>
                      <a:cubicBezTo>
                        <a:pt x="4935" y="1965"/>
                        <a:pt x="4923" y="1945"/>
                        <a:pt x="4906" y="1937"/>
                      </a:cubicBezTo>
                      <a:cubicBezTo>
                        <a:pt x="4890" y="1929"/>
                        <a:pt x="4871" y="1940"/>
                        <a:pt x="4856" y="1929"/>
                      </a:cubicBezTo>
                      <a:cubicBezTo>
                        <a:pt x="4834" y="1912"/>
                        <a:pt x="4830" y="1887"/>
                        <a:pt x="4805" y="1873"/>
                      </a:cubicBezTo>
                      <a:cubicBezTo>
                        <a:pt x="4784" y="1861"/>
                        <a:pt x="4763" y="1842"/>
                        <a:pt x="4742" y="1832"/>
                      </a:cubicBezTo>
                      <a:cubicBezTo>
                        <a:pt x="4723" y="1824"/>
                        <a:pt x="4692" y="1826"/>
                        <a:pt x="4671" y="1818"/>
                      </a:cubicBezTo>
                      <a:cubicBezTo>
                        <a:pt x="4639" y="1807"/>
                        <a:pt x="4629" y="1799"/>
                        <a:pt x="4611" y="1773"/>
                      </a:cubicBezTo>
                      <a:cubicBezTo>
                        <a:pt x="4582" y="1731"/>
                        <a:pt x="4564" y="1678"/>
                        <a:pt x="4531" y="1636"/>
                      </a:cubicBezTo>
                      <a:cubicBezTo>
                        <a:pt x="4508" y="1608"/>
                        <a:pt x="4499" y="1581"/>
                        <a:pt x="4480" y="1551"/>
                      </a:cubicBezTo>
                      <a:cubicBezTo>
                        <a:pt x="4469" y="1535"/>
                        <a:pt x="4456" y="1535"/>
                        <a:pt x="4446" y="1522"/>
                      </a:cubicBezTo>
                      <a:cubicBezTo>
                        <a:pt x="4426" y="1499"/>
                        <a:pt x="4418" y="1474"/>
                        <a:pt x="4406" y="1447"/>
                      </a:cubicBezTo>
                      <a:cubicBezTo>
                        <a:pt x="4392" y="1414"/>
                        <a:pt x="4384" y="1378"/>
                        <a:pt x="4354" y="1369"/>
                      </a:cubicBezTo>
                      <a:cubicBezTo>
                        <a:pt x="4326" y="1361"/>
                        <a:pt x="4286" y="1371"/>
                        <a:pt x="4257" y="1371"/>
                      </a:cubicBezTo>
                      <a:cubicBezTo>
                        <a:pt x="4230" y="1371"/>
                        <a:pt x="4201" y="1376"/>
                        <a:pt x="4176" y="1367"/>
                      </a:cubicBezTo>
                      <a:cubicBezTo>
                        <a:pt x="4141" y="1354"/>
                        <a:pt x="4100" y="1273"/>
                        <a:pt x="4062" y="1308"/>
                      </a:cubicBezTo>
                      <a:cubicBezTo>
                        <a:pt x="4038" y="1330"/>
                        <a:pt x="4043" y="1386"/>
                        <a:pt x="4020" y="1416"/>
                      </a:cubicBezTo>
                      <a:cubicBezTo>
                        <a:pt x="3993" y="1449"/>
                        <a:pt x="3946" y="1448"/>
                        <a:pt x="3920" y="1475"/>
                      </a:cubicBezTo>
                      <a:cubicBezTo>
                        <a:pt x="3887" y="1510"/>
                        <a:pt x="3913" y="1537"/>
                        <a:pt x="3903" y="1582"/>
                      </a:cubicBezTo>
                      <a:cubicBezTo>
                        <a:pt x="3892" y="1628"/>
                        <a:pt x="3858" y="1612"/>
                        <a:pt x="3822" y="1612"/>
                      </a:cubicBezTo>
                      <a:cubicBezTo>
                        <a:pt x="3757" y="1611"/>
                        <a:pt x="3702" y="1630"/>
                        <a:pt x="3662" y="1561"/>
                      </a:cubicBezTo>
                      <a:cubicBezTo>
                        <a:pt x="3640" y="1524"/>
                        <a:pt x="3607" y="1385"/>
                        <a:pt x="3559" y="1449"/>
                      </a:cubicBezTo>
                      <a:cubicBezTo>
                        <a:pt x="3549" y="1464"/>
                        <a:pt x="3542" y="1490"/>
                        <a:pt x="3531" y="1506"/>
                      </a:cubicBezTo>
                      <a:cubicBezTo>
                        <a:pt x="3524" y="1517"/>
                        <a:pt x="3514" y="1529"/>
                        <a:pt x="3506" y="1541"/>
                      </a:cubicBezTo>
                      <a:cubicBezTo>
                        <a:pt x="3482" y="1574"/>
                        <a:pt x="3460" y="1587"/>
                        <a:pt x="3431" y="1606"/>
                      </a:cubicBezTo>
                      <a:cubicBezTo>
                        <a:pt x="3376" y="1641"/>
                        <a:pt x="3316" y="1673"/>
                        <a:pt x="3251" y="1650"/>
                      </a:cubicBezTo>
                      <a:cubicBezTo>
                        <a:pt x="3218" y="1639"/>
                        <a:pt x="3193" y="1603"/>
                        <a:pt x="3161" y="1591"/>
                      </a:cubicBezTo>
                      <a:cubicBezTo>
                        <a:pt x="3137" y="1582"/>
                        <a:pt x="3115" y="1567"/>
                        <a:pt x="3093" y="1556"/>
                      </a:cubicBezTo>
                      <a:cubicBezTo>
                        <a:pt x="3047" y="1534"/>
                        <a:pt x="2999" y="1506"/>
                        <a:pt x="2950" y="1495"/>
                      </a:cubicBezTo>
                      <a:cubicBezTo>
                        <a:pt x="2915" y="1488"/>
                        <a:pt x="2893" y="1486"/>
                        <a:pt x="2867" y="1510"/>
                      </a:cubicBezTo>
                      <a:cubicBezTo>
                        <a:pt x="2814" y="1556"/>
                        <a:pt x="2787" y="1637"/>
                        <a:pt x="2741" y="1692"/>
                      </a:cubicBezTo>
                      <a:cubicBezTo>
                        <a:pt x="2733" y="1702"/>
                        <a:pt x="2719" y="1707"/>
                        <a:pt x="2712" y="1716"/>
                      </a:cubicBezTo>
                      <a:cubicBezTo>
                        <a:pt x="2699" y="1733"/>
                        <a:pt x="2700" y="1754"/>
                        <a:pt x="2693" y="1773"/>
                      </a:cubicBezTo>
                      <a:cubicBezTo>
                        <a:pt x="2678" y="1807"/>
                        <a:pt x="2663" y="1811"/>
                        <a:pt x="2660" y="1852"/>
                      </a:cubicBezTo>
                      <a:cubicBezTo>
                        <a:pt x="2657" y="1892"/>
                        <a:pt x="2662" y="1933"/>
                        <a:pt x="2661" y="1973"/>
                      </a:cubicBezTo>
                      <a:cubicBezTo>
                        <a:pt x="2659" y="2022"/>
                        <a:pt x="2644" y="2029"/>
                        <a:pt x="2615" y="2059"/>
                      </a:cubicBezTo>
                      <a:cubicBezTo>
                        <a:pt x="2601" y="2074"/>
                        <a:pt x="2589" y="2093"/>
                        <a:pt x="2576" y="2109"/>
                      </a:cubicBezTo>
                      <a:cubicBezTo>
                        <a:pt x="2550" y="2142"/>
                        <a:pt x="2530" y="2152"/>
                        <a:pt x="2499" y="2174"/>
                      </a:cubicBezTo>
                      <a:cubicBezTo>
                        <a:pt x="2399" y="2244"/>
                        <a:pt x="2315" y="2376"/>
                        <a:pt x="2193" y="2375"/>
                      </a:cubicBezTo>
                      <a:cubicBezTo>
                        <a:pt x="2166" y="2375"/>
                        <a:pt x="2139" y="2375"/>
                        <a:pt x="2112" y="2375"/>
                      </a:cubicBezTo>
                      <a:cubicBezTo>
                        <a:pt x="2070" y="2376"/>
                        <a:pt x="2054" y="2353"/>
                        <a:pt x="2015" y="2339"/>
                      </a:cubicBezTo>
                      <a:cubicBezTo>
                        <a:pt x="1953" y="2316"/>
                        <a:pt x="1872" y="2339"/>
                        <a:pt x="1806" y="2336"/>
                      </a:cubicBezTo>
                      <a:cubicBezTo>
                        <a:pt x="1729" y="2333"/>
                        <a:pt x="1648" y="2296"/>
                        <a:pt x="1569" y="2319"/>
                      </a:cubicBezTo>
                      <a:cubicBezTo>
                        <a:pt x="1497" y="2340"/>
                        <a:pt x="1466" y="2423"/>
                        <a:pt x="1402" y="2456"/>
                      </a:cubicBezTo>
                      <a:cubicBezTo>
                        <a:pt x="1367" y="2474"/>
                        <a:pt x="1326" y="2471"/>
                        <a:pt x="1294" y="2501"/>
                      </a:cubicBezTo>
                      <a:cubicBezTo>
                        <a:pt x="1273" y="2520"/>
                        <a:pt x="1259" y="2557"/>
                        <a:pt x="1238" y="2573"/>
                      </a:cubicBezTo>
                      <a:cubicBezTo>
                        <a:pt x="1221" y="2585"/>
                        <a:pt x="1165" y="2581"/>
                        <a:pt x="1144" y="2577"/>
                      </a:cubicBezTo>
                      <a:cubicBezTo>
                        <a:pt x="1116" y="2572"/>
                        <a:pt x="1107" y="2556"/>
                        <a:pt x="1097" y="2531"/>
                      </a:cubicBezTo>
                      <a:cubicBezTo>
                        <a:pt x="1093" y="2521"/>
                        <a:pt x="1090" y="2509"/>
                        <a:pt x="1084" y="2496"/>
                      </a:cubicBezTo>
                      <a:cubicBezTo>
                        <a:pt x="1068" y="2455"/>
                        <a:pt x="1052" y="2380"/>
                        <a:pt x="1016" y="2359"/>
                      </a:cubicBezTo>
                      <a:cubicBezTo>
                        <a:pt x="1008" y="2354"/>
                        <a:pt x="991" y="2359"/>
                        <a:pt x="983" y="2352"/>
                      </a:cubicBezTo>
                      <a:cubicBezTo>
                        <a:pt x="980" y="2349"/>
                        <a:pt x="977" y="2345"/>
                        <a:pt x="974" y="2341"/>
                      </a:cubicBezTo>
                      <a:cubicBezTo>
                        <a:pt x="964" y="2351"/>
                        <a:pt x="964" y="2366"/>
                        <a:pt x="967" y="2386"/>
                      </a:cubicBezTo>
                      <a:cubicBezTo>
                        <a:pt x="974" y="2426"/>
                        <a:pt x="990" y="2464"/>
                        <a:pt x="998" y="2506"/>
                      </a:cubicBezTo>
                      <a:cubicBezTo>
                        <a:pt x="1007" y="2549"/>
                        <a:pt x="1023" y="2587"/>
                        <a:pt x="1014" y="2634"/>
                      </a:cubicBezTo>
                      <a:cubicBezTo>
                        <a:pt x="981" y="2625"/>
                        <a:pt x="955" y="2616"/>
                        <a:pt x="919" y="2616"/>
                      </a:cubicBezTo>
                      <a:cubicBezTo>
                        <a:pt x="902" y="2617"/>
                        <a:pt x="845" y="2604"/>
                        <a:pt x="831" y="2617"/>
                      </a:cubicBezTo>
                      <a:cubicBezTo>
                        <a:pt x="798" y="2648"/>
                        <a:pt x="840" y="2762"/>
                        <a:pt x="855" y="2797"/>
                      </a:cubicBezTo>
                      <a:cubicBezTo>
                        <a:pt x="878" y="2852"/>
                        <a:pt x="858" y="2929"/>
                        <a:pt x="890" y="2979"/>
                      </a:cubicBezTo>
                      <a:cubicBezTo>
                        <a:pt x="902" y="2997"/>
                        <a:pt x="915" y="2995"/>
                        <a:pt x="920" y="3017"/>
                      </a:cubicBezTo>
                      <a:cubicBezTo>
                        <a:pt x="925" y="3034"/>
                        <a:pt x="919" y="3062"/>
                        <a:pt x="919" y="3078"/>
                      </a:cubicBezTo>
                      <a:cubicBezTo>
                        <a:pt x="919" y="3114"/>
                        <a:pt x="917" y="3137"/>
                        <a:pt x="901" y="3167"/>
                      </a:cubicBezTo>
                      <a:cubicBezTo>
                        <a:pt x="852" y="3257"/>
                        <a:pt x="759" y="3317"/>
                        <a:pt x="722" y="3415"/>
                      </a:cubicBezTo>
                      <a:cubicBezTo>
                        <a:pt x="703" y="3464"/>
                        <a:pt x="658" y="3550"/>
                        <a:pt x="613" y="3562"/>
                      </a:cubicBezTo>
                      <a:cubicBezTo>
                        <a:pt x="584" y="3570"/>
                        <a:pt x="558" y="3548"/>
                        <a:pt x="533" y="3536"/>
                      </a:cubicBezTo>
                      <a:cubicBezTo>
                        <a:pt x="520" y="3529"/>
                        <a:pt x="498" y="3526"/>
                        <a:pt x="487" y="3517"/>
                      </a:cubicBezTo>
                      <a:cubicBezTo>
                        <a:pt x="474" y="3505"/>
                        <a:pt x="479" y="3479"/>
                        <a:pt x="455" y="3482"/>
                      </a:cubicBezTo>
                      <a:cubicBezTo>
                        <a:pt x="453" y="3524"/>
                        <a:pt x="426" y="3579"/>
                        <a:pt x="415" y="3621"/>
                      </a:cubicBezTo>
                      <a:cubicBezTo>
                        <a:pt x="400" y="3685"/>
                        <a:pt x="391" y="3698"/>
                        <a:pt x="339" y="3701"/>
                      </a:cubicBezTo>
                      <a:cubicBezTo>
                        <a:pt x="297" y="3703"/>
                        <a:pt x="263" y="3732"/>
                        <a:pt x="227" y="3743"/>
                      </a:cubicBezTo>
                      <a:cubicBezTo>
                        <a:pt x="203" y="3750"/>
                        <a:pt x="195" y="3738"/>
                        <a:pt x="173" y="3756"/>
                      </a:cubicBezTo>
                      <a:cubicBezTo>
                        <a:pt x="163" y="3765"/>
                        <a:pt x="147" y="3787"/>
                        <a:pt x="141" y="3801"/>
                      </a:cubicBezTo>
                      <a:cubicBezTo>
                        <a:pt x="123" y="3842"/>
                        <a:pt x="148" y="3919"/>
                        <a:pt x="162" y="3962"/>
                      </a:cubicBezTo>
                      <a:cubicBezTo>
                        <a:pt x="176" y="4009"/>
                        <a:pt x="188" y="4074"/>
                        <a:pt x="178" y="4124"/>
                      </a:cubicBezTo>
                      <a:cubicBezTo>
                        <a:pt x="174" y="4149"/>
                        <a:pt x="164" y="4155"/>
                        <a:pt x="161" y="4183"/>
                      </a:cubicBezTo>
                      <a:cubicBezTo>
                        <a:pt x="158" y="4210"/>
                        <a:pt x="167" y="4237"/>
                        <a:pt x="158" y="4264"/>
                      </a:cubicBezTo>
                      <a:cubicBezTo>
                        <a:pt x="151" y="4289"/>
                        <a:pt x="127" y="4306"/>
                        <a:pt x="117" y="4329"/>
                      </a:cubicBezTo>
                      <a:cubicBezTo>
                        <a:pt x="106" y="4352"/>
                        <a:pt x="105" y="4382"/>
                        <a:pt x="97" y="4406"/>
                      </a:cubicBezTo>
                      <a:cubicBezTo>
                        <a:pt x="80" y="4453"/>
                        <a:pt x="81" y="4491"/>
                        <a:pt x="81" y="4546"/>
                      </a:cubicBezTo>
                      <a:cubicBezTo>
                        <a:pt x="81" y="4573"/>
                        <a:pt x="79" y="4599"/>
                        <a:pt x="84" y="4626"/>
                      </a:cubicBezTo>
                      <a:cubicBezTo>
                        <a:pt x="94" y="4670"/>
                        <a:pt x="94" y="4662"/>
                        <a:pt x="84" y="4706"/>
                      </a:cubicBezTo>
                      <a:cubicBezTo>
                        <a:pt x="73" y="4761"/>
                        <a:pt x="62" y="4815"/>
                        <a:pt x="49" y="4868"/>
                      </a:cubicBezTo>
                      <a:cubicBezTo>
                        <a:pt x="43" y="4892"/>
                        <a:pt x="35" y="4898"/>
                        <a:pt x="32" y="4926"/>
                      </a:cubicBezTo>
                      <a:cubicBezTo>
                        <a:pt x="28" y="4959"/>
                        <a:pt x="27" y="4983"/>
                        <a:pt x="20" y="5013"/>
                      </a:cubicBezTo>
                      <a:cubicBezTo>
                        <a:pt x="12" y="5048"/>
                        <a:pt x="-18" y="5132"/>
                        <a:pt x="15" y="5150"/>
                      </a:cubicBezTo>
                      <a:cubicBezTo>
                        <a:pt x="31" y="5158"/>
                        <a:pt x="64" y="5146"/>
                        <a:pt x="81" y="5148"/>
                      </a:cubicBezTo>
                      <a:cubicBezTo>
                        <a:pt x="106" y="5150"/>
                        <a:pt x="121" y="5164"/>
                        <a:pt x="145" y="5169"/>
                      </a:cubicBezTo>
                      <a:cubicBezTo>
                        <a:pt x="166" y="5174"/>
                        <a:pt x="189" y="5164"/>
                        <a:pt x="210" y="5168"/>
                      </a:cubicBezTo>
                      <a:cubicBezTo>
                        <a:pt x="244" y="5174"/>
                        <a:pt x="231" y="5181"/>
                        <a:pt x="257" y="5204"/>
                      </a:cubicBezTo>
                      <a:cubicBezTo>
                        <a:pt x="293" y="5235"/>
                        <a:pt x="344" y="5241"/>
                        <a:pt x="384" y="5261"/>
                      </a:cubicBezTo>
                      <a:cubicBezTo>
                        <a:pt x="389" y="5182"/>
                        <a:pt x="464" y="5161"/>
                        <a:pt x="496" y="5104"/>
                      </a:cubicBezTo>
                      <a:cubicBezTo>
                        <a:pt x="507" y="5085"/>
                        <a:pt x="505" y="5047"/>
                        <a:pt x="532" y="5046"/>
                      </a:cubicBezTo>
                      <a:cubicBezTo>
                        <a:pt x="552" y="5045"/>
                        <a:pt x="612" y="5109"/>
                        <a:pt x="630" y="5123"/>
                      </a:cubicBezTo>
                      <a:cubicBezTo>
                        <a:pt x="681" y="5166"/>
                        <a:pt x="714" y="5224"/>
                        <a:pt x="774" y="5250"/>
                      </a:cubicBezTo>
                      <a:cubicBezTo>
                        <a:pt x="785" y="5254"/>
                        <a:pt x="796" y="5258"/>
                        <a:pt x="807" y="5262"/>
                      </a:cubicBezTo>
                      <a:cubicBezTo>
                        <a:pt x="852" y="5279"/>
                        <a:pt x="901" y="5290"/>
                        <a:pt x="951" y="5289"/>
                      </a:cubicBezTo>
                      <a:cubicBezTo>
                        <a:pt x="978" y="5289"/>
                        <a:pt x="1004" y="5279"/>
                        <a:pt x="1017" y="5308"/>
                      </a:cubicBezTo>
                      <a:cubicBezTo>
                        <a:pt x="1026" y="5330"/>
                        <a:pt x="1030" y="5383"/>
                        <a:pt x="1032" y="5410"/>
                      </a:cubicBezTo>
                      <a:cubicBezTo>
                        <a:pt x="1039" y="5491"/>
                        <a:pt x="1098" y="5565"/>
                        <a:pt x="1081" y="5652"/>
                      </a:cubicBezTo>
                      <a:cubicBezTo>
                        <a:pt x="1078" y="5670"/>
                        <a:pt x="1068" y="5672"/>
                        <a:pt x="1064" y="5690"/>
                      </a:cubicBezTo>
                      <a:cubicBezTo>
                        <a:pt x="1061" y="5705"/>
                        <a:pt x="1068" y="5715"/>
                        <a:pt x="1062" y="5732"/>
                      </a:cubicBezTo>
                      <a:cubicBezTo>
                        <a:pt x="1051" y="5765"/>
                        <a:pt x="1008" y="5781"/>
                        <a:pt x="985" y="5792"/>
                      </a:cubicBezTo>
                      <a:cubicBezTo>
                        <a:pt x="964" y="5803"/>
                        <a:pt x="940" y="5791"/>
                        <a:pt x="934" y="5831"/>
                      </a:cubicBezTo>
                      <a:cubicBezTo>
                        <a:pt x="930" y="5861"/>
                        <a:pt x="958" y="5916"/>
                        <a:pt x="971" y="5937"/>
                      </a:cubicBezTo>
                      <a:cubicBezTo>
                        <a:pt x="1011" y="6005"/>
                        <a:pt x="1039" y="6028"/>
                        <a:pt x="1096" y="6052"/>
                      </a:cubicBezTo>
                      <a:cubicBezTo>
                        <a:pt x="1149" y="6075"/>
                        <a:pt x="1191" y="6112"/>
                        <a:pt x="1242" y="6134"/>
                      </a:cubicBezTo>
                      <a:cubicBezTo>
                        <a:pt x="1264" y="6143"/>
                        <a:pt x="1297" y="6142"/>
                        <a:pt x="1308" y="6172"/>
                      </a:cubicBezTo>
                      <a:cubicBezTo>
                        <a:pt x="1316" y="6196"/>
                        <a:pt x="1305" y="6242"/>
                        <a:pt x="1310" y="6270"/>
                      </a:cubicBezTo>
                      <a:cubicBezTo>
                        <a:pt x="1315" y="6300"/>
                        <a:pt x="1327" y="6316"/>
                        <a:pt x="1319" y="6354"/>
                      </a:cubicBezTo>
                      <a:cubicBezTo>
                        <a:pt x="1308" y="6409"/>
                        <a:pt x="1279" y="6463"/>
                        <a:pt x="1292" y="6524"/>
                      </a:cubicBezTo>
                      <a:cubicBezTo>
                        <a:pt x="1296" y="6548"/>
                        <a:pt x="1319" y="6569"/>
                        <a:pt x="1323" y="6595"/>
                      </a:cubicBezTo>
                      <a:cubicBezTo>
                        <a:pt x="1327" y="6617"/>
                        <a:pt x="1325" y="6670"/>
                        <a:pt x="1319" y="6692"/>
                      </a:cubicBezTo>
                      <a:cubicBezTo>
                        <a:pt x="1301" y="6758"/>
                        <a:pt x="1229" y="6814"/>
                        <a:pt x="1189" y="6857"/>
                      </a:cubicBezTo>
                      <a:cubicBezTo>
                        <a:pt x="1147" y="6903"/>
                        <a:pt x="1128" y="6945"/>
                        <a:pt x="1129" y="7018"/>
                      </a:cubicBezTo>
                      <a:cubicBezTo>
                        <a:pt x="1129" y="7047"/>
                        <a:pt x="1139" y="7113"/>
                        <a:pt x="1130" y="7140"/>
                      </a:cubicBezTo>
                      <a:cubicBezTo>
                        <a:pt x="1118" y="7174"/>
                        <a:pt x="1064" y="7158"/>
                        <a:pt x="1036" y="7158"/>
                      </a:cubicBezTo>
                      <a:cubicBezTo>
                        <a:pt x="1009" y="7158"/>
                        <a:pt x="959" y="7170"/>
                        <a:pt x="934" y="7160"/>
                      </a:cubicBezTo>
                      <a:cubicBezTo>
                        <a:pt x="904" y="7148"/>
                        <a:pt x="897" y="7103"/>
                        <a:pt x="854" y="7117"/>
                      </a:cubicBezTo>
                      <a:cubicBezTo>
                        <a:pt x="793" y="7137"/>
                        <a:pt x="800" y="7262"/>
                        <a:pt x="759" y="7313"/>
                      </a:cubicBezTo>
                      <a:cubicBezTo>
                        <a:pt x="750" y="7324"/>
                        <a:pt x="729" y="7349"/>
                        <a:pt x="722" y="7355"/>
                      </a:cubicBezTo>
                      <a:cubicBezTo>
                        <a:pt x="691" y="7383"/>
                        <a:pt x="677" y="7371"/>
                        <a:pt x="645" y="7384"/>
                      </a:cubicBezTo>
                      <a:cubicBezTo>
                        <a:pt x="618" y="7394"/>
                        <a:pt x="593" y="7435"/>
                        <a:pt x="573" y="7459"/>
                      </a:cubicBezTo>
                      <a:cubicBezTo>
                        <a:pt x="573" y="7459"/>
                        <a:pt x="573" y="7460"/>
                        <a:pt x="573" y="7460"/>
                      </a:cubicBezTo>
                      <a:cubicBezTo>
                        <a:pt x="539" y="7498"/>
                        <a:pt x="535" y="7507"/>
                        <a:pt x="533" y="7559"/>
                      </a:cubicBezTo>
                      <a:cubicBezTo>
                        <a:pt x="529" y="7622"/>
                        <a:pt x="527" y="7699"/>
                        <a:pt x="514" y="7759"/>
                      </a:cubicBezTo>
                      <a:cubicBezTo>
                        <a:pt x="479" y="7763"/>
                        <a:pt x="457" y="7781"/>
                        <a:pt x="422" y="7785"/>
                      </a:cubicBezTo>
                      <a:cubicBezTo>
                        <a:pt x="410" y="7830"/>
                        <a:pt x="423" y="7853"/>
                        <a:pt x="396" y="7893"/>
                      </a:cubicBezTo>
                      <a:cubicBezTo>
                        <a:pt x="370" y="7931"/>
                        <a:pt x="347" y="7931"/>
                        <a:pt x="307" y="7942"/>
                      </a:cubicBezTo>
                      <a:cubicBezTo>
                        <a:pt x="281" y="7950"/>
                        <a:pt x="254" y="7969"/>
                        <a:pt x="238" y="7998"/>
                      </a:cubicBezTo>
                      <a:cubicBezTo>
                        <a:pt x="222" y="8026"/>
                        <a:pt x="222" y="8067"/>
                        <a:pt x="198" y="8090"/>
                      </a:cubicBezTo>
                      <a:cubicBezTo>
                        <a:pt x="169" y="8118"/>
                        <a:pt x="148" y="8104"/>
                        <a:pt x="144" y="8162"/>
                      </a:cubicBezTo>
                      <a:cubicBezTo>
                        <a:pt x="139" y="8238"/>
                        <a:pt x="197" y="8289"/>
                        <a:pt x="249" y="8303"/>
                      </a:cubicBezTo>
                      <a:cubicBezTo>
                        <a:pt x="266" y="8308"/>
                        <a:pt x="282" y="8303"/>
                        <a:pt x="299" y="8304"/>
                      </a:cubicBezTo>
                      <a:cubicBezTo>
                        <a:pt x="319" y="8305"/>
                        <a:pt x="329" y="8316"/>
                        <a:pt x="343" y="8320"/>
                      </a:cubicBezTo>
                      <a:cubicBezTo>
                        <a:pt x="368" y="8327"/>
                        <a:pt x="400" y="8314"/>
                        <a:pt x="416" y="8349"/>
                      </a:cubicBezTo>
                      <a:cubicBezTo>
                        <a:pt x="433" y="8385"/>
                        <a:pt x="409" y="8406"/>
                        <a:pt x="392" y="8430"/>
                      </a:cubicBezTo>
                      <a:cubicBezTo>
                        <a:pt x="364" y="8467"/>
                        <a:pt x="375" y="8469"/>
                        <a:pt x="384" y="8510"/>
                      </a:cubicBezTo>
                      <a:cubicBezTo>
                        <a:pt x="393" y="8553"/>
                        <a:pt x="401" y="8576"/>
                        <a:pt x="418" y="8616"/>
                      </a:cubicBezTo>
                      <a:cubicBezTo>
                        <a:pt x="436" y="8660"/>
                        <a:pt x="436" y="8662"/>
                        <a:pt x="420" y="8705"/>
                      </a:cubicBezTo>
                      <a:cubicBezTo>
                        <a:pt x="405" y="8745"/>
                        <a:pt x="408" y="8789"/>
                        <a:pt x="392" y="8828"/>
                      </a:cubicBezTo>
                      <a:cubicBezTo>
                        <a:pt x="388" y="8838"/>
                        <a:pt x="383" y="8847"/>
                        <a:pt x="379" y="8856"/>
                      </a:cubicBezTo>
                      <a:cubicBezTo>
                        <a:pt x="381" y="8858"/>
                        <a:pt x="383" y="8861"/>
                        <a:pt x="385" y="8863"/>
                      </a:cubicBezTo>
                      <a:cubicBezTo>
                        <a:pt x="397" y="8879"/>
                        <a:pt x="408" y="8896"/>
                        <a:pt x="419" y="8911"/>
                      </a:cubicBezTo>
                      <a:cubicBezTo>
                        <a:pt x="459" y="8967"/>
                        <a:pt x="499" y="9010"/>
                        <a:pt x="571" y="8988"/>
                      </a:cubicBezTo>
                      <a:cubicBezTo>
                        <a:pt x="566" y="8986"/>
                        <a:pt x="561" y="8985"/>
                        <a:pt x="556" y="8982"/>
                      </a:cubicBezTo>
                      <a:cubicBezTo>
                        <a:pt x="559" y="8984"/>
                        <a:pt x="582" y="8984"/>
                        <a:pt x="584" y="8983"/>
                      </a:cubicBezTo>
                      <a:cubicBezTo>
                        <a:pt x="580" y="8985"/>
                        <a:pt x="575" y="8986"/>
                        <a:pt x="571" y="8988"/>
                      </a:cubicBezTo>
                      <a:cubicBezTo>
                        <a:pt x="635" y="9008"/>
                        <a:pt x="729" y="8983"/>
                        <a:pt x="791" y="8989"/>
                      </a:cubicBezTo>
                      <a:cubicBezTo>
                        <a:pt x="850" y="8995"/>
                        <a:pt x="918" y="9024"/>
                        <a:pt x="976" y="9018"/>
                      </a:cubicBezTo>
                      <a:cubicBezTo>
                        <a:pt x="1011" y="9015"/>
                        <a:pt x="931" y="8875"/>
                        <a:pt x="925" y="8860"/>
                      </a:cubicBezTo>
                      <a:cubicBezTo>
                        <a:pt x="895" y="8789"/>
                        <a:pt x="924" y="8715"/>
                        <a:pt x="949" y="8645"/>
                      </a:cubicBezTo>
                      <a:cubicBezTo>
                        <a:pt x="975" y="8571"/>
                        <a:pt x="1090" y="8658"/>
                        <a:pt x="1119" y="8699"/>
                      </a:cubicBezTo>
                      <a:cubicBezTo>
                        <a:pt x="1185" y="8791"/>
                        <a:pt x="1160" y="8806"/>
                        <a:pt x="1167" y="8901"/>
                      </a:cubicBezTo>
                      <a:cubicBezTo>
                        <a:pt x="1174" y="8990"/>
                        <a:pt x="1427" y="9034"/>
                        <a:pt x="1467" y="9047"/>
                      </a:cubicBezTo>
                      <a:cubicBezTo>
                        <a:pt x="1637" y="9102"/>
                        <a:pt x="1929" y="8663"/>
                        <a:pt x="2036" y="8957"/>
                      </a:cubicBezTo>
                      <a:cubicBezTo>
                        <a:pt x="2067" y="9043"/>
                        <a:pt x="1823" y="9292"/>
                        <a:pt x="1953" y="9380"/>
                      </a:cubicBezTo>
                      <a:cubicBezTo>
                        <a:pt x="1991" y="9406"/>
                        <a:pt x="2108" y="9454"/>
                        <a:pt x="2123" y="9479"/>
                      </a:cubicBezTo>
                      <a:cubicBezTo>
                        <a:pt x="2140" y="9507"/>
                        <a:pt x="2057" y="9712"/>
                        <a:pt x="2051" y="9749"/>
                      </a:cubicBezTo>
                      <a:cubicBezTo>
                        <a:pt x="2037" y="9830"/>
                        <a:pt x="2052" y="9895"/>
                        <a:pt x="2058" y="9974"/>
                      </a:cubicBezTo>
                      <a:cubicBezTo>
                        <a:pt x="2071" y="10139"/>
                        <a:pt x="1975" y="10267"/>
                        <a:pt x="1985" y="10435"/>
                      </a:cubicBezTo>
                      <a:cubicBezTo>
                        <a:pt x="1987" y="10468"/>
                        <a:pt x="2043" y="10519"/>
                        <a:pt x="2037" y="10536"/>
                      </a:cubicBezTo>
                      <a:cubicBezTo>
                        <a:pt x="2024" y="10573"/>
                        <a:pt x="2013" y="10588"/>
                        <a:pt x="2013" y="10634"/>
                      </a:cubicBezTo>
                      <a:cubicBezTo>
                        <a:pt x="2013" y="10746"/>
                        <a:pt x="2012" y="10769"/>
                        <a:pt x="2094" y="10824"/>
                      </a:cubicBezTo>
                      <a:cubicBezTo>
                        <a:pt x="2125" y="10844"/>
                        <a:pt x="2173" y="10908"/>
                        <a:pt x="2204" y="10915"/>
                      </a:cubicBezTo>
                      <a:cubicBezTo>
                        <a:pt x="2264" y="10929"/>
                        <a:pt x="2332" y="10905"/>
                        <a:pt x="2395" y="10914"/>
                      </a:cubicBezTo>
                      <a:cubicBezTo>
                        <a:pt x="2395" y="10903"/>
                        <a:pt x="2380" y="10780"/>
                        <a:pt x="2377" y="10786"/>
                      </a:cubicBezTo>
                      <a:cubicBezTo>
                        <a:pt x="2442" y="10670"/>
                        <a:pt x="2649" y="10798"/>
                        <a:pt x="2745" y="10802"/>
                      </a:cubicBezTo>
                      <a:cubicBezTo>
                        <a:pt x="2843" y="10806"/>
                        <a:pt x="2886" y="10892"/>
                        <a:pt x="2970" y="10938"/>
                      </a:cubicBezTo>
                      <a:cubicBezTo>
                        <a:pt x="3013" y="10962"/>
                        <a:pt x="3053" y="10975"/>
                        <a:pt x="3095" y="11004"/>
                      </a:cubicBezTo>
                      <a:cubicBezTo>
                        <a:pt x="3206" y="11083"/>
                        <a:pt x="3269" y="11154"/>
                        <a:pt x="3354" y="11270"/>
                      </a:cubicBezTo>
                      <a:cubicBezTo>
                        <a:pt x="3403" y="11338"/>
                        <a:pt x="3556" y="11392"/>
                        <a:pt x="3480" y="11512"/>
                      </a:cubicBezTo>
                      <a:cubicBezTo>
                        <a:pt x="3424" y="11600"/>
                        <a:pt x="3409" y="11686"/>
                        <a:pt x="3346" y="11759"/>
                      </a:cubicBezTo>
                      <a:cubicBezTo>
                        <a:pt x="3332" y="11775"/>
                        <a:pt x="3281" y="11828"/>
                        <a:pt x="3290" y="11860"/>
                      </a:cubicBezTo>
                      <a:cubicBezTo>
                        <a:pt x="3295" y="11878"/>
                        <a:pt x="3326" y="11911"/>
                        <a:pt x="3316" y="11933"/>
                      </a:cubicBezTo>
                      <a:cubicBezTo>
                        <a:pt x="3278" y="12014"/>
                        <a:pt x="3135" y="11887"/>
                        <a:pt x="3202" y="12034"/>
                      </a:cubicBezTo>
                      <a:cubicBezTo>
                        <a:pt x="3245" y="12131"/>
                        <a:pt x="3210" y="12144"/>
                        <a:pt x="3134" y="12167"/>
                      </a:cubicBezTo>
                      <a:cubicBezTo>
                        <a:pt x="3043" y="12194"/>
                        <a:pt x="2981" y="12373"/>
                        <a:pt x="3036" y="12488"/>
                      </a:cubicBezTo>
                      <a:cubicBezTo>
                        <a:pt x="3123" y="12672"/>
                        <a:pt x="2824" y="12558"/>
                        <a:pt x="2843" y="12622"/>
                      </a:cubicBezTo>
                      <a:cubicBezTo>
                        <a:pt x="2850" y="12647"/>
                        <a:pt x="3019" y="12762"/>
                        <a:pt x="3020" y="12749"/>
                      </a:cubicBezTo>
                      <a:cubicBezTo>
                        <a:pt x="3018" y="12784"/>
                        <a:pt x="2903" y="12842"/>
                        <a:pt x="2874" y="12832"/>
                      </a:cubicBezTo>
                      <a:cubicBezTo>
                        <a:pt x="2834" y="12818"/>
                        <a:pt x="2819" y="12788"/>
                        <a:pt x="2801" y="12743"/>
                      </a:cubicBezTo>
                      <a:cubicBezTo>
                        <a:pt x="2746" y="12599"/>
                        <a:pt x="2571" y="12844"/>
                        <a:pt x="2646" y="12886"/>
                      </a:cubicBezTo>
                      <a:cubicBezTo>
                        <a:pt x="2805" y="12975"/>
                        <a:pt x="2550" y="13081"/>
                        <a:pt x="2543" y="13128"/>
                      </a:cubicBezTo>
                      <a:cubicBezTo>
                        <a:pt x="2533" y="13187"/>
                        <a:pt x="2543" y="13231"/>
                        <a:pt x="2499" y="13265"/>
                      </a:cubicBezTo>
                      <a:cubicBezTo>
                        <a:pt x="2476" y="13283"/>
                        <a:pt x="2404" y="13313"/>
                        <a:pt x="2395" y="13347"/>
                      </a:cubicBezTo>
                      <a:cubicBezTo>
                        <a:pt x="2384" y="13385"/>
                        <a:pt x="2528" y="13404"/>
                        <a:pt x="2352" y="13443"/>
                      </a:cubicBezTo>
                      <a:cubicBezTo>
                        <a:pt x="2274" y="13461"/>
                        <a:pt x="2245" y="13436"/>
                        <a:pt x="2263" y="13563"/>
                      </a:cubicBezTo>
                      <a:cubicBezTo>
                        <a:pt x="2275" y="13646"/>
                        <a:pt x="2246" y="13702"/>
                        <a:pt x="2168" y="13637"/>
                      </a:cubicBezTo>
                      <a:cubicBezTo>
                        <a:pt x="2103" y="13583"/>
                        <a:pt x="2108" y="13655"/>
                        <a:pt x="2058" y="13682"/>
                      </a:cubicBezTo>
                      <a:cubicBezTo>
                        <a:pt x="1994" y="13716"/>
                        <a:pt x="1929" y="13638"/>
                        <a:pt x="1864" y="13665"/>
                      </a:cubicBezTo>
                      <a:cubicBezTo>
                        <a:pt x="1801" y="13691"/>
                        <a:pt x="1745" y="13703"/>
                        <a:pt x="1678" y="13707"/>
                      </a:cubicBezTo>
                      <a:cubicBezTo>
                        <a:pt x="1526" y="13718"/>
                        <a:pt x="1493" y="13904"/>
                        <a:pt x="1435" y="14041"/>
                      </a:cubicBezTo>
                      <a:cubicBezTo>
                        <a:pt x="1400" y="14122"/>
                        <a:pt x="1370" y="14207"/>
                        <a:pt x="1342" y="14292"/>
                      </a:cubicBezTo>
                      <a:cubicBezTo>
                        <a:pt x="1331" y="14327"/>
                        <a:pt x="1208" y="14360"/>
                        <a:pt x="1178" y="14388"/>
                      </a:cubicBezTo>
                      <a:cubicBezTo>
                        <a:pt x="1080" y="14482"/>
                        <a:pt x="1164" y="14518"/>
                        <a:pt x="1201" y="14585"/>
                      </a:cubicBezTo>
                      <a:cubicBezTo>
                        <a:pt x="1244" y="14663"/>
                        <a:pt x="1140" y="14757"/>
                        <a:pt x="1117" y="14811"/>
                      </a:cubicBezTo>
                      <a:cubicBezTo>
                        <a:pt x="1072" y="14915"/>
                        <a:pt x="927" y="15183"/>
                        <a:pt x="812" y="15169"/>
                      </a:cubicBezTo>
                      <a:cubicBezTo>
                        <a:pt x="761" y="15163"/>
                        <a:pt x="546" y="15073"/>
                        <a:pt x="510" y="15136"/>
                      </a:cubicBezTo>
                      <a:cubicBezTo>
                        <a:pt x="462" y="15220"/>
                        <a:pt x="482" y="15297"/>
                        <a:pt x="498" y="15396"/>
                      </a:cubicBezTo>
                      <a:cubicBezTo>
                        <a:pt x="518" y="15511"/>
                        <a:pt x="541" y="15532"/>
                        <a:pt x="609" y="15604"/>
                      </a:cubicBezTo>
                      <a:cubicBezTo>
                        <a:pt x="643" y="15639"/>
                        <a:pt x="690" y="15651"/>
                        <a:pt x="711" y="15697"/>
                      </a:cubicBezTo>
                      <a:cubicBezTo>
                        <a:pt x="734" y="15746"/>
                        <a:pt x="802" y="15835"/>
                        <a:pt x="808" y="15891"/>
                      </a:cubicBezTo>
                      <a:cubicBezTo>
                        <a:pt x="817" y="15973"/>
                        <a:pt x="768" y="16070"/>
                        <a:pt x="820" y="16143"/>
                      </a:cubicBezTo>
                      <a:cubicBezTo>
                        <a:pt x="873" y="16217"/>
                        <a:pt x="1054" y="16388"/>
                        <a:pt x="908" y="16462"/>
                      </a:cubicBezTo>
                      <a:cubicBezTo>
                        <a:pt x="837" y="16498"/>
                        <a:pt x="897" y="16548"/>
                        <a:pt x="914" y="16618"/>
                      </a:cubicBezTo>
                      <a:cubicBezTo>
                        <a:pt x="940" y="16726"/>
                        <a:pt x="921" y="16790"/>
                        <a:pt x="885" y="16889"/>
                      </a:cubicBezTo>
                      <a:cubicBezTo>
                        <a:pt x="830" y="17041"/>
                        <a:pt x="889" y="17219"/>
                        <a:pt x="914" y="17373"/>
                      </a:cubicBezTo>
                      <a:cubicBezTo>
                        <a:pt x="922" y="17420"/>
                        <a:pt x="905" y="17564"/>
                        <a:pt x="954" y="17586"/>
                      </a:cubicBezTo>
                      <a:cubicBezTo>
                        <a:pt x="1007" y="17610"/>
                        <a:pt x="979" y="17734"/>
                        <a:pt x="968" y="17792"/>
                      </a:cubicBezTo>
                      <a:cubicBezTo>
                        <a:pt x="953" y="17864"/>
                        <a:pt x="946" y="17916"/>
                        <a:pt x="946" y="17983"/>
                      </a:cubicBezTo>
                      <a:cubicBezTo>
                        <a:pt x="946" y="18039"/>
                        <a:pt x="846" y="18131"/>
                        <a:pt x="819" y="18172"/>
                      </a:cubicBezTo>
                      <a:cubicBezTo>
                        <a:pt x="735" y="18300"/>
                        <a:pt x="934" y="18380"/>
                        <a:pt x="996" y="18445"/>
                      </a:cubicBezTo>
                      <a:cubicBezTo>
                        <a:pt x="1036" y="18488"/>
                        <a:pt x="1000" y="18701"/>
                        <a:pt x="955" y="18733"/>
                      </a:cubicBezTo>
                      <a:cubicBezTo>
                        <a:pt x="882" y="18786"/>
                        <a:pt x="860" y="18895"/>
                        <a:pt x="847" y="18994"/>
                      </a:cubicBezTo>
                      <a:cubicBezTo>
                        <a:pt x="823" y="19173"/>
                        <a:pt x="855" y="19318"/>
                        <a:pt x="919" y="19477"/>
                      </a:cubicBezTo>
                      <a:cubicBezTo>
                        <a:pt x="939" y="19526"/>
                        <a:pt x="949" y="19626"/>
                        <a:pt x="978" y="19660"/>
                      </a:cubicBezTo>
                      <a:cubicBezTo>
                        <a:pt x="1053" y="19750"/>
                        <a:pt x="1066" y="19815"/>
                        <a:pt x="1033" y="19939"/>
                      </a:cubicBezTo>
                      <a:cubicBezTo>
                        <a:pt x="1013" y="20012"/>
                        <a:pt x="975" y="19966"/>
                        <a:pt x="922" y="19962"/>
                      </a:cubicBezTo>
                      <a:cubicBezTo>
                        <a:pt x="855" y="19957"/>
                        <a:pt x="795" y="20025"/>
                        <a:pt x="760" y="20090"/>
                      </a:cubicBezTo>
                      <a:cubicBezTo>
                        <a:pt x="741" y="20126"/>
                        <a:pt x="732" y="20170"/>
                        <a:pt x="725" y="20213"/>
                      </a:cubicBezTo>
                      <a:cubicBezTo>
                        <a:pt x="723" y="20221"/>
                        <a:pt x="722" y="20229"/>
                        <a:pt x="720" y="20238"/>
                      </a:cubicBezTo>
                      <a:cubicBezTo>
                        <a:pt x="727" y="20247"/>
                        <a:pt x="733" y="20257"/>
                        <a:pt x="738" y="20265"/>
                      </a:cubicBezTo>
                      <a:cubicBezTo>
                        <a:pt x="769" y="20308"/>
                        <a:pt x="741" y="20363"/>
                        <a:pt x="774" y="20402"/>
                      </a:cubicBezTo>
                      <a:cubicBezTo>
                        <a:pt x="807" y="20443"/>
                        <a:pt x="862" y="20434"/>
                        <a:pt x="904" y="20440"/>
                      </a:cubicBezTo>
                      <a:cubicBezTo>
                        <a:pt x="946" y="20446"/>
                        <a:pt x="969" y="20480"/>
                        <a:pt x="1016" y="20481"/>
                      </a:cubicBezTo>
                      <a:cubicBezTo>
                        <a:pt x="1059" y="20482"/>
                        <a:pt x="1103" y="20481"/>
                        <a:pt x="1145" y="20481"/>
                      </a:cubicBezTo>
                      <a:cubicBezTo>
                        <a:pt x="1184" y="20481"/>
                        <a:pt x="1239" y="20494"/>
                        <a:pt x="1275" y="20482"/>
                      </a:cubicBezTo>
                      <a:cubicBezTo>
                        <a:pt x="1313" y="20469"/>
                        <a:pt x="1332" y="20417"/>
                        <a:pt x="1358" y="20386"/>
                      </a:cubicBezTo>
                      <a:cubicBezTo>
                        <a:pt x="1364" y="20379"/>
                        <a:pt x="1375" y="20367"/>
                        <a:pt x="1388" y="20354"/>
                      </a:cubicBezTo>
                      <a:cubicBezTo>
                        <a:pt x="1413" y="20328"/>
                        <a:pt x="1447" y="20299"/>
                        <a:pt x="1466" y="20302"/>
                      </a:cubicBezTo>
                      <a:cubicBezTo>
                        <a:pt x="1470" y="20325"/>
                        <a:pt x="1467" y="20348"/>
                        <a:pt x="1468" y="20371"/>
                      </a:cubicBezTo>
                      <a:cubicBezTo>
                        <a:pt x="1468" y="20385"/>
                        <a:pt x="1470" y="20399"/>
                        <a:pt x="1475" y="20412"/>
                      </a:cubicBezTo>
                      <a:cubicBezTo>
                        <a:pt x="1489" y="20443"/>
                        <a:pt x="1528" y="20437"/>
                        <a:pt x="1532" y="20474"/>
                      </a:cubicBezTo>
                      <a:cubicBezTo>
                        <a:pt x="1545" y="20428"/>
                        <a:pt x="1575" y="20439"/>
                        <a:pt x="1597" y="20417"/>
                      </a:cubicBezTo>
                      <a:cubicBezTo>
                        <a:pt x="1603" y="20411"/>
                        <a:pt x="1606" y="20406"/>
                        <a:pt x="1609" y="20401"/>
                      </a:cubicBezTo>
                      <a:cubicBezTo>
                        <a:pt x="1614" y="20393"/>
                        <a:pt x="1617" y="20385"/>
                        <a:pt x="1628" y="20380"/>
                      </a:cubicBezTo>
                      <a:cubicBezTo>
                        <a:pt x="1638" y="20375"/>
                        <a:pt x="1667" y="20368"/>
                        <a:pt x="1678" y="20365"/>
                      </a:cubicBezTo>
                      <a:cubicBezTo>
                        <a:pt x="1708" y="20355"/>
                        <a:pt x="1742" y="20360"/>
                        <a:pt x="1774" y="20360"/>
                      </a:cubicBezTo>
                      <a:cubicBezTo>
                        <a:pt x="1816" y="20361"/>
                        <a:pt x="1846" y="20340"/>
                        <a:pt x="1887" y="20340"/>
                      </a:cubicBezTo>
                      <a:cubicBezTo>
                        <a:pt x="1915" y="20341"/>
                        <a:pt x="1948" y="20346"/>
                        <a:pt x="1974" y="20338"/>
                      </a:cubicBezTo>
                      <a:cubicBezTo>
                        <a:pt x="2000" y="20331"/>
                        <a:pt x="2012" y="20303"/>
                        <a:pt x="2032" y="20284"/>
                      </a:cubicBezTo>
                      <a:cubicBezTo>
                        <a:pt x="2061" y="20255"/>
                        <a:pt x="2076" y="20279"/>
                        <a:pt x="2081" y="20220"/>
                      </a:cubicBezTo>
                      <a:cubicBezTo>
                        <a:pt x="2085" y="20174"/>
                        <a:pt x="2092" y="20144"/>
                        <a:pt x="2096" y="20098"/>
                      </a:cubicBezTo>
                      <a:cubicBezTo>
                        <a:pt x="2100" y="20060"/>
                        <a:pt x="2114" y="20041"/>
                        <a:pt x="2113" y="19998"/>
                      </a:cubicBezTo>
                      <a:cubicBezTo>
                        <a:pt x="2113" y="19955"/>
                        <a:pt x="2111" y="19932"/>
                        <a:pt x="2132" y="19899"/>
                      </a:cubicBezTo>
                      <a:cubicBezTo>
                        <a:pt x="2147" y="19876"/>
                        <a:pt x="2170" y="19844"/>
                        <a:pt x="2193" y="19837"/>
                      </a:cubicBezTo>
                      <a:cubicBezTo>
                        <a:pt x="2210" y="19832"/>
                        <a:pt x="2224" y="19842"/>
                        <a:pt x="2242" y="19834"/>
                      </a:cubicBezTo>
                      <a:cubicBezTo>
                        <a:pt x="2262" y="19825"/>
                        <a:pt x="2283" y="19804"/>
                        <a:pt x="2303" y="19793"/>
                      </a:cubicBezTo>
                      <a:cubicBezTo>
                        <a:pt x="2330" y="19778"/>
                        <a:pt x="2343" y="19751"/>
                        <a:pt x="2367" y="19731"/>
                      </a:cubicBezTo>
                      <a:cubicBezTo>
                        <a:pt x="2390" y="19713"/>
                        <a:pt x="2416" y="19700"/>
                        <a:pt x="2439" y="19682"/>
                      </a:cubicBezTo>
                      <a:cubicBezTo>
                        <a:pt x="2472" y="19656"/>
                        <a:pt x="2502" y="19649"/>
                        <a:pt x="2536" y="19633"/>
                      </a:cubicBezTo>
                      <a:cubicBezTo>
                        <a:pt x="2554" y="19625"/>
                        <a:pt x="2567" y="19615"/>
                        <a:pt x="2578" y="19597"/>
                      </a:cubicBezTo>
                      <a:cubicBezTo>
                        <a:pt x="2594" y="19571"/>
                        <a:pt x="2586" y="19537"/>
                        <a:pt x="2596" y="19515"/>
                      </a:cubicBezTo>
                      <a:cubicBezTo>
                        <a:pt x="2610" y="19482"/>
                        <a:pt x="2648" y="19495"/>
                        <a:pt x="2678" y="19496"/>
                      </a:cubicBezTo>
                      <a:cubicBezTo>
                        <a:pt x="2725" y="19496"/>
                        <a:pt x="2735" y="19489"/>
                        <a:pt x="2775" y="19460"/>
                      </a:cubicBezTo>
                      <a:cubicBezTo>
                        <a:pt x="2786" y="19451"/>
                        <a:pt x="2799" y="19451"/>
                        <a:pt x="2810" y="19442"/>
                      </a:cubicBezTo>
                      <a:cubicBezTo>
                        <a:pt x="2823" y="19431"/>
                        <a:pt x="2832" y="19407"/>
                        <a:pt x="2842" y="19399"/>
                      </a:cubicBezTo>
                      <a:cubicBezTo>
                        <a:pt x="2857" y="19388"/>
                        <a:pt x="2872" y="19398"/>
                        <a:pt x="2887" y="19396"/>
                      </a:cubicBezTo>
                      <a:cubicBezTo>
                        <a:pt x="2921" y="19390"/>
                        <a:pt x="2908" y="19394"/>
                        <a:pt x="2923" y="19360"/>
                      </a:cubicBezTo>
                      <a:cubicBezTo>
                        <a:pt x="2973" y="19248"/>
                        <a:pt x="3094" y="19189"/>
                        <a:pt x="3165" y="19095"/>
                      </a:cubicBezTo>
                      <a:cubicBezTo>
                        <a:pt x="3192" y="19058"/>
                        <a:pt x="3208" y="19024"/>
                        <a:pt x="3242" y="18999"/>
                      </a:cubicBezTo>
                      <a:cubicBezTo>
                        <a:pt x="3264" y="18982"/>
                        <a:pt x="3283" y="18974"/>
                        <a:pt x="3307" y="18959"/>
                      </a:cubicBezTo>
                      <a:cubicBezTo>
                        <a:pt x="3339" y="18939"/>
                        <a:pt x="3347" y="18933"/>
                        <a:pt x="3387" y="18933"/>
                      </a:cubicBezTo>
                      <a:cubicBezTo>
                        <a:pt x="3423" y="18933"/>
                        <a:pt x="3469" y="18919"/>
                        <a:pt x="3496" y="18952"/>
                      </a:cubicBezTo>
                      <a:cubicBezTo>
                        <a:pt x="3541" y="19006"/>
                        <a:pt x="3560" y="19107"/>
                        <a:pt x="3628" y="19130"/>
                      </a:cubicBezTo>
                      <a:cubicBezTo>
                        <a:pt x="3651" y="19138"/>
                        <a:pt x="3671" y="19149"/>
                        <a:pt x="3692" y="19155"/>
                      </a:cubicBezTo>
                      <a:cubicBezTo>
                        <a:pt x="3721" y="19164"/>
                        <a:pt x="3777" y="19134"/>
                        <a:pt x="3802" y="19157"/>
                      </a:cubicBezTo>
                      <a:cubicBezTo>
                        <a:pt x="3835" y="19186"/>
                        <a:pt x="3818" y="19255"/>
                        <a:pt x="3821" y="19295"/>
                      </a:cubicBezTo>
                      <a:cubicBezTo>
                        <a:pt x="3827" y="19357"/>
                        <a:pt x="3844" y="19346"/>
                        <a:pt x="3886" y="19354"/>
                      </a:cubicBezTo>
                      <a:cubicBezTo>
                        <a:pt x="3929" y="19362"/>
                        <a:pt x="3931" y="19397"/>
                        <a:pt x="3955" y="19431"/>
                      </a:cubicBezTo>
                      <a:cubicBezTo>
                        <a:pt x="3978" y="19464"/>
                        <a:pt x="3983" y="19467"/>
                        <a:pt x="3983" y="19516"/>
                      </a:cubicBezTo>
                      <a:cubicBezTo>
                        <a:pt x="3982" y="19536"/>
                        <a:pt x="3982" y="19556"/>
                        <a:pt x="3983" y="19576"/>
                      </a:cubicBezTo>
                      <a:cubicBezTo>
                        <a:pt x="3983" y="19606"/>
                        <a:pt x="3974" y="19619"/>
                        <a:pt x="3970" y="19641"/>
                      </a:cubicBezTo>
                      <a:cubicBezTo>
                        <a:pt x="3965" y="19671"/>
                        <a:pt x="3956" y="19751"/>
                        <a:pt x="3965" y="19779"/>
                      </a:cubicBezTo>
                      <a:cubicBezTo>
                        <a:pt x="3977" y="19811"/>
                        <a:pt x="4020" y="19818"/>
                        <a:pt x="4047" y="19817"/>
                      </a:cubicBezTo>
                      <a:cubicBezTo>
                        <a:pt x="4098" y="19816"/>
                        <a:pt x="4141" y="19828"/>
                        <a:pt x="4191" y="19841"/>
                      </a:cubicBezTo>
                      <a:cubicBezTo>
                        <a:pt x="4197" y="19875"/>
                        <a:pt x="4184" y="19912"/>
                        <a:pt x="4202" y="19936"/>
                      </a:cubicBezTo>
                      <a:cubicBezTo>
                        <a:pt x="4216" y="19957"/>
                        <a:pt x="4251" y="19956"/>
                        <a:pt x="4270" y="19962"/>
                      </a:cubicBezTo>
                      <a:cubicBezTo>
                        <a:pt x="4271" y="20001"/>
                        <a:pt x="4307" y="20043"/>
                        <a:pt x="4325" y="20072"/>
                      </a:cubicBezTo>
                      <a:cubicBezTo>
                        <a:pt x="4344" y="20103"/>
                        <a:pt x="4357" y="20144"/>
                        <a:pt x="4385" y="20165"/>
                      </a:cubicBezTo>
                      <a:cubicBezTo>
                        <a:pt x="4416" y="20187"/>
                        <a:pt x="4457" y="20191"/>
                        <a:pt x="4491" y="20209"/>
                      </a:cubicBezTo>
                      <a:cubicBezTo>
                        <a:pt x="4533" y="20231"/>
                        <a:pt x="4548" y="20278"/>
                        <a:pt x="4595" y="20280"/>
                      </a:cubicBezTo>
                      <a:cubicBezTo>
                        <a:pt x="4679" y="20283"/>
                        <a:pt x="4690" y="20204"/>
                        <a:pt x="4739" y="20139"/>
                      </a:cubicBezTo>
                      <a:cubicBezTo>
                        <a:pt x="4757" y="20114"/>
                        <a:pt x="4789" y="20114"/>
                        <a:pt x="4806" y="20094"/>
                      </a:cubicBezTo>
                      <a:cubicBezTo>
                        <a:pt x="4822" y="20077"/>
                        <a:pt x="4821" y="20054"/>
                        <a:pt x="4836" y="20037"/>
                      </a:cubicBezTo>
                      <a:cubicBezTo>
                        <a:pt x="4858" y="20012"/>
                        <a:pt x="4919" y="19998"/>
                        <a:pt x="4948" y="19995"/>
                      </a:cubicBezTo>
                      <a:cubicBezTo>
                        <a:pt x="4956" y="19898"/>
                        <a:pt x="4988" y="19881"/>
                        <a:pt x="5055" y="19837"/>
                      </a:cubicBezTo>
                      <a:cubicBezTo>
                        <a:pt x="5095" y="19812"/>
                        <a:pt x="5128" y="19749"/>
                        <a:pt x="5173" y="19739"/>
                      </a:cubicBezTo>
                      <a:cubicBezTo>
                        <a:pt x="5186" y="19793"/>
                        <a:pt x="5162" y="19849"/>
                        <a:pt x="5152" y="19898"/>
                      </a:cubicBezTo>
                      <a:cubicBezTo>
                        <a:pt x="5140" y="19957"/>
                        <a:pt x="5151" y="20003"/>
                        <a:pt x="5159" y="20063"/>
                      </a:cubicBezTo>
                      <a:cubicBezTo>
                        <a:pt x="5164" y="20097"/>
                        <a:pt x="5172" y="20132"/>
                        <a:pt x="5186" y="20159"/>
                      </a:cubicBezTo>
                      <a:cubicBezTo>
                        <a:pt x="5192" y="20171"/>
                        <a:pt x="5202" y="20172"/>
                        <a:pt x="5207" y="20188"/>
                      </a:cubicBezTo>
                      <a:cubicBezTo>
                        <a:pt x="5211" y="20201"/>
                        <a:pt x="5203" y="20217"/>
                        <a:pt x="5209" y="20228"/>
                      </a:cubicBezTo>
                      <a:cubicBezTo>
                        <a:pt x="5229" y="20266"/>
                        <a:pt x="5346" y="20229"/>
                        <a:pt x="5379" y="20238"/>
                      </a:cubicBezTo>
                      <a:cubicBezTo>
                        <a:pt x="5397" y="20244"/>
                        <a:pt x="5407" y="20255"/>
                        <a:pt x="5425" y="20260"/>
                      </a:cubicBezTo>
                      <a:cubicBezTo>
                        <a:pt x="5447" y="20266"/>
                        <a:pt x="5476" y="20259"/>
                        <a:pt x="5498" y="20259"/>
                      </a:cubicBezTo>
                      <a:cubicBezTo>
                        <a:pt x="5517" y="20259"/>
                        <a:pt x="5547" y="20251"/>
                        <a:pt x="5564" y="20263"/>
                      </a:cubicBezTo>
                      <a:cubicBezTo>
                        <a:pt x="5578" y="20273"/>
                        <a:pt x="5592" y="20304"/>
                        <a:pt x="5603" y="20319"/>
                      </a:cubicBezTo>
                      <a:cubicBezTo>
                        <a:pt x="5629" y="20357"/>
                        <a:pt x="5663" y="20430"/>
                        <a:pt x="5708" y="20422"/>
                      </a:cubicBezTo>
                      <a:cubicBezTo>
                        <a:pt x="5736" y="20417"/>
                        <a:pt x="5745" y="20393"/>
                        <a:pt x="5774" y="20414"/>
                      </a:cubicBezTo>
                      <a:cubicBezTo>
                        <a:pt x="5799" y="20433"/>
                        <a:pt x="5799" y="20463"/>
                        <a:pt x="5835" y="20464"/>
                      </a:cubicBezTo>
                      <a:cubicBezTo>
                        <a:pt x="5846" y="20511"/>
                        <a:pt x="5825" y="20548"/>
                        <a:pt x="5863" y="20581"/>
                      </a:cubicBezTo>
                      <a:cubicBezTo>
                        <a:pt x="5878" y="20595"/>
                        <a:pt x="5901" y="20593"/>
                        <a:pt x="5915" y="20606"/>
                      </a:cubicBezTo>
                      <a:cubicBezTo>
                        <a:pt x="5934" y="20624"/>
                        <a:pt x="5944" y="20646"/>
                        <a:pt x="5965" y="20662"/>
                      </a:cubicBezTo>
                      <a:cubicBezTo>
                        <a:pt x="5996" y="20687"/>
                        <a:pt x="6021" y="20705"/>
                        <a:pt x="6047" y="20738"/>
                      </a:cubicBezTo>
                      <a:cubicBezTo>
                        <a:pt x="6074" y="20771"/>
                        <a:pt x="6123" y="20795"/>
                        <a:pt x="6160" y="20803"/>
                      </a:cubicBezTo>
                      <a:cubicBezTo>
                        <a:pt x="6242" y="20821"/>
                        <a:pt x="6342" y="20803"/>
                        <a:pt x="6426" y="20802"/>
                      </a:cubicBezTo>
                      <a:cubicBezTo>
                        <a:pt x="6522" y="20801"/>
                        <a:pt x="6521" y="20630"/>
                        <a:pt x="6579" y="20561"/>
                      </a:cubicBezTo>
                      <a:cubicBezTo>
                        <a:pt x="6598" y="20539"/>
                        <a:pt x="6623" y="20516"/>
                        <a:pt x="6650" y="20498"/>
                      </a:cubicBezTo>
                      <a:cubicBezTo>
                        <a:pt x="6676" y="20480"/>
                        <a:pt x="6704" y="20446"/>
                        <a:pt x="6732" y="20440"/>
                      </a:cubicBezTo>
                      <a:cubicBezTo>
                        <a:pt x="6771" y="20430"/>
                        <a:pt x="6812" y="20454"/>
                        <a:pt x="6842" y="20406"/>
                      </a:cubicBezTo>
                      <a:cubicBezTo>
                        <a:pt x="6858" y="20379"/>
                        <a:pt x="6862" y="20262"/>
                        <a:pt x="6919" y="20302"/>
                      </a:cubicBezTo>
                      <a:cubicBezTo>
                        <a:pt x="6950" y="20324"/>
                        <a:pt x="6932" y="20431"/>
                        <a:pt x="6934" y="20471"/>
                      </a:cubicBezTo>
                      <a:cubicBezTo>
                        <a:pt x="6935" y="20518"/>
                        <a:pt x="6960" y="20546"/>
                        <a:pt x="6967" y="20590"/>
                      </a:cubicBezTo>
                      <a:cubicBezTo>
                        <a:pt x="6984" y="20713"/>
                        <a:pt x="6953" y="20842"/>
                        <a:pt x="6979" y="20963"/>
                      </a:cubicBezTo>
                      <a:cubicBezTo>
                        <a:pt x="6984" y="20989"/>
                        <a:pt x="6983" y="21016"/>
                        <a:pt x="6982" y="21043"/>
                      </a:cubicBezTo>
                      <a:cubicBezTo>
                        <a:pt x="6982" y="21052"/>
                        <a:pt x="6979" y="21074"/>
                        <a:pt x="6981" y="21084"/>
                      </a:cubicBezTo>
                      <a:cubicBezTo>
                        <a:pt x="6985" y="21106"/>
                        <a:pt x="6997" y="21108"/>
                        <a:pt x="7005" y="21124"/>
                      </a:cubicBezTo>
                      <a:cubicBezTo>
                        <a:pt x="7015" y="21145"/>
                        <a:pt x="7015" y="21167"/>
                        <a:pt x="7026" y="21190"/>
                      </a:cubicBezTo>
                      <a:cubicBezTo>
                        <a:pt x="7036" y="21209"/>
                        <a:pt x="7053" y="21219"/>
                        <a:pt x="7060" y="21243"/>
                      </a:cubicBezTo>
                      <a:cubicBezTo>
                        <a:pt x="7073" y="21289"/>
                        <a:pt x="7062" y="21342"/>
                        <a:pt x="7060" y="21392"/>
                      </a:cubicBezTo>
                      <a:cubicBezTo>
                        <a:pt x="7081" y="21398"/>
                        <a:pt x="7102" y="21407"/>
                        <a:pt x="7119" y="21414"/>
                      </a:cubicBezTo>
                      <a:cubicBezTo>
                        <a:pt x="7143" y="21425"/>
                        <a:pt x="7158" y="21442"/>
                        <a:pt x="7183" y="21446"/>
                      </a:cubicBezTo>
                      <a:cubicBezTo>
                        <a:pt x="7204" y="21449"/>
                        <a:pt x="7227" y="21445"/>
                        <a:pt x="7248" y="21445"/>
                      </a:cubicBezTo>
                      <a:cubicBezTo>
                        <a:pt x="7306" y="21445"/>
                        <a:pt x="7357" y="21445"/>
                        <a:pt x="7413" y="21430"/>
                      </a:cubicBezTo>
                      <a:cubicBezTo>
                        <a:pt x="7444" y="21421"/>
                        <a:pt x="7514" y="21411"/>
                        <a:pt x="7543" y="21429"/>
                      </a:cubicBezTo>
                      <a:cubicBezTo>
                        <a:pt x="7572" y="21448"/>
                        <a:pt x="7585" y="21497"/>
                        <a:pt x="7602" y="21526"/>
                      </a:cubicBezTo>
                      <a:cubicBezTo>
                        <a:pt x="7632" y="21580"/>
                        <a:pt x="7658" y="21587"/>
                        <a:pt x="7707" y="21586"/>
                      </a:cubicBezTo>
                      <a:cubicBezTo>
                        <a:pt x="7752" y="21586"/>
                        <a:pt x="7781" y="21587"/>
                        <a:pt x="7819" y="21566"/>
                      </a:cubicBezTo>
                      <a:cubicBezTo>
                        <a:pt x="7855" y="21546"/>
                        <a:pt x="7914" y="21516"/>
                        <a:pt x="7931" y="21466"/>
                      </a:cubicBezTo>
                      <a:cubicBezTo>
                        <a:pt x="7939" y="21440"/>
                        <a:pt x="7931" y="21422"/>
                        <a:pt x="7944" y="21400"/>
                      </a:cubicBezTo>
                      <a:cubicBezTo>
                        <a:pt x="7956" y="21382"/>
                        <a:pt x="7973" y="21376"/>
                        <a:pt x="7989" y="21368"/>
                      </a:cubicBezTo>
                      <a:cubicBezTo>
                        <a:pt x="8022" y="21351"/>
                        <a:pt x="8059" y="21332"/>
                        <a:pt x="8086" y="21306"/>
                      </a:cubicBezTo>
                      <a:cubicBezTo>
                        <a:pt x="8136" y="21257"/>
                        <a:pt x="8171" y="21168"/>
                        <a:pt x="8239" y="21164"/>
                      </a:cubicBezTo>
                      <a:cubicBezTo>
                        <a:pt x="8270" y="21163"/>
                        <a:pt x="8334" y="21150"/>
                        <a:pt x="8361" y="21166"/>
                      </a:cubicBezTo>
                      <a:cubicBezTo>
                        <a:pt x="8402" y="21188"/>
                        <a:pt x="8379" y="21250"/>
                        <a:pt x="8384" y="21295"/>
                      </a:cubicBezTo>
                      <a:cubicBezTo>
                        <a:pt x="8392" y="21371"/>
                        <a:pt x="8431" y="21358"/>
                        <a:pt x="8478" y="21370"/>
                      </a:cubicBezTo>
                      <a:cubicBezTo>
                        <a:pt x="8492" y="21374"/>
                        <a:pt x="8500" y="21385"/>
                        <a:pt x="8521" y="21386"/>
                      </a:cubicBezTo>
                      <a:cubicBezTo>
                        <a:pt x="8538" y="21387"/>
                        <a:pt x="8558" y="21390"/>
                        <a:pt x="8574" y="21382"/>
                      </a:cubicBezTo>
                      <a:cubicBezTo>
                        <a:pt x="8606" y="21367"/>
                        <a:pt x="8628" y="21326"/>
                        <a:pt x="8652" y="21298"/>
                      </a:cubicBezTo>
                      <a:cubicBezTo>
                        <a:pt x="8680" y="21265"/>
                        <a:pt x="8720" y="21247"/>
                        <a:pt x="8752" y="21220"/>
                      </a:cubicBezTo>
                      <a:cubicBezTo>
                        <a:pt x="8786" y="21193"/>
                        <a:pt x="8816" y="21156"/>
                        <a:pt x="8820" y="21105"/>
                      </a:cubicBezTo>
                      <a:cubicBezTo>
                        <a:pt x="8824" y="21050"/>
                        <a:pt x="8827" y="21032"/>
                        <a:pt x="8858" y="20992"/>
                      </a:cubicBezTo>
                      <a:cubicBezTo>
                        <a:pt x="8874" y="20972"/>
                        <a:pt x="8882" y="20943"/>
                        <a:pt x="8896" y="20923"/>
                      </a:cubicBezTo>
                      <a:cubicBezTo>
                        <a:pt x="8910" y="20904"/>
                        <a:pt x="8915" y="20913"/>
                        <a:pt x="8932" y="20900"/>
                      </a:cubicBezTo>
                      <a:cubicBezTo>
                        <a:pt x="8963" y="20879"/>
                        <a:pt x="8993" y="20860"/>
                        <a:pt x="9017" y="20829"/>
                      </a:cubicBezTo>
                      <a:cubicBezTo>
                        <a:pt x="9039" y="20801"/>
                        <a:pt x="9057" y="20779"/>
                        <a:pt x="9084" y="20761"/>
                      </a:cubicBezTo>
                      <a:cubicBezTo>
                        <a:pt x="9115" y="20741"/>
                        <a:pt x="9154" y="20755"/>
                        <a:pt x="9181" y="20732"/>
                      </a:cubicBezTo>
                      <a:cubicBezTo>
                        <a:pt x="9222" y="20698"/>
                        <a:pt x="9204" y="20648"/>
                        <a:pt x="9194" y="20603"/>
                      </a:cubicBezTo>
                      <a:cubicBezTo>
                        <a:pt x="9185" y="20559"/>
                        <a:pt x="9191" y="20507"/>
                        <a:pt x="9191" y="20462"/>
                      </a:cubicBezTo>
                      <a:cubicBezTo>
                        <a:pt x="9190" y="20436"/>
                        <a:pt x="9200" y="20353"/>
                        <a:pt x="9215" y="20341"/>
                      </a:cubicBezTo>
                      <a:cubicBezTo>
                        <a:pt x="9250" y="20315"/>
                        <a:pt x="9274" y="20401"/>
                        <a:pt x="9297" y="20399"/>
                      </a:cubicBezTo>
                      <a:cubicBezTo>
                        <a:pt x="9323" y="20398"/>
                        <a:pt x="9318" y="20351"/>
                        <a:pt x="9327" y="20330"/>
                      </a:cubicBezTo>
                      <a:cubicBezTo>
                        <a:pt x="9339" y="20302"/>
                        <a:pt x="9343" y="20304"/>
                        <a:pt x="9368" y="20301"/>
                      </a:cubicBezTo>
                      <a:cubicBezTo>
                        <a:pt x="9410" y="20295"/>
                        <a:pt x="9459" y="20302"/>
                        <a:pt x="9498" y="20321"/>
                      </a:cubicBezTo>
                      <a:cubicBezTo>
                        <a:pt x="9539" y="20340"/>
                        <a:pt x="9537" y="20392"/>
                        <a:pt x="9561" y="20432"/>
                      </a:cubicBezTo>
                      <a:cubicBezTo>
                        <a:pt x="9580" y="20463"/>
                        <a:pt x="9615" y="20484"/>
                        <a:pt x="9631" y="20518"/>
                      </a:cubicBezTo>
                      <a:cubicBezTo>
                        <a:pt x="9641" y="20538"/>
                        <a:pt x="9636" y="20558"/>
                        <a:pt x="9645" y="20578"/>
                      </a:cubicBezTo>
                      <a:cubicBezTo>
                        <a:pt x="9652" y="20594"/>
                        <a:pt x="9671" y="20605"/>
                        <a:pt x="9679" y="20622"/>
                      </a:cubicBezTo>
                      <a:cubicBezTo>
                        <a:pt x="9700" y="20665"/>
                        <a:pt x="9683" y="20708"/>
                        <a:pt x="9690" y="20754"/>
                      </a:cubicBezTo>
                      <a:cubicBezTo>
                        <a:pt x="9699" y="20810"/>
                        <a:pt x="9733" y="20804"/>
                        <a:pt x="9768" y="20828"/>
                      </a:cubicBezTo>
                      <a:cubicBezTo>
                        <a:pt x="9804" y="20853"/>
                        <a:pt x="9823" y="20871"/>
                        <a:pt x="9868" y="20865"/>
                      </a:cubicBezTo>
                      <a:cubicBezTo>
                        <a:pt x="9935" y="20855"/>
                        <a:pt x="9995" y="20797"/>
                        <a:pt x="10053" y="20762"/>
                      </a:cubicBezTo>
                      <a:cubicBezTo>
                        <a:pt x="10084" y="20742"/>
                        <a:pt x="10102" y="20718"/>
                        <a:pt x="10129" y="20708"/>
                      </a:cubicBezTo>
                      <a:cubicBezTo>
                        <a:pt x="10137" y="20705"/>
                        <a:pt x="10147" y="20704"/>
                        <a:pt x="10158" y="20704"/>
                      </a:cubicBezTo>
                      <a:cubicBezTo>
                        <a:pt x="10167" y="20704"/>
                        <a:pt x="10175" y="20704"/>
                        <a:pt x="10183" y="20704"/>
                      </a:cubicBezTo>
                      <a:cubicBezTo>
                        <a:pt x="10192" y="20678"/>
                        <a:pt x="10200" y="20652"/>
                        <a:pt x="10210" y="20627"/>
                      </a:cubicBezTo>
                      <a:cubicBezTo>
                        <a:pt x="10229" y="20584"/>
                        <a:pt x="10237" y="20566"/>
                        <a:pt x="10238" y="20520"/>
                      </a:cubicBezTo>
                      <a:cubicBezTo>
                        <a:pt x="10239" y="20515"/>
                        <a:pt x="10239" y="20509"/>
                        <a:pt x="10239" y="20502"/>
                      </a:cubicBezTo>
                      <a:cubicBezTo>
                        <a:pt x="10238" y="20462"/>
                        <a:pt x="10231" y="20404"/>
                        <a:pt x="10242" y="20366"/>
                      </a:cubicBezTo>
                      <a:cubicBezTo>
                        <a:pt x="10252" y="20330"/>
                        <a:pt x="10288" y="20293"/>
                        <a:pt x="10300" y="20257"/>
                      </a:cubicBezTo>
                      <a:cubicBezTo>
                        <a:pt x="10312" y="20219"/>
                        <a:pt x="10303" y="20161"/>
                        <a:pt x="10303" y="20120"/>
                      </a:cubicBezTo>
                      <a:cubicBezTo>
                        <a:pt x="10303" y="20070"/>
                        <a:pt x="10306" y="20019"/>
                        <a:pt x="10303" y="19969"/>
                      </a:cubicBezTo>
                      <a:cubicBezTo>
                        <a:pt x="10302" y="19941"/>
                        <a:pt x="10294" y="19870"/>
                        <a:pt x="10274" y="19854"/>
                      </a:cubicBezTo>
                      <a:cubicBezTo>
                        <a:pt x="10292" y="19733"/>
                        <a:pt x="10433" y="19953"/>
                        <a:pt x="10456" y="19980"/>
                      </a:cubicBezTo>
                      <a:cubicBezTo>
                        <a:pt x="10483" y="20009"/>
                        <a:pt x="10537" y="20045"/>
                        <a:pt x="10574" y="20016"/>
                      </a:cubicBezTo>
                      <a:cubicBezTo>
                        <a:pt x="10607" y="19990"/>
                        <a:pt x="10598" y="19916"/>
                        <a:pt x="10625" y="19878"/>
                      </a:cubicBezTo>
                      <a:cubicBezTo>
                        <a:pt x="10654" y="19836"/>
                        <a:pt x="10698" y="19819"/>
                        <a:pt x="10723" y="19767"/>
                      </a:cubicBezTo>
                      <a:cubicBezTo>
                        <a:pt x="10742" y="19726"/>
                        <a:pt x="10755" y="19685"/>
                        <a:pt x="10755" y="19638"/>
                      </a:cubicBezTo>
                      <a:cubicBezTo>
                        <a:pt x="10754" y="19592"/>
                        <a:pt x="10745" y="19505"/>
                        <a:pt x="10772" y="19468"/>
                      </a:cubicBezTo>
                      <a:cubicBezTo>
                        <a:pt x="10790" y="19443"/>
                        <a:pt x="10855" y="19457"/>
                        <a:pt x="10884" y="19457"/>
                      </a:cubicBezTo>
                      <a:cubicBezTo>
                        <a:pt x="10910" y="19457"/>
                        <a:pt x="10937" y="19460"/>
                        <a:pt x="10964" y="19458"/>
                      </a:cubicBezTo>
                      <a:cubicBezTo>
                        <a:pt x="10991" y="19456"/>
                        <a:pt x="11011" y="19440"/>
                        <a:pt x="11037" y="19436"/>
                      </a:cubicBezTo>
                      <a:cubicBezTo>
                        <a:pt x="11078" y="19430"/>
                        <a:pt x="11110" y="19439"/>
                        <a:pt x="11148" y="19422"/>
                      </a:cubicBezTo>
                      <a:lnTo>
                        <a:pt x="11190" y="19363"/>
                      </a:lnTo>
                      <a:cubicBezTo>
                        <a:pt x="11190" y="19358"/>
                        <a:pt x="11190" y="19353"/>
                        <a:pt x="11190" y="19346"/>
                      </a:cubicBezTo>
                      <a:cubicBezTo>
                        <a:pt x="11190" y="19300"/>
                        <a:pt x="11184" y="19311"/>
                        <a:pt x="11167" y="19276"/>
                      </a:cubicBezTo>
                      <a:cubicBezTo>
                        <a:pt x="11153" y="19246"/>
                        <a:pt x="11151" y="19175"/>
                        <a:pt x="11157" y="19135"/>
                      </a:cubicBezTo>
                      <a:cubicBezTo>
                        <a:pt x="11165" y="19081"/>
                        <a:pt x="11208" y="19040"/>
                        <a:pt x="11216" y="18984"/>
                      </a:cubicBezTo>
                      <a:cubicBezTo>
                        <a:pt x="11220" y="18953"/>
                        <a:pt x="11212" y="18963"/>
                        <a:pt x="11202" y="18935"/>
                      </a:cubicBezTo>
                      <a:cubicBezTo>
                        <a:pt x="11191" y="18907"/>
                        <a:pt x="11193" y="18884"/>
                        <a:pt x="11187" y="18854"/>
                      </a:cubicBezTo>
                      <a:cubicBezTo>
                        <a:pt x="11173" y="18786"/>
                        <a:pt x="11174" y="18742"/>
                        <a:pt x="11187" y="18672"/>
                      </a:cubicBezTo>
                      <a:cubicBezTo>
                        <a:pt x="11194" y="18630"/>
                        <a:pt x="11174" y="18547"/>
                        <a:pt x="11193" y="18511"/>
                      </a:cubicBezTo>
                      <a:cubicBezTo>
                        <a:pt x="11206" y="18486"/>
                        <a:pt x="11238" y="18489"/>
                        <a:pt x="11255" y="18465"/>
                      </a:cubicBezTo>
                      <a:cubicBezTo>
                        <a:pt x="11268" y="18449"/>
                        <a:pt x="11274" y="18430"/>
                        <a:pt x="11283" y="18411"/>
                      </a:cubicBezTo>
                      <a:cubicBezTo>
                        <a:pt x="11304" y="18371"/>
                        <a:pt x="11332" y="18340"/>
                        <a:pt x="11336" y="18292"/>
                      </a:cubicBezTo>
                      <a:cubicBezTo>
                        <a:pt x="11340" y="18236"/>
                        <a:pt x="11330" y="18200"/>
                        <a:pt x="11315" y="18151"/>
                      </a:cubicBezTo>
                      <a:cubicBezTo>
                        <a:pt x="11299" y="18099"/>
                        <a:pt x="11290" y="18043"/>
                        <a:pt x="11276" y="17989"/>
                      </a:cubicBezTo>
                      <a:cubicBezTo>
                        <a:pt x="11292" y="17965"/>
                        <a:pt x="11327" y="17969"/>
                        <a:pt x="11347" y="17953"/>
                      </a:cubicBezTo>
                      <a:cubicBezTo>
                        <a:pt x="11376" y="17992"/>
                        <a:pt x="11408" y="18035"/>
                        <a:pt x="11440" y="18071"/>
                      </a:cubicBezTo>
                      <a:cubicBezTo>
                        <a:pt x="11477" y="18112"/>
                        <a:pt x="11505" y="18111"/>
                        <a:pt x="11553" y="18111"/>
                      </a:cubicBezTo>
                      <a:cubicBezTo>
                        <a:pt x="11593" y="18111"/>
                        <a:pt x="11642" y="18122"/>
                        <a:pt x="11680" y="18109"/>
                      </a:cubicBezTo>
                      <a:cubicBezTo>
                        <a:pt x="11710" y="18100"/>
                        <a:pt x="11738" y="18064"/>
                        <a:pt x="11767" y="18045"/>
                      </a:cubicBezTo>
                      <a:cubicBezTo>
                        <a:pt x="11782" y="18036"/>
                        <a:pt x="11794" y="18028"/>
                        <a:pt x="11803" y="18012"/>
                      </a:cubicBezTo>
                      <a:cubicBezTo>
                        <a:pt x="11812" y="17997"/>
                        <a:pt x="11818" y="17959"/>
                        <a:pt x="11819" y="17940"/>
                      </a:cubicBezTo>
                      <a:cubicBezTo>
                        <a:pt x="11824" y="17892"/>
                        <a:pt x="11819" y="17838"/>
                        <a:pt x="11819" y="17790"/>
                      </a:cubicBezTo>
                      <a:cubicBezTo>
                        <a:pt x="11819" y="17742"/>
                        <a:pt x="11812" y="17685"/>
                        <a:pt x="11818" y="17638"/>
                      </a:cubicBezTo>
                      <a:cubicBezTo>
                        <a:pt x="11824" y="17600"/>
                        <a:pt x="11844" y="17580"/>
                        <a:pt x="11860" y="17549"/>
                      </a:cubicBezTo>
                      <a:cubicBezTo>
                        <a:pt x="11886" y="17499"/>
                        <a:pt x="11918" y="17440"/>
                        <a:pt x="11960" y="17402"/>
                      </a:cubicBezTo>
                      <a:cubicBezTo>
                        <a:pt x="11991" y="17374"/>
                        <a:pt x="12002" y="17370"/>
                        <a:pt x="12025" y="17327"/>
                      </a:cubicBezTo>
                      <a:cubicBezTo>
                        <a:pt x="12043" y="17292"/>
                        <a:pt x="12050" y="17264"/>
                        <a:pt x="12064" y="17227"/>
                      </a:cubicBezTo>
                      <a:cubicBezTo>
                        <a:pt x="12080" y="17182"/>
                        <a:pt x="12110" y="17136"/>
                        <a:pt x="12129" y="17091"/>
                      </a:cubicBezTo>
                      <a:cubicBezTo>
                        <a:pt x="12139" y="17068"/>
                        <a:pt x="12151" y="17024"/>
                        <a:pt x="12165" y="17005"/>
                      </a:cubicBezTo>
                      <a:cubicBezTo>
                        <a:pt x="12187" y="16975"/>
                        <a:pt x="12225" y="16983"/>
                        <a:pt x="12251" y="16961"/>
                      </a:cubicBezTo>
                      <a:cubicBezTo>
                        <a:pt x="12264" y="16950"/>
                        <a:pt x="12267" y="16928"/>
                        <a:pt x="12279" y="16917"/>
                      </a:cubicBezTo>
                      <a:cubicBezTo>
                        <a:pt x="12291" y="16906"/>
                        <a:pt x="12310" y="16901"/>
                        <a:pt x="12325" y="16895"/>
                      </a:cubicBezTo>
                      <a:cubicBezTo>
                        <a:pt x="12353" y="16886"/>
                        <a:pt x="12388" y="16876"/>
                        <a:pt x="12417" y="16884"/>
                      </a:cubicBezTo>
                      <a:cubicBezTo>
                        <a:pt x="12437" y="16890"/>
                        <a:pt x="12451" y="16907"/>
                        <a:pt x="12472" y="16907"/>
                      </a:cubicBezTo>
                      <a:cubicBezTo>
                        <a:pt x="12500" y="16907"/>
                        <a:pt x="12532" y="16878"/>
                        <a:pt x="12552" y="16854"/>
                      </a:cubicBezTo>
                      <a:cubicBezTo>
                        <a:pt x="12602" y="16794"/>
                        <a:pt x="12654" y="16712"/>
                        <a:pt x="12657" y="16624"/>
                      </a:cubicBezTo>
                      <a:cubicBezTo>
                        <a:pt x="12660" y="16546"/>
                        <a:pt x="12681" y="16472"/>
                        <a:pt x="12705" y="16404"/>
                      </a:cubicBezTo>
                      <a:cubicBezTo>
                        <a:pt x="12736" y="16321"/>
                        <a:pt x="12737" y="16244"/>
                        <a:pt x="12778" y="16162"/>
                      </a:cubicBezTo>
                      <a:cubicBezTo>
                        <a:pt x="12796" y="16127"/>
                        <a:pt x="12815" y="16103"/>
                        <a:pt x="12819" y="16062"/>
                      </a:cubicBezTo>
                      <a:cubicBezTo>
                        <a:pt x="12824" y="16011"/>
                        <a:pt x="12796" y="15979"/>
                        <a:pt x="12809" y="15931"/>
                      </a:cubicBezTo>
                      <a:cubicBezTo>
                        <a:pt x="12823" y="15882"/>
                        <a:pt x="12851" y="15849"/>
                        <a:pt x="12875" y="15810"/>
                      </a:cubicBezTo>
                      <a:cubicBezTo>
                        <a:pt x="12895" y="15777"/>
                        <a:pt x="12906" y="15773"/>
                        <a:pt x="12932" y="15750"/>
                      </a:cubicBezTo>
                      <a:cubicBezTo>
                        <a:pt x="12980" y="15707"/>
                        <a:pt x="12990" y="15637"/>
                        <a:pt x="13044" y="15599"/>
                      </a:cubicBezTo>
                      <a:cubicBezTo>
                        <a:pt x="13091" y="15566"/>
                        <a:pt x="13168" y="15525"/>
                        <a:pt x="13221" y="15518"/>
                      </a:cubicBezTo>
                      <a:cubicBezTo>
                        <a:pt x="13260" y="15514"/>
                        <a:pt x="13295" y="15504"/>
                        <a:pt x="13335" y="15499"/>
                      </a:cubicBezTo>
                      <a:cubicBezTo>
                        <a:pt x="13367" y="15496"/>
                        <a:pt x="13389" y="15474"/>
                        <a:pt x="13407" y="15438"/>
                      </a:cubicBezTo>
                      <a:cubicBezTo>
                        <a:pt x="13440" y="15376"/>
                        <a:pt x="13476" y="15310"/>
                        <a:pt x="13510" y="15245"/>
                      </a:cubicBezTo>
                      <a:cubicBezTo>
                        <a:pt x="13526" y="15215"/>
                        <a:pt x="13541" y="15179"/>
                        <a:pt x="13560" y="15149"/>
                      </a:cubicBezTo>
                      <a:cubicBezTo>
                        <a:pt x="13580" y="15116"/>
                        <a:pt x="13604" y="15096"/>
                        <a:pt x="13620" y="15057"/>
                      </a:cubicBezTo>
                      <a:cubicBezTo>
                        <a:pt x="13641" y="15009"/>
                        <a:pt x="13634" y="14966"/>
                        <a:pt x="13680" y="14956"/>
                      </a:cubicBezTo>
                      <a:cubicBezTo>
                        <a:pt x="13715" y="14947"/>
                        <a:pt x="13748" y="14941"/>
                        <a:pt x="13783" y="14933"/>
                      </a:cubicBezTo>
                      <a:cubicBezTo>
                        <a:pt x="13787" y="14898"/>
                        <a:pt x="13802" y="14867"/>
                        <a:pt x="13810" y="14836"/>
                      </a:cubicBezTo>
                      <a:cubicBezTo>
                        <a:pt x="13816" y="14814"/>
                        <a:pt x="13818" y="14790"/>
                        <a:pt x="13829" y="14770"/>
                      </a:cubicBezTo>
                      <a:cubicBezTo>
                        <a:pt x="13848" y="14737"/>
                        <a:pt x="13916" y="14711"/>
                        <a:pt x="13946" y="14695"/>
                      </a:cubicBezTo>
                      <a:cubicBezTo>
                        <a:pt x="13970" y="14682"/>
                        <a:pt x="14005" y="14675"/>
                        <a:pt x="14024" y="14650"/>
                      </a:cubicBezTo>
                      <a:cubicBezTo>
                        <a:pt x="14035" y="14637"/>
                        <a:pt x="14040" y="14598"/>
                        <a:pt x="14047" y="14579"/>
                      </a:cubicBezTo>
                      <a:cubicBezTo>
                        <a:pt x="14066" y="14530"/>
                        <a:pt x="14084" y="14494"/>
                        <a:pt x="14116" y="14454"/>
                      </a:cubicBezTo>
                      <a:cubicBezTo>
                        <a:pt x="14156" y="14403"/>
                        <a:pt x="14189" y="14414"/>
                        <a:pt x="14245" y="14414"/>
                      </a:cubicBezTo>
                      <a:cubicBezTo>
                        <a:pt x="14296" y="14414"/>
                        <a:pt x="14347" y="14414"/>
                        <a:pt x="14398" y="14414"/>
                      </a:cubicBezTo>
                      <a:cubicBezTo>
                        <a:pt x="14407" y="14414"/>
                        <a:pt x="14416" y="14414"/>
                        <a:pt x="14425" y="14414"/>
                      </a:cubicBezTo>
                      <a:cubicBezTo>
                        <a:pt x="14415" y="14407"/>
                        <a:pt x="14405" y="14399"/>
                        <a:pt x="14398" y="14383"/>
                      </a:cubicBezTo>
                      <a:cubicBezTo>
                        <a:pt x="14379" y="14345"/>
                        <a:pt x="14399" y="14342"/>
                        <a:pt x="14431" y="14318"/>
                      </a:cubicBezTo>
                      <a:cubicBezTo>
                        <a:pt x="14456" y="14299"/>
                        <a:pt x="14481" y="14285"/>
                        <a:pt x="14507" y="14267"/>
                      </a:cubicBezTo>
                      <a:cubicBezTo>
                        <a:pt x="14565" y="14229"/>
                        <a:pt x="14630" y="14208"/>
                        <a:pt x="14689" y="14172"/>
                      </a:cubicBezTo>
                      <a:cubicBezTo>
                        <a:pt x="14723" y="14152"/>
                        <a:pt x="14735" y="14128"/>
                        <a:pt x="14745" y="14083"/>
                      </a:cubicBezTo>
                      <a:cubicBezTo>
                        <a:pt x="14758" y="14024"/>
                        <a:pt x="14757" y="13982"/>
                        <a:pt x="14810" y="13971"/>
                      </a:cubicBezTo>
                      <a:cubicBezTo>
                        <a:pt x="14842" y="13964"/>
                        <a:pt x="14866" y="13959"/>
                        <a:pt x="14898" y="13952"/>
                      </a:cubicBezTo>
                      <a:cubicBezTo>
                        <a:pt x="14936" y="13945"/>
                        <a:pt x="14975" y="13930"/>
                        <a:pt x="14980" y="13881"/>
                      </a:cubicBezTo>
                      <a:cubicBezTo>
                        <a:pt x="14983" y="13845"/>
                        <a:pt x="14966" y="13782"/>
                        <a:pt x="14977" y="13749"/>
                      </a:cubicBezTo>
                      <a:cubicBezTo>
                        <a:pt x="14988" y="13718"/>
                        <a:pt x="15034" y="13711"/>
                        <a:pt x="15060" y="13710"/>
                      </a:cubicBezTo>
                      <a:cubicBezTo>
                        <a:pt x="15100" y="13708"/>
                        <a:pt x="15133" y="13693"/>
                        <a:pt x="15172" y="13690"/>
                      </a:cubicBezTo>
                      <a:cubicBezTo>
                        <a:pt x="15213" y="13687"/>
                        <a:pt x="15246" y="13686"/>
                        <a:pt x="15286" y="13675"/>
                      </a:cubicBezTo>
                      <a:cubicBezTo>
                        <a:pt x="15331" y="13662"/>
                        <a:pt x="15344" y="13683"/>
                        <a:pt x="15358" y="13620"/>
                      </a:cubicBezTo>
                      <a:cubicBezTo>
                        <a:pt x="15365" y="13587"/>
                        <a:pt x="15363" y="13528"/>
                        <a:pt x="15391" y="13510"/>
                      </a:cubicBezTo>
                      <a:cubicBezTo>
                        <a:pt x="15403" y="13503"/>
                        <a:pt x="15442" y="13504"/>
                        <a:pt x="15455" y="13509"/>
                      </a:cubicBezTo>
                      <a:cubicBezTo>
                        <a:pt x="15477" y="13517"/>
                        <a:pt x="15474" y="13510"/>
                        <a:pt x="15479" y="13539"/>
                      </a:cubicBezTo>
                      <a:cubicBezTo>
                        <a:pt x="15487" y="13583"/>
                        <a:pt x="15472" y="13625"/>
                        <a:pt x="15511" y="13660"/>
                      </a:cubicBezTo>
                      <a:cubicBezTo>
                        <a:pt x="15574" y="13716"/>
                        <a:pt x="15604" y="13571"/>
                        <a:pt x="15607" y="13519"/>
                      </a:cubicBezTo>
                      <a:cubicBezTo>
                        <a:pt x="15611" y="13465"/>
                        <a:pt x="15627" y="13462"/>
                        <a:pt x="15672" y="13449"/>
                      </a:cubicBezTo>
                      <a:cubicBezTo>
                        <a:pt x="15705" y="13439"/>
                        <a:pt x="15745" y="13421"/>
                        <a:pt x="15781" y="13428"/>
                      </a:cubicBezTo>
                      <a:cubicBezTo>
                        <a:pt x="15802" y="13433"/>
                        <a:pt x="15820" y="13446"/>
                        <a:pt x="15841" y="13450"/>
                      </a:cubicBezTo>
                      <a:cubicBezTo>
                        <a:pt x="15858" y="13454"/>
                        <a:pt x="15866" y="13450"/>
                        <a:pt x="15881" y="13459"/>
                      </a:cubicBezTo>
                      <a:cubicBezTo>
                        <a:pt x="15915" y="13478"/>
                        <a:pt x="15945" y="13521"/>
                        <a:pt x="15978" y="13546"/>
                      </a:cubicBezTo>
                      <a:cubicBezTo>
                        <a:pt x="16008" y="13569"/>
                        <a:pt x="16032" y="13589"/>
                        <a:pt x="16066" y="13590"/>
                      </a:cubicBezTo>
                      <a:cubicBezTo>
                        <a:pt x="16099" y="13592"/>
                        <a:pt x="16131" y="13590"/>
                        <a:pt x="16163" y="13590"/>
                      </a:cubicBezTo>
                      <a:cubicBezTo>
                        <a:pt x="16204" y="13591"/>
                        <a:pt x="16236" y="13571"/>
                        <a:pt x="16276" y="13570"/>
                      </a:cubicBezTo>
                      <a:cubicBezTo>
                        <a:pt x="16308" y="13569"/>
                        <a:pt x="16341" y="13572"/>
                        <a:pt x="16373" y="13570"/>
                      </a:cubicBezTo>
                      <a:cubicBezTo>
                        <a:pt x="16412" y="13569"/>
                        <a:pt x="16455" y="13558"/>
                        <a:pt x="16494" y="13551"/>
                      </a:cubicBezTo>
                      <a:cubicBezTo>
                        <a:pt x="16539" y="13542"/>
                        <a:pt x="16587" y="13520"/>
                        <a:pt x="16628" y="13494"/>
                      </a:cubicBezTo>
                      <a:cubicBezTo>
                        <a:pt x="16691" y="13453"/>
                        <a:pt x="16736" y="13418"/>
                        <a:pt x="16779" y="13349"/>
                      </a:cubicBezTo>
                      <a:cubicBezTo>
                        <a:pt x="16800" y="13317"/>
                        <a:pt x="16823" y="13275"/>
                        <a:pt x="16856" y="13268"/>
                      </a:cubicBezTo>
                      <a:cubicBezTo>
                        <a:pt x="16875" y="13263"/>
                        <a:pt x="16894" y="13273"/>
                        <a:pt x="16912" y="13279"/>
                      </a:cubicBezTo>
                      <a:cubicBezTo>
                        <a:pt x="16939" y="13287"/>
                        <a:pt x="16967" y="13285"/>
                        <a:pt x="16994" y="13293"/>
                      </a:cubicBezTo>
                      <a:cubicBezTo>
                        <a:pt x="17026" y="13303"/>
                        <a:pt x="17069" y="13304"/>
                        <a:pt x="17097" y="13329"/>
                      </a:cubicBezTo>
                      <a:cubicBezTo>
                        <a:pt x="17125" y="13355"/>
                        <a:pt x="17123" y="13378"/>
                        <a:pt x="17122" y="13420"/>
                      </a:cubicBezTo>
                      <a:cubicBezTo>
                        <a:pt x="17122" y="13462"/>
                        <a:pt x="17118" y="13508"/>
                        <a:pt x="17122" y="13551"/>
                      </a:cubicBezTo>
                      <a:cubicBezTo>
                        <a:pt x="17126" y="13601"/>
                        <a:pt x="17146" y="13605"/>
                        <a:pt x="17178" y="13630"/>
                      </a:cubicBezTo>
                      <a:cubicBezTo>
                        <a:pt x="17250" y="13684"/>
                        <a:pt x="17283" y="13773"/>
                        <a:pt x="17380" y="13752"/>
                      </a:cubicBezTo>
                      <a:cubicBezTo>
                        <a:pt x="17418" y="13744"/>
                        <a:pt x="17470" y="13717"/>
                        <a:pt x="17500" y="13691"/>
                      </a:cubicBezTo>
                      <a:cubicBezTo>
                        <a:pt x="17529" y="13667"/>
                        <a:pt x="17542" y="13612"/>
                        <a:pt x="17577" y="13595"/>
                      </a:cubicBezTo>
                      <a:cubicBezTo>
                        <a:pt x="17716" y="13524"/>
                        <a:pt x="17791" y="13750"/>
                        <a:pt x="17872" y="13832"/>
                      </a:cubicBezTo>
                      <a:cubicBezTo>
                        <a:pt x="17895" y="13856"/>
                        <a:pt x="17928" y="13861"/>
                        <a:pt x="17956" y="13877"/>
                      </a:cubicBezTo>
                      <a:cubicBezTo>
                        <a:pt x="17984" y="13893"/>
                        <a:pt x="18009" y="13911"/>
                        <a:pt x="18041" y="13913"/>
                      </a:cubicBezTo>
                      <a:cubicBezTo>
                        <a:pt x="18123" y="13918"/>
                        <a:pt x="18200" y="13957"/>
                        <a:pt x="18281" y="13976"/>
                      </a:cubicBezTo>
                      <a:cubicBezTo>
                        <a:pt x="18284" y="13993"/>
                        <a:pt x="18290" y="14038"/>
                        <a:pt x="18284" y="14054"/>
                      </a:cubicBezTo>
                      <a:cubicBezTo>
                        <a:pt x="18274" y="14081"/>
                        <a:pt x="18270" y="14061"/>
                        <a:pt x="18254" y="14077"/>
                      </a:cubicBezTo>
                      <a:cubicBezTo>
                        <a:pt x="18231" y="14101"/>
                        <a:pt x="18214" y="14119"/>
                        <a:pt x="18187" y="14134"/>
                      </a:cubicBezTo>
                      <a:cubicBezTo>
                        <a:pt x="18162" y="14148"/>
                        <a:pt x="18153" y="14127"/>
                        <a:pt x="18141" y="14173"/>
                      </a:cubicBezTo>
                      <a:cubicBezTo>
                        <a:pt x="18138" y="14186"/>
                        <a:pt x="18132" y="14222"/>
                        <a:pt x="18137" y="14235"/>
                      </a:cubicBezTo>
                      <a:cubicBezTo>
                        <a:pt x="18151" y="14275"/>
                        <a:pt x="18191" y="14258"/>
                        <a:pt x="18215" y="14278"/>
                      </a:cubicBezTo>
                      <a:cubicBezTo>
                        <a:pt x="18243" y="14301"/>
                        <a:pt x="18232" y="14340"/>
                        <a:pt x="18238" y="14374"/>
                      </a:cubicBezTo>
                      <a:cubicBezTo>
                        <a:pt x="18249" y="14434"/>
                        <a:pt x="18267" y="14443"/>
                        <a:pt x="18316" y="14435"/>
                      </a:cubicBezTo>
                      <a:cubicBezTo>
                        <a:pt x="18343" y="14431"/>
                        <a:pt x="18338" y="14423"/>
                        <a:pt x="18360" y="14409"/>
                      </a:cubicBezTo>
                      <a:cubicBezTo>
                        <a:pt x="18373" y="14400"/>
                        <a:pt x="18383" y="14402"/>
                        <a:pt x="18397" y="14395"/>
                      </a:cubicBezTo>
                      <a:cubicBezTo>
                        <a:pt x="18422" y="14382"/>
                        <a:pt x="18463" y="14356"/>
                        <a:pt x="18494" y="14373"/>
                      </a:cubicBezTo>
                      <a:cubicBezTo>
                        <a:pt x="18526" y="14390"/>
                        <a:pt x="18501" y="14440"/>
                        <a:pt x="18508" y="14476"/>
                      </a:cubicBezTo>
                      <a:cubicBezTo>
                        <a:pt x="18511" y="14494"/>
                        <a:pt x="18521" y="14496"/>
                        <a:pt x="18525" y="14514"/>
                      </a:cubicBezTo>
                      <a:cubicBezTo>
                        <a:pt x="18531" y="14536"/>
                        <a:pt x="18523" y="14555"/>
                        <a:pt x="18536" y="14577"/>
                      </a:cubicBezTo>
                      <a:cubicBezTo>
                        <a:pt x="18552" y="14602"/>
                        <a:pt x="18586" y="14609"/>
                        <a:pt x="18609" y="14630"/>
                      </a:cubicBezTo>
                      <a:cubicBezTo>
                        <a:pt x="18648" y="14667"/>
                        <a:pt x="18629" y="14684"/>
                        <a:pt x="18637" y="14736"/>
                      </a:cubicBezTo>
                      <a:cubicBezTo>
                        <a:pt x="18649" y="14814"/>
                        <a:pt x="18694" y="14875"/>
                        <a:pt x="18730" y="14938"/>
                      </a:cubicBezTo>
                      <a:cubicBezTo>
                        <a:pt x="18748" y="14967"/>
                        <a:pt x="18768" y="15004"/>
                        <a:pt x="18795" y="15024"/>
                      </a:cubicBezTo>
                      <a:cubicBezTo>
                        <a:pt x="18821" y="15043"/>
                        <a:pt x="18848" y="15038"/>
                        <a:pt x="18880" y="15038"/>
                      </a:cubicBezTo>
                      <a:cubicBezTo>
                        <a:pt x="18932" y="15037"/>
                        <a:pt x="19012" y="15047"/>
                        <a:pt x="19045" y="14983"/>
                      </a:cubicBezTo>
                      <a:cubicBezTo>
                        <a:pt x="19063" y="14949"/>
                        <a:pt x="19046" y="14913"/>
                        <a:pt x="19089" y="14916"/>
                      </a:cubicBezTo>
                      <a:cubicBezTo>
                        <a:pt x="19125" y="14918"/>
                        <a:pt x="19156" y="14960"/>
                        <a:pt x="19185" y="14978"/>
                      </a:cubicBezTo>
                      <a:cubicBezTo>
                        <a:pt x="19257" y="15021"/>
                        <a:pt x="19335" y="15002"/>
                        <a:pt x="19408" y="15022"/>
                      </a:cubicBezTo>
                      <a:cubicBezTo>
                        <a:pt x="19419" y="15025"/>
                        <a:pt x="19428" y="15036"/>
                        <a:pt x="19443" y="15038"/>
                      </a:cubicBezTo>
                      <a:cubicBezTo>
                        <a:pt x="19457" y="15041"/>
                        <a:pt x="19479" y="15041"/>
                        <a:pt x="19492" y="15038"/>
                      </a:cubicBezTo>
                      <a:cubicBezTo>
                        <a:pt x="19507" y="15036"/>
                        <a:pt x="19517" y="15025"/>
                        <a:pt x="19528" y="15022"/>
                      </a:cubicBezTo>
                      <a:cubicBezTo>
                        <a:pt x="19543" y="15018"/>
                        <a:pt x="19559" y="15023"/>
                        <a:pt x="19574" y="15019"/>
                      </a:cubicBezTo>
                      <a:cubicBezTo>
                        <a:pt x="19644" y="15000"/>
                        <a:pt x="19643" y="14909"/>
                        <a:pt x="19685" y="14856"/>
                      </a:cubicBezTo>
                      <a:cubicBezTo>
                        <a:pt x="19704" y="14833"/>
                        <a:pt x="19716" y="14830"/>
                        <a:pt x="19750" y="14841"/>
                      </a:cubicBezTo>
                      <a:cubicBezTo>
                        <a:pt x="19785" y="14852"/>
                        <a:pt x="19810" y="14857"/>
                        <a:pt x="19847" y="14857"/>
                      </a:cubicBezTo>
                      <a:cubicBezTo>
                        <a:pt x="19872" y="14857"/>
                        <a:pt x="19937" y="14871"/>
                        <a:pt x="19957" y="14853"/>
                      </a:cubicBezTo>
                      <a:cubicBezTo>
                        <a:pt x="19959" y="14851"/>
                        <a:pt x="19969" y="14817"/>
                        <a:pt x="19971" y="14812"/>
                      </a:cubicBezTo>
                      <a:cubicBezTo>
                        <a:pt x="19981" y="14791"/>
                        <a:pt x="19994" y="14773"/>
                        <a:pt x="20008" y="14756"/>
                      </a:cubicBezTo>
                      <a:cubicBezTo>
                        <a:pt x="20054" y="14697"/>
                        <a:pt x="20112" y="14700"/>
                        <a:pt x="20133" y="14781"/>
                      </a:cubicBezTo>
                      <a:cubicBezTo>
                        <a:pt x="20155" y="14862"/>
                        <a:pt x="20175" y="14919"/>
                        <a:pt x="20250" y="14953"/>
                      </a:cubicBezTo>
                      <a:cubicBezTo>
                        <a:pt x="20273" y="14963"/>
                        <a:pt x="20324" y="14993"/>
                        <a:pt x="20348" y="14978"/>
                      </a:cubicBezTo>
                      <a:cubicBezTo>
                        <a:pt x="20374" y="14963"/>
                        <a:pt x="20363" y="14911"/>
                        <a:pt x="20363" y="14876"/>
                      </a:cubicBezTo>
                      <a:cubicBezTo>
                        <a:pt x="20363" y="14829"/>
                        <a:pt x="20364" y="14783"/>
                        <a:pt x="20363" y="14736"/>
                      </a:cubicBezTo>
                      <a:cubicBezTo>
                        <a:pt x="20362" y="14683"/>
                        <a:pt x="20365" y="14685"/>
                        <a:pt x="20399" y="14662"/>
                      </a:cubicBezTo>
                      <a:cubicBezTo>
                        <a:pt x="20435" y="14636"/>
                        <a:pt x="20458" y="14607"/>
                        <a:pt x="20460" y="14555"/>
                      </a:cubicBezTo>
                      <a:cubicBezTo>
                        <a:pt x="20461" y="14519"/>
                        <a:pt x="20436" y="14475"/>
                        <a:pt x="20410" y="14450"/>
                      </a:cubicBezTo>
                      <a:cubicBezTo>
                        <a:pt x="20414" y="14448"/>
                        <a:pt x="20418" y="14448"/>
                        <a:pt x="20421" y="14447"/>
                      </a:cubicBezTo>
                      <a:cubicBezTo>
                        <a:pt x="20414" y="14430"/>
                        <a:pt x="20407" y="14413"/>
                        <a:pt x="20403" y="14395"/>
                      </a:cubicBezTo>
                      <a:cubicBezTo>
                        <a:pt x="20392" y="14352"/>
                        <a:pt x="20398" y="14327"/>
                        <a:pt x="20369" y="14295"/>
                      </a:cubicBezTo>
                      <a:cubicBezTo>
                        <a:pt x="20339" y="14260"/>
                        <a:pt x="20304" y="14249"/>
                        <a:pt x="20266" y="14238"/>
                      </a:cubicBezTo>
                      <a:cubicBezTo>
                        <a:pt x="20229" y="14227"/>
                        <a:pt x="20192" y="14213"/>
                        <a:pt x="20153" y="14214"/>
                      </a:cubicBezTo>
                      <a:cubicBezTo>
                        <a:pt x="20068" y="14216"/>
                        <a:pt x="20056" y="14170"/>
                        <a:pt x="20056" y="14073"/>
                      </a:cubicBezTo>
                      <a:cubicBezTo>
                        <a:pt x="20057" y="13985"/>
                        <a:pt x="20066" y="13886"/>
                        <a:pt x="20048" y="13802"/>
                      </a:cubicBezTo>
                      <a:cubicBezTo>
                        <a:pt x="20043" y="13779"/>
                        <a:pt x="20046" y="13751"/>
                        <a:pt x="20041" y="13731"/>
                      </a:cubicBezTo>
                      <a:cubicBezTo>
                        <a:pt x="20037" y="13712"/>
                        <a:pt x="20026" y="13711"/>
                        <a:pt x="20020" y="13697"/>
                      </a:cubicBezTo>
                      <a:cubicBezTo>
                        <a:pt x="20004" y="13664"/>
                        <a:pt x="19980" y="13609"/>
                        <a:pt x="19975" y="13571"/>
                      </a:cubicBezTo>
                      <a:cubicBezTo>
                        <a:pt x="19970" y="13533"/>
                        <a:pt x="19976" y="13488"/>
                        <a:pt x="19976" y="13450"/>
                      </a:cubicBezTo>
                      <a:cubicBezTo>
                        <a:pt x="19976" y="13427"/>
                        <a:pt x="19975" y="13403"/>
                        <a:pt x="19975" y="13379"/>
                      </a:cubicBezTo>
                      <a:cubicBezTo>
                        <a:pt x="19976" y="13353"/>
                        <a:pt x="19983" y="13345"/>
                        <a:pt x="19988" y="13325"/>
                      </a:cubicBezTo>
                      <a:cubicBezTo>
                        <a:pt x="19998" y="13286"/>
                        <a:pt x="20007" y="13240"/>
                        <a:pt x="20008" y="13199"/>
                      </a:cubicBezTo>
                      <a:cubicBezTo>
                        <a:pt x="20009" y="13167"/>
                        <a:pt x="19996" y="13086"/>
                        <a:pt x="20016" y="13069"/>
                      </a:cubicBezTo>
                      <a:cubicBezTo>
                        <a:pt x="20027" y="13060"/>
                        <a:pt x="20050" y="13071"/>
                        <a:pt x="20063" y="13066"/>
                      </a:cubicBezTo>
                      <a:cubicBezTo>
                        <a:pt x="20075" y="13063"/>
                        <a:pt x="20102" y="13052"/>
                        <a:pt x="20114" y="13044"/>
                      </a:cubicBezTo>
                      <a:cubicBezTo>
                        <a:pt x="20150" y="13019"/>
                        <a:pt x="20134" y="12971"/>
                        <a:pt x="20137" y="12928"/>
                      </a:cubicBezTo>
                      <a:cubicBezTo>
                        <a:pt x="20140" y="12849"/>
                        <a:pt x="20167" y="12758"/>
                        <a:pt x="20185" y="12687"/>
                      </a:cubicBezTo>
                      <a:cubicBezTo>
                        <a:pt x="20197" y="12640"/>
                        <a:pt x="20201" y="12606"/>
                        <a:pt x="20201" y="12556"/>
                      </a:cubicBezTo>
                      <a:cubicBezTo>
                        <a:pt x="20201" y="12511"/>
                        <a:pt x="20188" y="12456"/>
                        <a:pt x="20225" y="12444"/>
                      </a:cubicBezTo>
                      <a:cubicBezTo>
                        <a:pt x="20257" y="12434"/>
                        <a:pt x="20300" y="12457"/>
                        <a:pt x="20330" y="12465"/>
                      </a:cubicBezTo>
                      <a:cubicBezTo>
                        <a:pt x="20361" y="12473"/>
                        <a:pt x="20384" y="12500"/>
                        <a:pt x="20411" y="12515"/>
                      </a:cubicBezTo>
                      <a:cubicBezTo>
                        <a:pt x="20466" y="12549"/>
                        <a:pt x="20521" y="12627"/>
                        <a:pt x="20524" y="12706"/>
                      </a:cubicBezTo>
                      <a:cubicBezTo>
                        <a:pt x="20526" y="12746"/>
                        <a:pt x="20516" y="12794"/>
                        <a:pt x="20531" y="12828"/>
                      </a:cubicBezTo>
                      <a:cubicBezTo>
                        <a:pt x="20549" y="12865"/>
                        <a:pt x="20576" y="12874"/>
                        <a:pt x="20604" y="12858"/>
                      </a:cubicBezTo>
                      <a:cubicBezTo>
                        <a:pt x="20658" y="12828"/>
                        <a:pt x="20710" y="12791"/>
                        <a:pt x="20759" y="12747"/>
                      </a:cubicBezTo>
                      <a:cubicBezTo>
                        <a:pt x="20816" y="12696"/>
                        <a:pt x="20879" y="12662"/>
                        <a:pt x="20879" y="12566"/>
                      </a:cubicBezTo>
                      <a:cubicBezTo>
                        <a:pt x="20878" y="12542"/>
                        <a:pt x="20878" y="12519"/>
                        <a:pt x="20879" y="12495"/>
                      </a:cubicBezTo>
                      <a:cubicBezTo>
                        <a:pt x="20879" y="12464"/>
                        <a:pt x="20889" y="12444"/>
                        <a:pt x="20893" y="12415"/>
                      </a:cubicBezTo>
                      <a:cubicBezTo>
                        <a:pt x="20896" y="12396"/>
                        <a:pt x="20899" y="12364"/>
                        <a:pt x="20896" y="12345"/>
                      </a:cubicBezTo>
                      <a:cubicBezTo>
                        <a:pt x="20890" y="12309"/>
                        <a:pt x="20865" y="12294"/>
                        <a:pt x="20850" y="12265"/>
                      </a:cubicBezTo>
                      <a:cubicBezTo>
                        <a:pt x="20825" y="12218"/>
                        <a:pt x="20819" y="12176"/>
                        <a:pt x="20815" y="12124"/>
                      </a:cubicBezTo>
                      <a:cubicBezTo>
                        <a:pt x="20812" y="12094"/>
                        <a:pt x="20802" y="12090"/>
                        <a:pt x="20797" y="12065"/>
                      </a:cubicBezTo>
                      <a:cubicBezTo>
                        <a:pt x="20793" y="12044"/>
                        <a:pt x="20798" y="12015"/>
                        <a:pt x="20798" y="11993"/>
                      </a:cubicBezTo>
                      <a:cubicBezTo>
                        <a:pt x="20798" y="11943"/>
                        <a:pt x="20798" y="11893"/>
                        <a:pt x="20798" y="11843"/>
                      </a:cubicBezTo>
                      <a:cubicBezTo>
                        <a:pt x="20799" y="11788"/>
                        <a:pt x="20782" y="11743"/>
                        <a:pt x="20768" y="11692"/>
                      </a:cubicBezTo>
                      <a:cubicBezTo>
                        <a:pt x="20761" y="11665"/>
                        <a:pt x="20756" y="11637"/>
                        <a:pt x="20750" y="11611"/>
                      </a:cubicBezTo>
                      <a:cubicBezTo>
                        <a:pt x="20745" y="11594"/>
                        <a:pt x="20736" y="11579"/>
                        <a:pt x="20733" y="11563"/>
                      </a:cubicBezTo>
                      <a:cubicBezTo>
                        <a:pt x="20723" y="11515"/>
                        <a:pt x="20746" y="11469"/>
                        <a:pt x="20752" y="11424"/>
                      </a:cubicBezTo>
                      <a:cubicBezTo>
                        <a:pt x="20798" y="11407"/>
                        <a:pt x="20863" y="11420"/>
                        <a:pt x="20911" y="11421"/>
                      </a:cubicBezTo>
                      <a:cubicBezTo>
                        <a:pt x="20969" y="11422"/>
                        <a:pt x="20982" y="11386"/>
                        <a:pt x="21008" y="11330"/>
                      </a:cubicBezTo>
                      <a:cubicBezTo>
                        <a:pt x="21018" y="11309"/>
                        <a:pt x="21024" y="11281"/>
                        <a:pt x="21035" y="11259"/>
                      </a:cubicBezTo>
                      <a:cubicBezTo>
                        <a:pt x="21051" y="11230"/>
                        <a:pt x="21084" y="11206"/>
                        <a:pt x="21105" y="11183"/>
                      </a:cubicBezTo>
                      <a:cubicBezTo>
                        <a:pt x="21127" y="11161"/>
                        <a:pt x="21132" y="11147"/>
                        <a:pt x="21149" y="11119"/>
                      </a:cubicBezTo>
                      <a:cubicBezTo>
                        <a:pt x="21165" y="11091"/>
                        <a:pt x="21187" y="11082"/>
                        <a:pt x="21188" y="11042"/>
                      </a:cubicBezTo>
                      <a:cubicBezTo>
                        <a:pt x="21209" y="11041"/>
                        <a:pt x="21215" y="11022"/>
                        <a:pt x="21233" y="11018"/>
                      </a:cubicBezTo>
                      <a:cubicBezTo>
                        <a:pt x="21252" y="11013"/>
                        <a:pt x="21279" y="11018"/>
                        <a:pt x="21298" y="11019"/>
                      </a:cubicBezTo>
                      <a:cubicBezTo>
                        <a:pt x="21342" y="11020"/>
                        <a:pt x="21368" y="10989"/>
                        <a:pt x="21411" y="10978"/>
                      </a:cubicBezTo>
                      <a:cubicBezTo>
                        <a:pt x="21439" y="10970"/>
                        <a:pt x="21453" y="10982"/>
                        <a:pt x="21460" y="10939"/>
                      </a:cubicBezTo>
                      <a:cubicBezTo>
                        <a:pt x="21464" y="10918"/>
                        <a:pt x="21459" y="10890"/>
                        <a:pt x="21459" y="10868"/>
                      </a:cubicBezTo>
                      <a:cubicBezTo>
                        <a:pt x="21459" y="10818"/>
                        <a:pt x="21449" y="10752"/>
                        <a:pt x="21471" y="10712"/>
                      </a:cubicBezTo>
                      <a:cubicBezTo>
                        <a:pt x="21490" y="10677"/>
                        <a:pt x="21522" y="10677"/>
                        <a:pt x="21546" y="10655"/>
                      </a:cubicBezTo>
                      <a:cubicBezTo>
                        <a:pt x="21578" y="10623"/>
                        <a:pt x="21582" y="10575"/>
                        <a:pt x="21552" y="10535"/>
                      </a:cubicBezTo>
                      <a:close/>
                      <a:moveTo>
                        <a:pt x="11431" y="17829"/>
                      </a:moveTo>
                      <a:cubicBezTo>
                        <a:pt x="11429" y="17835"/>
                        <a:pt x="11428" y="17841"/>
                        <a:pt x="11427" y="17847"/>
                      </a:cubicBezTo>
                      <a:cubicBezTo>
                        <a:pt x="11406" y="17841"/>
                        <a:pt x="11415" y="17815"/>
                        <a:pt x="11399" y="17799"/>
                      </a:cubicBezTo>
                      <a:cubicBezTo>
                        <a:pt x="11385" y="17786"/>
                        <a:pt x="11377" y="17788"/>
                        <a:pt x="11358" y="17788"/>
                      </a:cubicBezTo>
                      <a:cubicBezTo>
                        <a:pt x="11329" y="17789"/>
                        <a:pt x="11312" y="17813"/>
                        <a:pt x="11285" y="17810"/>
                      </a:cubicBezTo>
                      <a:cubicBezTo>
                        <a:pt x="11262" y="17807"/>
                        <a:pt x="11225" y="17774"/>
                        <a:pt x="11220" y="17748"/>
                      </a:cubicBezTo>
                      <a:cubicBezTo>
                        <a:pt x="11212" y="17705"/>
                        <a:pt x="11230" y="17669"/>
                        <a:pt x="11252" y="17643"/>
                      </a:cubicBezTo>
                      <a:cubicBezTo>
                        <a:pt x="11283" y="17606"/>
                        <a:pt x="11380" y="17539"/>
                        <a:pt x="11412" y="17611"/>
                      </a:cubicBezTo>
                      <a:cubicBezTo>
                        <a:pt x="11429" y="17651"/>
                        <a:pt x="11387" y="17685"/>
                        <a:pt x="11397" y="17729"/>
                      </a:cubicBezTo>
                      <a:cubicBezTo>
                        <a:pt x="11402" y="17749"/>
                        <a:pt x="11430" y="17806"/>
                        <a:pt x="11446" y="17808"/>
                      </a:cubicBezTo>
                      <a:lnTo>
                        <a:pt x="11431" y="17829"/>
                      </a:ln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grpSp>
          <p:sp>
            <p:nvSpPr>
              <p:cNvPr id="662" name="Shape">
                <a:extLst>
                  <a:ext uri="{FF2B5EF4-FFF2-40B4-BE49-F238E27FC236}">
                    <a16:creationId xmlns:a16="http://schemas.microsoft.com/office/drawing/2014/main" id="{46C907CE-1E09-7E96-53F3-96E9083DB597}"/>
                  </a:ext>
                </a:extLst>
              </p:cNvPr>
              <p:cNvSpPr/>
              <p:nvPr/>
            </p:nvSpPr>
            <p:spPr>
              <a:xfrm>
                <a:off x="5517038" y="1945884"/>
                <a:ext cx="1651587" cy="668514"/>
              </a:xfrm>
              <a:custGeom>
                <a:avLst/>
                <a:gdLst/>
                <a:ahLst/>
                <a:cxnLst>
                  <a:cxn ang="0">
                    <a:pos x="wd2" y="hd2"/>
                  </a:cxn>
                  <a:cxn ang="5400000">
                    <a:pos x="wd2" y="hd2"/>
                  </a:cxn>
                  <a:cxn ang="10800000">
                    <a:pos x="wd2" y="hd2"/>
                  </a:cxn>
                  <a:cxn ang="16200000">
                    <a:pos x="wd2" y="hd2"/>
                  </a:cxn>
                </a:cxnLst>
                <a:rect l="0" t="0" r="r" b="b"/>
                <a:pathLst>
                  <a:path w="21586" h="21169" extrusionOk="0">
                    <a:moveTo>
                      <a:pt x="21502" y="8247"/>
                    </a:moveTo>
                    <a:cubicBezTo>
                      <a:pt x="21502" y="8151"/>
                      <a:pt x="21510" y="8033"/>
                      <a:pt x="21503" y="7939"/>
                    </a:cubicBezTo>
                    <a:cubicBezTo>
                      <a:pt x="21495" y="7824"/>
                      <a:pt x="21471" y="7750"/>
                      <a:pt x="21469" y="7630"/>
                    </a:cubicBezTo>
                    <a:cubicBezTo>
                      <a:pt x="21467" y="7547"/>
                      <a:pt x="21464" y="7442"/>
                      <a:pt x="21468" y="7360"/>
                    </a:cubicBezTo>
                    <a:cubicBezTo>
                      <a:pt x="21472" y="7286"/>
                      <a:pt x="21530" y="7044"/>
                      <a:pt x="21586" y="6812"/>
                    </a:cubicBezTo>
                    <a:cubicBezTo>
                      <a:pt x="21511" y="6817"/>
                      <a:pt x="21436" y="6837"/>
                      <a:pt x="21373" y="6853"/>
                    </a:cubicBezTo>
                    <a:cubicBezTo>
                      <a:pt x="21090" y="6926"/>
                      <a:pt x="20793" y="6907"/>
                      <a:pt x="20511" y="6842"/>
                    </a:cubicBezTo>
                    <a:cubicBezTo>
                      <a:pt x="20261" y="6784"/>
                      <a:pt x="20018" y="6662"/>
                      <a:pt x="19781" y="6506"/>
                    </a:cubicBezTo>
                    <a:cubicBezTo>
                      <a:pt x="19584" y="6376"/>
                      <a:pt x="19278" y="6301"/>
                      <a:pt x="19106" y="6024"/>
                    </a:cubicBezTo>
                    <a:cubicBezTo>
                      <a:pt x="18971" y="5806"/>
                      <a:pt x="19004" y="5801"/>
                      <a:pt x="18831" y="5851"/>
                    </a:cubicBezTo>
                    <a:cubicBezTo>
                      <a:pt x="18708" y="5887"/>
                      <a:pt x="18576" y="5870"/>
                      <a:pt x="18456" y="5944"/>
                    </a:cubicBezTo>
                    <a:cubicBezTo>
                      <a:pt x="18353" y="6008"/>
                      <a:pt x="18309" y="5672"/>
                      <a:pt x="18287" y="5511"/>
                    </a:cubicBezTo>
                    <a:cubicBezTo>
                      <a:pt x="18273" y="5413"/>
                      <a:pt x="17947" y="5448"/>
                      <a:pt x="17900" y="5455"/>
                    </a:cubicBezTo>
                    <a:cubicBezTo>
                      <a:pt x="17610" y="5490"/>
                      <a:pt x="17260" y="5283"/>
                      <a:pt x="16974" y="5135"/>
                    </a:cubicBezTo>
                    <a:cubicBezTo>
                      <a:pt x="16778" y="5033"/>
                      <a:pt x="16548" y="4884"/>
                      <a:pt x="16386" y="4591"/>
                    </a:cubicBezTo>
                    <a:cubicBezTo>
                      <a:pt x="16226" y="4300"/>
                      <a:pt x="16116" y="4470"/>
                      <a:pt x="15897" y="4508"/>
                    </a:cubicBezTo>
                    <a:cubicBezTo>
                      <a:pt x="15693" y="4542"/>
                      <a:pt x="15563" y="4420"/>
                      <a:pt x="15403" y="4071"/>
                    </a:cubicBezTo>
                    <a:cubicBezTo>
                      <a:pt x="15348" y="3951"/>
                      <a:pt x="15100" y="3717"/>
                      <a:pt x="15268" y="3504"/>
                    </a:cubicBezTo>
                    <a:cubicBezTo>
                      <a:pt x="15354" y="3395"/>
                      <a:pt x="15167" y="3347"/>
                      <a:pt x="15155" y="3345"/>
                    </a:cubicBezTo>
                    <a:cubicBezTo>
                      <a:pt x="14992" y="3303"/>
                      <a:pt x="14824" y="3291"/>
                      <a:pt x="14660" y="3306"/>
                    </a:cubicBezTo>
                    <a:cubicBezTo>
                      <a:pt x="14529" y="3318"/>
                      <a:pt x="14414" y="3225"/>
                      <a:pt x="14302" y="3044"/>
                    </a:cubicBezTo>
                    <a:cubicBezTo>
                      <a:pt x="14130" y="2766"/>
                      <a:pt x="14078" y="2598"/>
                      <a:pt x="13895" y="2880"/>
                    </a:cubicBezTo>
                    <a:cubicBezTo>
                      <a:pt x="13738" y="3121"/>
                      <a:pt x="13337" y="3096"/>
                      <a:pt x="13145" y="3111"/>
                    </a:cubicBezTo>
                    <a:cubicBezTo>
                      <a:pt x="12819" y="3136"/>
                      <a:pt x="12501" y="2887"/>
                      <a:pt x="12186" y="2740"/>
                    </a:cubicBezTo>
                    <a:cubicBezTo>
                      <a:pt x="11963" y="2636"/>
                      <a:pt x="11888" y="2509"/>
                      <a:pt x="11712" y="2165"/>
                    </a:cubicBezTo>
                    <a:cubicBezTo>
                      <a:pt x="11581" y="1910"/>
                      <a:pt x="11464" y="2014"/>
                      <a:pt x="11311" y="2064"/>
                    </a:cubicBezTo>
                    <a:cubicBezTo>
                      <a:pt x="10949" y="2182"/>
                      <a:pt x="10928" y="1303"/>
                      <a:pt x="10768" y="727"/>
                    </a:cubicBezTo>
                    <a:cubicBezTo>
                      <a:pt x="10635" y="253"/>
                      <a:pt x="10413" y="-415"/>
                      <a:pt x="10194" y="343"/>
                    </a:cubicBezTo>
                    <a:cubicBezTo>
                      <a:pt x="10074" y="758"/>
                      <a:pt x="9954" y="1008"/>
                      <a:pt x="9772" y="1282"/>
                    </a:cubicBezTo>
                    <a:cubicBezTo>
                      <a:pt x="10100" y="1412"/>
                      <a:pt x="9956" y="1635"/>
                      <a:pt x="9733" y="1903"/>
                    </a:cubicBezTo>
                    <a:cubicBezTo>
                      <a:pt x="9517" y="2162"/>
                      <a:pt x="9195" y="2141"/>
                      <a:pt x="8984" y="1887"/>
                    </a:cubicBezTo>
                    <a:cubicBezTo>
                      <a:pt x="8761" y="1616"/>
                      <a:pt x="8540" y="2052"/>
                      <a:pt x="8358" y="2317"/>
                    </a:cubicBezTo>
                    <a:cubicBezTo>
                      <a:pt x="8205" y="2539"/>
                      <a:pt x="8092" y="2187"/>
                      <a:pt x="7948" y="2101"/>
                    </a:cubicBezTo>
                    <a:cubicBezTo>
                      <a:pt x="7810" y="2020"/>
                      <a:pt x="7669" y="2378"/>
                      <a:pt x="7542" y="2186"/>
                    </a:cubicBezTo>
                    <a:cubicBezTo>
                      <a:pt x="7462" y="2066"/>
                      <a:pt x="7232" y="1058"/>
                      <a:pt x="7114" y="1805"/>
                    </a:cubicBezTo>
                    <a:cubicBezTo>
                      <a:pt x="7062" y="2129"/>
                      <a:pt x="6782" y="2536"/>
                      <a:pt x="6620" y="2515"/>
                    </a:cubicBezTo>
                    <a:cubicBezTo>
                      <a:pt x="6515" y="2501"/>
                      <a:pt x="6420" y="2332"/>
                      <a:pt x="6315" y="2298"/>
                    </a:cubicBezTo>
                    <a:cubicBezTo>
                      <a:pt x="6149" y="2244"/>
                      <a:pt x="5978" y="2216"/>
                      <a:pt x="5810" y="2226"/>
                    </a:cubicBezTo>
                    <a:cubicBezTo>
                      <a:pt x="5666" y="2234"/>
                      <a:pt x="5523" y="2248"/>
                      <a:pt x="5379" y="2248"/>
                    </a:cubicBezTo>
                    <a:cubicBezTo>
                      <a:pt x="5379" y="2249"/>
                      <a:pt x="5399" y="2255"/>
                      <a:pt x="5399" y="2265"/>
                    </a:cubicBezTo>
                    <a:cubicBezTo>
                      <a:pt x="5403" y="2310"/>
                      <a:pt x="4599" y="1856"/>
                      <a:pt x="4527" y="1878"/>
                    </a:cubicBezTo>
                    <a:cubicBezTo>
                      <a:pt x="4255" y="1961"/>
                      <a:pt x="4004" y="2361"/>
                      <a:pt x="3729" y="2455"/>
                    </a:cubicBezTo>
                    <a:cubicBezTo>
                      <a:pt x="3437" y="2556"/>
                      <a:pt x="3172" y="2339"/>
                      <a:pt x="2886" y="2260"/>
                    </a:cubicBezTo>
                    <a:cubicBezTo>
                      <a:pt x="2772" y="2228"/>
                      <a:pt x="2748" y="2294"/>
                      <a:pt x="2657" y="2395"/>
                    </a:cubicBezTo>
                    <a:cubicBezTo>
                      <a:pt x="2543" y="2522"/>
                      <a:pt x="2376" y="2478"/>
                      <a:pt x="2257" y="2428"/>
                    </a:cubicBezTo>
                    <a:cubicBezTo>
                      <a:pt x="2026" y="2331"/>
                      <a:pt x="1769" y="1826"/>
                      <a:pt x="1526" y="2058"/>
                    </a:cubicBezTo>
                    <a:cubicBezTo>
                      <a:pt x="1454" y="2128"/>
                      <a:pt x="1456" y="2203"/>
                      <a:pt x="1473" y="2275"/>
                    </a:cubicBezTo>
                    <a:cubicBezTo>
                      <a:pt x="1507" y="2412"/>
                      <a:pt x="1598" y="2536"/>
                      <a:pt x="1340" y="2570"/>
                    </a:cubicBezTo>
                    <a:cubicBezTo>
                      <a:pt x="1305" y="2575"/>
                      <a:pt x="1272" y="2574"/>
                      <a:pt x="1238" y="2570"/>
                    </a:cubicBezTo>
                    <a:cubicBezTo>
                      <a:pt x="1237" y="2768"/>
                      <a:pt x="1248" y="2978"/>
                      <a:pt x="1248" y="3116"/>
                    </a:cubicBezTo>
                    <a:cubicBezTo>
                      <a:pt x="1248" y="3332"/>
                      <a:pt x="1253" y="3470"/>
                      <a:pt x="1217" y="3668"/>
                    </a:cubicBezTo>
                    <a:cubicBezTo>
                      <a:pt x="1180" y="3870"/>
                      <a:pt x="1126" y="4051"/>
                      <a:pt x="1104" y="4267"/>
                    </a:cubicBezTo>
                    <a:cubicBezTo>
                      <a:pt x="1084" y="4458"/>
                      <a:pt x="1101" y="4657"/>
                      <a:pt x="1081" y="4848"/>
                    </a:cubicBezTo>
                    <a:cubicBezTo>
                      <a:pt x="1061" y="5037"/>
                      <a:pt x="1021" y="5208"/>
                      <a:pt x="992" y="5387"/>
                    </a:cubicBezTo>
                    <a:cubicBezTo>
                      <a:pt x="957" y="5603"/>
                      <a:pt x="983" y="5799"/>
                      <a:pt x="963" y="6005"/>
                    </a:cubicBezTo>
                    <a:cubicBezTo>
                      <a:pt x="933" y="6314"/>
                      <a:pt x="800" y="6316"/>
                      <a:pt x="697" y="6411"/>
                    </a:cubicBezTo>
                    <a:cubicBezTo>
                      <a:pt x="647" y="6476"/>
                      <a:pt x="594" y="6523"/>
                      <a:pt x="539" y="6555"/>
                    </a:cubicBezTo>
                    <a:cubicBezTo>
                      <a:pt x="521" y="6538"/>
                      <a:pt x="504" y="6541"/>
                      <a:pt x="488" y="6560"/>
                    </a:cubicBezTo>
                    <a:cubicBezTo>
                      <a:pt x="478" y="6582"/>
                      <a:pt x="484" y="6662"/>
                      <a:pt x="475" y="6685"/>
                    </a:cubicBezTo>
                    <a:cubicBezTo>
                      <a:pt x="393" y="6898"/>
                      <a:pt x="238" y="6725"/>
                      <a:pt x="131" y="6776"/>
                    </a:cubicBezTo>
                    <a:cubicBezTo>
                      <a:pt x="-14" y="6844"/>
                      <a:pt x="-3" y="7105"/>
                      <a:pt x="3" y="7398"/>
                    </a:cubicBezTo>
                    <a:cubicBezTo>
                      <a:pt x="6" y="7586"/>
                      <a:pt x="56" y="7641"/>
                      <a:pt x="108" y="7767"/>
                    </a:cubicBezTo>
                    <a:cubicBezTo>
                      <a:pt x="138" y="7841"/>
                      <a:pt x="202" y="7929"/>
                      <a:pt x="221" y="8012"/>
                    </a:cubicBezTo>
                    <a:cubicBezTo>
                      <a:pt x="246" y="8121"/>
                      <a:pt x="217" y="8286"/>
                      <a:pt x="225" y="8403"/>
                    </a:cubicBezTo>
                    <a:cubicBezTo>
                      <a:pt x="236" y="8559"/>
                      <a:pt x="276" y="8667"/>
                      <a:pt x="299" y="8802"/>
                    </a:cubicBezTo>
                    <a:cubicBezTo>
                      <a:pt x="342" y="9049"/>
                      <a:pt x="351" y="9391"/>
                      <a:pt x="416" y="9581"/>
                    </a:cubicBezTo>
                    <a:cubicBezTo>
                      <a:pt x="451" y="9687"/>
                      <a:pt x="527" y="9780"/>
                      <a:pt x="576" y="9850"/>
                    </a:cubicBezTo>
                    <a:cubicBezTo>
                      <a:pt x="651" y="9959"/>
                      <a:pt x="676" y="10045"/>
                      <a:pt x="736" y="10184"/>
                    </a:cubicBezTo>
                    <a:cubicBezTo>
                      <a:pt x="785" y="10297"/>
                      <a:pt x="845" y="10405"/>
                      <a:pt x="867" y="10565"/>
                    </a:cubicBezTo>
                    <a:cubicBezTo>
                      <a:pt x="872" y="10604"/>
                      <a:pt x="860" y="10678"/>
                      <a:pt x="863" y="10717"/>
                    </a:cubicBezTo>
                    <a:cubicBezTo>
                      <a:pt x="870" y="10827"/>
                      <a:pt x="892" y="10924"/>
                      <a:pt x="898" y="11034"/>
                    </a:cubicBezTo>
                    <a:cubicBezTo>
                      <a:pt x="917" y="11379"/>
                      <a:pt x="880" y="11657"/>
                      <a:pt x="999" y="11940"/>
                    </a:cubicBezTo>
                    <a:cubicBezTo>
                      <a:pt x="1099" y="12177"/>
                      <a:pt x="1246" y="12373"/>
                      <a:pt x="1369" y="12499"/>
                    </a:cubicBezTo>
                    <a:cubicBezTo>
                      <a:pt x="1428" y="12559"/>
                      <a:pt x="1456" y="12552"/>
                      <a:pt x="1525" y="12569"/>
                    </a:cubicBezTo>
                    <a:cubicBezTo>
                      <a:pt x="1646" y="12599"/>
                      <a:pt x="1675" y="12705"/>
                      <a:pt x="1701" y="12944"/>
                    </a:cubicBezTo>
                    <a:cubicBezTo>
                      <a:pt x="1708" y="13017"/>
                      <a:pt x="1725" y="13019"/>
                      <a:pt x="1727" y="13132"/>
                    </a:cubicBezTo>
                    <a:cubicBezTo>
                      <a:pt x="1729" y="13267"/>
                      <a:pt x="1722" y="13271"/>
                      <a:pt x="1702" y="13366"/>
                    </a:cubicBezTo>
                    <a:cubicBezTo>
                      <a:pt x="1673" y="13507"/>
                      <a:pt x="1664" y="13576"/>
                      <a:pt x="1662" y="13734"/>
                    </a:cubicBezTo>
                    <a:cubicBezTo>
                      <a:pt x="1657" y="14034"/>
                      <a:pt x="1676" y="14258"/>
                      <a:pt x="1812" y="14336"/>
                    </a:cubicBezTo>
                    <a:cubicBezTo>
                      <a:pt x="1900" y="14387"/>
                      <a:pt x="2058" y="14407"/>
                      <a:pt x="2149" y="14357"/>
                    </a:cubicBezTo>
                    <a:cubicBezTo>
                      <a:pt x="2214" y="14321"/>
                      <a:pt x="2203" y="14228"/>
                      <a:pt x="2227" y="14102"/>
                    </a:cubicBezTo>
                    <a:cubicBezTo>
                      <a:pt x="2275" y="13852"/>
                      <a:pt x="2345" y="13631"/>
                      <a:pt x="2427" y="13441"/>
                    </a:cubicBezTo>
                    <a:cubicBezTo>
                      <a:pt x="2509" y="13254"/>
                      <a:pt x="2529" y="13423"/>
                      <a:pt x="2587" y="13581"/>
                    </a:cubicBezTo>
                    <a:cubicBezTo>
                      <a:pt x="2644" y="13737"/>
                      <a:pt x="2687" y="13833"/>
                      <a:pt x="2707" y="14042"/>
                    </a:cubicBezTo>
                    <a:cubicBezTo>
                      <a:pt x="2737" y="14353"/>
                      <a:pt x="2783" y="14613"/>
                      <a:pt x="2863" y="14877"/>
                    </a:cubicBezTo>
                    <a:cubicBezTo>
                      <a:pt x="2800" y="15006"/>
                      <a:pt x="2683" y="15027"/>
                      <a:pt x="2634" y="15198"/>
                    </a:cubicBezTo>
                    <a:cubicBezTo>
                      <a:pt x="2604" y="15301"/>
                      <a:pt x="2619" y="15442"/>
                      <a:pt x="2584" y="15543"/>
                    </a:cubicBezTo>
                    <a:cubicBezTo>
                      <a:pt x="2533" y="15691"/>
                      <a:pt x="2449" y="15690"/>
                      <a:pt x="2380" y="15753"/>
                    </a:cubicBezTo>
                    <a:cubicBezTo>
                      <a:pt x="2305" y="15821"/>
                      <a:pt x="2255" y="15985"/>
                      <a:pt x="2186" y="16098"/>
                    </a:cubicBezTo>
                    <a:cubicBezTo>
                      <a:pt x="2097" y="16245"/>
                      <a:pt x="1999" y="16417"/>
                      <a:pt x="1899" y="16515"/>
                    </a:cubicBezTo>
                    <a:cubicBezTo>
                      <a:pt x="1784" y="16628"/>
                      <a:pt x="1639" y="16608"/>
                      <a:pt x="1589" y="16917"/>
                    </a:cubicBezTo>
                    <a:cubicBezTo>
                      <a:pt x="1551" y="17152"/>
                      <a:pt x="1566" y="17425"/>
                      <a:pt x="1567" y="17674"/>
                    </a:cubicBezTo>
                    <a:cubicBezTo>
                      <a:pt x="1567" y="17887"/>
                      <a:pt x="1599" y="18075"/>
                      <a:pt x="1693" y="18141"/>
                    </a:cubicBezTo>
                    <a:cubicBezTo>
                      <a:pt x="1807" y="18222"/>
                      <a:pt x="1766" y="17947"/>
                      <a:pt x="1845" y="17918"/>
                    </a:cubicBezTo>
                    <a:cubicBezTo>
                      <a:pt x="1894" y="18042"/>
                      <a:pt x="1977" y="18266"/>
                      <a:pt x="2045" y="18298"/>
                    </a:cubicBezTo>
                    <a:cubicBezTo>
                      <a:pt x="2107" y="18327"/>
                      <a:pt x="2176" y="18250"/>
                      <a:pt x="2237" y="18307"/>
                    </a:cubicBezTo>
                    <a:cubicBezTo>
                      <a:pt x="2275" y="18342"/>
                      <a:pt x="2327" y="18451"/>
                      <a:pt x="2365" y="18504"/>
                    </a:cubicBezTo>
                    <a:cubicBezTo>
                      <a:pt x="2390" y="18538"/>
                      <a:pt x="2402" y="18539"/>
                      <a:pt x="2422" y="18598"/>
                    </a:cubicBezTo>
                    <a:cubicBezTo>
                      <a:pt x="2450" y="18680"/>
                      <a:pt x="2460" y="18773"/>
                      <a:pt x="2491" y="18851"/>
                    </a:cubicBezTo>
                    <a:cubicBezTo>
                      <a:pt x="2515" y="18913"/>
                      <a:pt x="2547" y="18965"/>
                      <a:pt x="2572" y="19026"/>
                    </a:cubicBezTo>
                    <a:cubicBezTo>
                      <a:pt x="2607" y="19111"/>
                      <a:pt x="2651" y="19191"/>
                      <a:pt x="2677" y="19293"/>
                    </a:cubicBezTo>
                    <a:cubicBezTo>
                      <a:pt x="2702" y="19393"/>
                      <a:pt x="2698" y="19513"/>
                      <a:pt x="2715" y="19614"/>
                    </a:cubicBezTo>
                    <a:cubicBezTo>
                      <a:pt x="2740" y="19761"/>
                      <a:pt x="2735" y="19825"/>
                      <a:pt x="2746" y="19992"/>
                    </a:cubicBezTo>
                    <a:cubicBezTo>
                      <a:pt x="2750" y="20066"/>
                      <a:pt x="2767" y="20177"/>
                      <a:pt x="2791" y="20246"/>
                    </a:cubicBezTo>
                    <a:cubicBezTo>
                      <a:pt x="2797" y="20263"/>
                      <a:pt x="2803" y="20279"/>
                      <a:pt x="2809" y="20289"/>
                    </a:cubicBezTo>
                    <a:cubicBezTo>
                      <a:pt x="2826" y="20313"/>
                      <a:pt x="2859" y="20295"/>
                      <a:pt x="2876" y="20316"/>
                    </a:cubicBezTo>
                    <a:cubicBezTo>
                      <a:pt x="2945" y="20398"/>
                      <a:pt x="2978" y="20684"/>
                      <a:pt x="3010" y="20843"/>
                    </a:cubicBezTo>
                    <a:cubicBezTo>
                      <a:pt x="3020" y="20894"/>
                      <a:pt x="3028" y="20938"/>
                      <a:pt x="3035" y="20977"/>
                    </a:cubicBezTo>
                    <a:cubicBezTo>
                      <a:pt x="3054" y="21072"/>
                      <a:pt x="3072" y="21136"/>
                      <a:pt x="3129" y="21154"/>
                    </a:cubicBezTo>
                    <a:cubicBezTo>
                      <a:pt x="3170" y="21168"/>
                      <a:pt x="3280" y="21185"/>
                      <a:pt x="3315" y="21137"/>
                    </a:cubicBezTo>
                    <a:cubicBezTo>
                      <a:pt x="3357" y="21078"/>
                      <a:pt x="3383" y="20936"/>
                      <a:pt x="3424" y="20863"/>
                    </a:cubicBezTo>
                    <a:cubicBezTo>
                      <a:pt x="3489" y="20749"/>
                      <a:pt x="3569" y="20756"/>
                      <a:pt x="3638" y="20688"/>
                    </a:cubicBezTo>
                    <a:cubicBezTo>
                      <a:pt x="3766" y="20563"/>
                      <a:pt x="3826" y="20243"/>
                      <a:pt x="3969" y="20163"/>
                    </a:cubicBezTo>
                    <a:cubicBezTo>
                      <a:pt x="4125" y="20075"/>
                      <a:pt x="4285" y="20214"/>
                      <a:pt x="4438" y="20226"/>
                    </a:cubicBezTo>
                    <a:cubicBezTo>
                      <a:pt x="4568" y="20237"/>
                      <a:pt x="4728" y="20149"/>
                      <a:pt x="4852" y="20240"/>
                    </a:cubicBezTo>
                    <a:cubicBezTo>
                      <a:pt x="4927" y="20295"/>
                      <a:pt x="4960" y="20381"/>
                      <a:pt x="5044" y="20378"/>
                    </a:cubicBezTo>
                    <a:cubicBezTo>
                      <a:pt x="5097" y="20377"/>
                      <a:pt x="5150" y="20377"/>
                      <a:pt x="5203" y="20378"/>
                    </a:cubicBezTo>
                    <a:cubicBezTo>
                      <a:pt x="5445" y="20382"/>
                      <a:pt x="5610" y="19875"/>
                      <a:pt x="5809" y="19603"/>
                    </a:cubicBezTo>
                    <a:cubicBezTo>
                      <a:pt x="5870" y="19520"/>
                      <a:pt x="5910" y="19479"/>
                      <a:pt x="5961" y="19355"/>
                    </a:cubicBezTo>
                    <a:cubicBezTo>
                      <a:pt x="5986" y="19292"/>
                      <a:pt x="6011" y="19219"/>
                      <a:pt x="6039" y="19162"/>
                    </a:cubicBezTo>
                    <a:cubicBezTo>
                      <a:pt x="6096" y="19047"/>
                      <a:pt x="6126" y="19022"/>
                      <a:pt x="6129" y="18832"/>
                    </a:cubicBezTo>
                    <a:cubicBezTo>
                      <a:pt x="6131" y="18679"/>
                      <a:pt x="6121" y="18518"/>
                      <a:pt x="6127" y="18367"/>
                    </a:cubicBezTo>
                    <a:cubicBezTo>
                      <a:pt x="6134" y="18210"/>
                      <a:pt x="6163" y="18194"/>
                      <a:pt x="6192" y="18063"/>
                    </a:cubicBezTo>
                    <a:cubicBezTo>
                      <a:pt x="6207" y="17991"/>
                      <a:pt x="6205" y="17911"/>
                      <a:pt x="6230" y="17844"/>
                    </a:cubicBezTo>
                    <a:cubicBezTo>
                      <a:pt x="6244" y="17806"/>
                      <a:pt x="6273" y="17789"/>
                      <a:pt x="6288" y="17752"/>
                    </a:cubicBezTo>
                    <a:cubicBezTo>
                      <a:pt x="6379" y="17539"/>
                      <a:pt x="6432" y="17229"/>
                      <a:pt x="6536" y="17050"/>
                    </a:cubicBezTo>
                    <a:cubicBezTo>
                      <a:pt x="6588" y="16961"/>
                      <a:pt x="6630" y="16965"/>
                      <a:pt x="6701" y="16994"/>
                    </a:cubicBezTo>
                    <a:cubicBezTo>
                      <a:pt x="6798" y="17036"/>
                      <a:pt x="6892" y="17142"/>
                      <a:pt x="6984" y="17229"/>
                    </a:cubicBezTo>
                    <a:cubicBezTo>
                      <a:pt x="7027" y="17270"/>
                      <a:pt x="7070" y="17330"/>
                      <a:pt x="7118" y="17363"/>
                    </a:cubicBezTo>
                    <a:cubicBezTo>
                      <a:pt x="7182" y="17408"/>
                      <a:pt x="7231" y="17545"/>
                      <a:pt x="7297" y="17589"/>
                    </a:cubicBezTo>
                    <a:cubicBezTo>
                      <a:pt x="7426" y="17676"/>
                      <a:pt x="7543" y="17555"/>
                      <a:pt x="7653" y="17419"/>
                    </a:cubicBezTo>
                    <a:cubicBezTo>
                      <a:pt x="7711" y="17347"/>
                      <a:pt x="7753" y="17295"/>
                      <a:pt x="7801" y="17168"/>
                    </a:cubicBezTo>
                    <a:cubicBezTo>
                      <a:pt x="7817" y="17125"/>
                      <a:pt x="7838" y="17077"/>
                      <a:pt x="7851" y="17037"/>
                    </a:cubicBezTo>
                    <a:cubicBezTo>
                      <a:pt x="7873" y="16973"/>
                      <a:pt x="7885" y="16873"/>
                      <a:pt x="7906" y="16817"/>
                    </a:cubicBezTo>
                    <a:cubicBezTo>
                      <a:pt x="8000" y="16569"/>
                      <a:pt x="8067" y="17105"/>
                      <a:pt x="8109" y="17247"/>
                    </a:cubicBezTo>
                    <a:cubicBezTo>
                      <a:pt x="8188" y="17512"/>
                      <a:pt x="8298" y="17440"/>
                      <a:pt x="8426" y="17441"/>
                    </a:cubicBezTo>
                    <a:cubicBezTo>
                      <a:pt x="8498" y="17441"/>
                      <a:pt x="8565" y="17505"/>
                      <a:pt x="8586" y="17328"/>
                    </a:cubicBezTo>
                    <a:cubicBezTo>
                      <a:pt x="8606" y="17154"/>
                      <a:pt x="8555" y="17052"/>
                      <a:pt x="8621" y="16917"/>
                    </a:cubicBezTo>
                    <a:cubicBezTo>
                      <a:pt x="8672" y="16812"/>
                      <a:pt x="8765" y="16814"/>
                      <a:pt x="8817" y="16689"/>
                    </a:cubicBezTo>
                    <a:cubicBezTo>
                      <a:pt x="8864" y="16575"/>
                      <a:pt x="8853" y="16359"/>
                      <a:pt x="8901" y="16273"/>
                    </a:cubicBezTo>
                    <a:cubicBezTo>
                      <a:pt x="8975" y="16139"/>
                      <a:pt x="9057" y="16449"/>
                      <a:pt x="9127" y="16501"/>
                    </a:cubicBezTo>
                    <a:cubicBezTo>
                      <a:pt x="9176" y="16536"/>
                      <a:pt x="9235" y="16514"/>
                      <a:pt x="9286" y="16514"/>
                    </a:cubicBezTo>
                    <a:cubicBezTo>
                      <a:pt x="9344" y="16514"/>
                      <a:pt x="9423" y="16479"/>
                      <a:pt x="9478" y="16509"/>
                    </a:cubicBezTo>
                    <a:cubicBezTo>
                      <a:pt x="9539" y="16542"/>
                      <a:pt x="9555" y="16682"/>
                      <a:pt x="9582" y="16807"/>
                    </a:cubicBezTo>
                    <a:cubicBezTo>
                      <a:pt x="9605" y="16912"/>
                      <a:pt x="9620" y="17008"/>
                      <a:pt x="9660" y="17098"/>
                    </a:cubicBezTo>
                    <a:cubicBezTo>
                      <a:pt x="9681" y="17146"/>
                      <a:pt x="9707" y="17147"/>
                      <a:pt x="9727" y="17207"/>
                    </a:cubicBezTo>
                    <a:cubicBezTo>
                      <a:pt x="9766" y="17321"/>
                      <a:pt x="9784" y="17429"/>
                      <a:pt x="9828" y="17536"/>
                    </a:cubicBezTo>
                    <a:cubicBezTo>
                      <a:pt x="9894" y="17694"/>
                      <a:pt x="9931" y="17899"/>
                      <a:pt x="9987" y="18060"/>
                    </a:cubicBezTo>
                    <a:cubicBezTo>
                      <a:pt x="10022" y="18162"/>
                      <a:pt x="10044" y="18190"/>
                      <a:pt x="10107" y="18237"/>
                    </a:cubicBezTo>
                    <a:cubicBezTo>
                      <a:pt x="10148" y="18266"/>
                      <a:pt x="10209" y="18258"/>
                      <a:pt x="10246" y="18291"/>
                    </a:cubicBezTo>
                    <a:cubicBezTo>
                      <a:pt x="10288" y="18329"/>
                      <a:pt x="10329" y="18400"/>
                      <a:pt x="10372" y="18445"/>
                    </a:cubicBezTo>
                    <a:cubicBezTo>
                      <a:pt x="10422" y="18499"/>
                      <a:pt x="10430" y="18597"/>
                      <a:pt x="10473" y="18663"/>
                    </a:cubicBezTo>
                    <a:cubicBezTo>
                      <a:pt x="10501" y="18706"/>
                      <a:pt x="10539" y="18663"/>
                      <a:pt x="10571" y="18691"/>
                    </a:cubicBezTo>
                    <a:cubicBezTo>
                      <a:pt x="10605" y="18722"/>
                      <a:pt x="10628" y="18800"/>
                      <a:pt x="10657" y="18851"/>
                    </a:cubicBezTo>
                    <a:cubicBezTo>
                      <a:pt x="10804" y="19123"/>
                      <a:pt x="10963" y="19112"/>
                      <a:pt x="11139" y="18985"/>
                    </a:cubicBezTo>
                    <a:cubicBezTo>
                      <a:pt x="11212" y="18932"/>
                      <a:pt x="11222" y="18916"/>
                      <a:pt x="11265" y="18753"/>
                    </a:cubicBezTo>
                    <a:cubicBezTo>
                      <a:pt x="11285" y="18675"/>
                      <a:pt x="11316" y="18611"/>
                      <a:pt x="11336" y="18528"/>
                    </a:cubicBezTo>
                    <a:cubicBezTo>
                      <a:pt x="11396" y="18282"/>
                      <a:pt x="11425" y="17996"/>
                      <a:pt x="11486" y="17749"/>
                    </a:cubicBezTo>
                    <a:cubicBezTo>
                      <a:pt x="11545" y="17516"/>
                      <a:pt x="11639" y="17427"/>
                      <a:pt x="11723" y="17279"/>
                    </a:cubicBezTo>
                    <a:cubicBezTo>
                      <a:pt x="11790" y="17162"/>
                      <a:pt x="11853" y="16885"/>
                      <a:pt x="11931" y="16819"/>
                    </a:cubicBezTo>
                    <a:cubicBezTo>
                      <a:pt x="11990" y="16769"/>
                      <a:pt x="12078" y="16896"/>
                      <a:pt x="12141" y="16902"/>
                    </a:cubicBezTo>
                    <a:cubicBezTo>
                      <a:pt x="12207" y="16910"/>
                      <a:pt x="12275" y="16903"/>
                      <a:pt x="12341" y="16902"/>
                    </a:cubicBezTo>
                    <a:cubicBezTo>
                      <a:pt x="12501" y="16897"/>
                      <a:pt x="12597" y="17085"/>
                      <a:pt x="12715" y="17321"/>
                    </a:cubicBezTo>
                    <a:cubicBezTo>
                      <a:pt x="12764" y="17419"/>
                      <a:pt x="12799" y="17502"/>
                      <a:pt x="12857" y="17522"/>
                    </a:cubicBezTo>
                    <a:cubicBezTo>
                      <a:pt x="12901" y="17536"/>
                      <a:pt x="12972" y="17536"/>
                      <a:pt x="13016" y="17524"/>
                    </a:cubicBezTo>
                    <a:cubicBezTo>
                      <a:pt x="13095" y="17503"/>
                      <a:pt x="13160" y="17438"/>
                      <a:pt x="13242" y="17441"/>
                    </a:cubicBezTo>
                    <a:cubicBezTo>
                      <a:pt x="13289" y="17442"/>
                      <a:pt x="13337" y="17448"/>
                      <a:pt x="13384" y="17443"/>
                    </a:cubicBezTo>
                    <a:cubicBezTo>
                      <a:pt x="13455" y="17436"/>
                      <a:pt x="13466" y="17375"/>
                      <a:pt x="13529" y="17305"/>
                    </a:cubicBezTo>
                    <a:cubicBezTo>
                      <a:pt x="13599" y="17227"/>
                      <a:pt x="13581" y="17259"/>
                      <a:pt x="13630" y="17115"/>
                    </a:cubicBezTo>
                    <a:cubicBezTo>
                      <a:pt x="13654" y="17044"/>
                      <a:pt x="13711" y="16985"/>
                      <a:pt x="13724" y="16903"/>
                    </a:cubicBezTo>
                    <a:cubicBezTo>
                      <a:pt x="13734" y="16845"/>
                      <a:pt x="13717" y="16747"/>
                      <a:pt x="13725" y="16677"/>
                    </a:cubicBezTo>
                    <a:cubicBezTo>
                      <a:pt x="13798" y="16716"/>
                      <a:pt x="13870" y="16760"/>
                      <a:pt x="13943" y="16807"/>
                    </a:cubicBezTo>
                    <a:cubicBezTo>
                      <a:pt x="14013" y="16851"/>
                      <a:pt x="14094" y="16824"/>
                      <a:pt x="14166" y="16824"/>
                    </a:cubicBezTo>
                    <a:cubicBezTo>
                      <a:pt x="14241" y="16824"/>
                      <a:pt x="14303" y="16840"/>
                      <a:pt x="14365" y="16765"/>
                    </a:cubicBezTo>
                    <a:cubicBezTo>
                      <a:pt x="14416" y="16705"/>
                      <a:pt x="14422" y="16750"/>
                      <a:pt x="14423" y="16591"/>
                    </a:cubicBezTo>
                    <a:cubicBezTo>
                      <a:pt x="14424" y="16517"/>
                      <a:pt x="14397" y="16459"/>
                      <a:pt x="14396" y="16417"/>
                    </a:cubicBezTo>
                    <a:cubicBezTo>
                      <a:pt x="14394" y="16286"/>
                      <a:pt x="14425" y="16231"/>
                      <a:pt x="14446" y="16110"/>
                    </a:cubicBezTo>
                    <a:cubicBezTo>
                      <a:pt x="14477" y="15931"/>
                      <a:pt x="14461" y="15746"/>
                      <a:pt x="14550" y="15738"/>
                    </a:cubicBezTo>
                    <a:cubicBezTo>
                      <a:pt x="14623" y="15731"/>
                      <a:pt x="14690" y="15874"/>
                      <a:pt x="14749" y="15956"/>
                    </a:cubicBezTo>
                    <a:cubicBezTo>
                      <a:pt x="14816" y="16050"/>
                      <a:pt x="14863" y="16005"/>
                      <a:pt x="14935" y="16046"/>
                    </a:cubicBezTo>
                    <a:cubicBezTo>
                      <a:pt x="14971" y="16067"/>
                      <a:pt x="14987" y="16111"/>
                      <a:pt x="15026" y="16130"/>
                    </a:cubicBezTo>
                    <a:cubicBezTo>
                      <a:pt x="15060" y="16146"/>
                      <a:pt x="15125" y="16146"/>
                      <a:pt x="15158" y="16130"/>
                    </a:cubicBezTo>
                    <a:cubicBezTo>
                      <a:pt x="15201" y="16110"/>
                      <a:pt x="15243" y="16088"/>
                      <a:pt x="15283" y="16053"/>
                    </a:cubicBezTo>
                    <a:cubicBezTo>
                      <a:pt x="15354" y="15990"/>
                      <a:pt x="15404" y="15972"/>
                      <a:pt x="15481" y="15973"/>
                    </a:cubicBezTo>
                    <a:cubicBezTo>
                      <a:pt x="15551" y="15974"/>
                      <a:pt x="15664" y="16027"/>
                      <a:pt x="15731" y="15979"/>
                    </a:cubicBezTo>
                    <a:cubicBezTo>
                      <a:pt x="15779" y="15944"/>
                      <a:pt x="15786" y="15871"/>
                      <a:pt x="15822" y="15799"/>
                    </a:cubicBezTo>
                    <a:cubicBezTo>
                      <a:pt x="15859" y="15728"/>
                      <a:pt x="15912" y="15711"/>
                      <a:pt x="15949" y="15642"/>
                    </a:cubicBezTo>
                    <a:cubicBezTo>
                      <a:pt x="15979" y="15586"/>
                      <a:pt x="16018" y="15488"/>
                      <a:pt x="16042" y="15415"/>
                    </a:cubicBezTo>
                    <a:cubicBezTo>
                      <a:pt x="16047" y="15400"/>
                      <a:pt x="16047" y="15304"/>
                      <a:pt x="16055" y="15291"/>
                    </a:cubicBezTo>
                    <a:cubicBezTo>
                      <a:pt x="16083" y="15241"/>
                      <a:pt x="16123" y="15281"/>
                      <a:pt x="16152" y="15295"/>
                    </a:cubicBezTo>
                    <a:cubicBezTo>
                      <a:pt x="16221" y="15328"/>
                      <a:pt x="16271" y="15413"/>
                      <a:pt x="16335" y="15433"/>
                    </a:cubicBezTo>
                    <a:cubicBezTo>
                      <a:pt x="16408" y="15456"/>
                      <a:pt x="16487" y="15396"/>
                      <a:pt x="16559" y="15427"/>
                    </a:cubicBezTo>
                    <a:cubicBezTo>
                      <a:pt x="16630" y="15458"/>
                      <a:pt x="16681" y="15600"/>
                      <a:pt x="16744" y="15437"/>
                    </a:cubicBezTo>
                    <a:cubicBezTo>
                      <a:pt x="16784" y="15335"/>
                      <a:pt x="16794" y="15095"/>
                      <a:pt x="16807" y="14968"/>
                    </a:cubicBezTo>
                    <a:cubicBezTo>
                      <a:pt x="16823" y="14822"/>
                      <a:pt x="16817" y="14717"/>
                      <a:pt x="16791" y="14581"/>
                    </a:cubicBezTo>
                    <a:cubicBezTo>
                      <a:pt x="16752" y="14373"/>
                      <a:pt x="16749" y="14334"/>
                      <a:pt x="16790" y="14136"/>
                    </a:cubicBezTo>
                    <a:cubicBezTo>
                      <a:pt x="16812" y="14034"/>
                      <a:pt x="16835" y="13937"/>
                      <a:pt x="16854" y="13827"/>
                    </a:cubicBezTo>
                    <a:cubicBezTo>
                      <a:pt x="16889" y="13628"/>
                      <a:pt x="16924" y="13181"/>
                      <a:pt x="17013" y="13047"/>
                    </a:cubicBezTo>
                    <a:cubicBezTo>
                      <a:pt x="17107" y="12902"/>
                      <a:pt x="17268" y="13152"/>
                      <a:pt x="17356" y="13194"/>
                    </a:cubicBezTo>
                    <a:cubicBezTo>
                      <a:pt x="17399" y="13213"/>
                      <a:pt x="17435" y="13192"/>
                      <a:pt x="17466" y="13152"/>
                    </a:cubicBezTo>
                    <a:cubicBezTo>
                      <a:pt x="17539" y="13059"/>
                      <a:pt x="17588" y="12850"/>
                      <a:pt x="17650" y="12726"/>
                    </a:cubicBezTo>
                    <a:cubicBezTo>
                      <a:pt x="17760" y="12508"/>
                      <a:pt x="17908" y="12610"/>
                      <a:pt x="18020" y="12397"/>
                    </a:cubicBezTo>
                    <a:cubicBezTo>
                      <a:pt x="18053" y="12334"/>
                      <a:pt x="18087" y="12241"/>
                      <a:pt x="18114" y="12165"/>
                    </a:cubicBezTo>
                    <a:cubicBezTo>
                      <a:pt x="18149" y="12066"/>
                      <a:pt x="18156" y="11928"/>
                      <a:pt x="18193" y="11833"/>
                    </a:cubicBezTo>
                    <a:cubicBezTo>
                      <a:pt x="18227" y="11744"/>
                      <a:pt x="18323" y="11662"/>
                      <a:pt x="18370" y="11737"/>
                    </a:cubicBezTo>
                    <a:cubicBezTo>
                      <a:pt x="18395" y="11775"/>
                      <a:pt x="18396" y="11819"/>
                      <a:pt x="18408" y="11871"/>
                    </a:cubicBezTo>
                    <a:cubicBezTo>
                      <a:pt x="18429" y="11962"/>
                      <a:pt x="18449" y="12005"/>
                      <a:pt x="18474" y="12086"/>
                    </a:cubicBezTo>
                    <a:cubicBezTo>
                      <a:pt x="18505" y="12188"/>
                      <a:pt x="18516" y="12342"/>
                      <a:pt x="18532" y="12462"/>
                    </a:cubicBezTo>
                    <a:cubicBezTo>
                      <a:pt x="18557" y="12643"/>
                      <a:pt x="18584" y="12733"/>
                      <a:pt x="18633" y="12881"/>
                    </a:cubicBezTo>
                    <a:cubicBezTo>
                      <a:pt x="18652" y="12940"/>
                      <a:pt x="18711" y="13049"/>
                      <a:pt x="18722" y="13108"/>
                    </a:cubicBezTo>
                    <a:cubicBezTo>
                      <a:pt x="18738" y="13192"/>
                      <a:pt x="18721" y="13260"/>
                      <a:pt x="18726" y="13344"/>
                    </a:cubicBezTo>
                    <a:cubicBezTo>
                      <a:pt x="18734" y="13459"/>
                      <a:pt x="18756" y="13664"/>
                      <a:pt x="18782" y="13752"/>
                    </a:cubicBezTo>
                    <a:cubicBezTo>
                      <a:pt x="18792" y="13783"/>
                      <a:pt x="18810" y="13819"/>
                      <a:pt x="18830" y="13854"/>
                    </a:cubicBezTo>
                    <a:cubicBezTo>
                      <a:pt x="18830" y="13765"/>
                      <a:pt x="18826" y="13679"/>
                      <a:pt x="18817" y="13594"/>
                    </a:cubicBezTo>
                    <a:cubicBezTo>
                      <a:pt x="18796" y="13417"/>
                      <a:pt x="18776" y="13468"/>
                      <a:pt x="18869" y="13415"/>
                    </a:cubicBezTo>
                    <a:cubicBezTo>
                      <a:pt x="18889" y="13403"/>
                      <a:pt x="18895" y="13354"/>
                      <a:pt x="18918" y="13342"/>
                    </a:cubicBezTo>
                    <a:cubicBezTo>
                      <a:pt x="18946" y="13326"/>
                      <a:pt x="18984" y="13346"/>
                      <a:pt x="19013" y="13346"/>
                    </a:cubicBezTo>
                    <a:cubicBezTo>
                      <a:pt x="19101" y="13347"/>
                      <a:pt x="19189" y="13346"/>
                      <a:pt x="19278" y="13346"/>
                    </a:cubicBezTo>
                    <a:cubicBezTo>
                      <a:pt x="19363" y="13346"/>
                      <a:pt x="19507" y="13415"/>
                      <a:pt x="19586" y="13333"/>
                    </a:cubicBezTo>
                    <a:cubicBezTo>
                      <a:pt x="19603" y="13130"/>
                      <a:pt x="19577" y="13063"/>
                      <a:pt x="19633" y="12911"/>
                    </a:cubicBezTo>
                    <a:cubicBezTo>
                      <a:pt x="19678" y="12790"/>
                      <a:pt x="19723" y="12639"/>
                      <a:pt x="19758" y="12499"/>
                    </a:cubicBezTo>
                    <a:cubicBezTo>
                      <a:pt x="19796" y="12344"/>
                      <a:pt x="19778" y="12165"/>
                      <a:pt x="19780" y="11993"/>
                    </a:cubicBezTo>
                    <a:cubicBezTo>
                      <a:pt x="19783" y="11800"/>
                      <a:pt x="19803" y="11582"/>
                      <a:pt x="19828" y="11412"/>
                    </a:cubicBezTo>
                    <a:cubicBezTo>
                      <a:pt x="19850" y="11262"/>
                      <a:pt x="19874" y="11197"/>
                      <a:pt x="19940" y="11180"/>
                    </a:cubicBezTo>
                    <a:cubicBezTo>
                      <a:pt x="19976" y="11171"/>
                      <a:pt x="20017" y="11203"/>
                      <a:pt x="20053" y="11185"/>
                    </a:cubicBezTo>
                    <a:cubicBezTo>
                      <a:pt x="20086" y="11167"/>
                      <a:pt x="20100" y="11118"/>
                      <a:pt x="20130" y="11100"/>
                    </a:cubicBezTo>
                    <a:cubicBezTo>
                      <a:pt x="20200" y="11060"/>
                      <a:pt x="20288" y="11158"/>
                      <a:pt x="20356" y="11107"/>
                    </a:cubicBezTo>
                    <a:cubicBezTo>
                      <a:pt x="20444" y="11044"/>
                      <a:pt x="20442" y="10744"/>
                      <a:pt x="20490" y="10596"/>
                    </a:cubicBezTo>
                    <a:cubicBezTo>
                      <a:pt x="20581" y="10312"/>
                      <a:pt x="20777" y="10331"/>
                      <a:pt x="20912" y="10331"/>
                    </a:cubicBezTo>
                    <a:cubicBezTo>
                      <a:pt x="20965" y="10331"/>
                      <a:pt x="21106" y="10269"/>
                      <a:pt x="21154" y="10343"/>
                    </a:cubicBezTo>
                    <a:cubicBezTo>
                      <a:pt x="21226" y="10452"/>
                      <a:pt x="21154" y="10733"/>
                      <a:pt x="21198" y="10876"/>
                    </a:cubicBezTo>
                    <a:cubicBezTo>
                      <a:pt x="21236" y="10998"/>
                      <a:pt x="21331" y="10971"/>
                      <a:pt x="21370" y="10856"/>
                    </a:cubicBezTo>
                    <a:cubicBezTo>
                      <a:pt x="21431" y="10674"/>
                      <a:pt x="21350" y="10503"/>
                      <a:pt x="21341" y="10331"/>
                    </a:cubicBezTo>
                    <a:cubicBezTo>
                      <a:pt x="21334" y="10185"/>
                      <a:pt x="21374" y="9970"/>
                      <a:pt x="21391" y="9828"/>
                    </a:cubicBezTo>
                    <a:cubicBezTo>
                      <a:pt x="21413" y="9642"/>
                      <a:pt x="21474" y="9568"/>
                      <a:pt x="21497" y="9388"/>
                    </a:cubicBezTo>
                    <a:cubicBezTo>
                      <a:pt x="21509" y="9292"/>
                      <a:pt x="21509" y="9159"/>
                      <a:pt x="21500" y="9062"/>
                    </a:cubicBezTo>
                    <a:cubicBezTo>
                      <a:pt x="21498" y="9033"/>
                      <a:pt x="21478" y="9017"/>
                      <a:pt x="21477" y="9000"/>
                    </a:cubicBezTo>
                    <a:cubicBezTo>
                      <a:pt x="21473" y="8911"/>
                      <a:pt x="21479" y="8911"/>
                      <a:pt x="21486" y="8825"/>
                    </a:cubicBezTo>
                    <a:cubicBezTo>
                      <a:pt x="21502" y="8635"/>
                      <a:pt x="21502" y="8449"/>
                      <a:pt x="21502" y="8247"/>
                    </a:cubicBezTo>
                    <a:close/>
                  </a:path>
                </a:pathLst>
              </a:custGeom>
              <a:solidFill>
                <a:srgbClr val="BEBEBD"/>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sp>
            <p:nvSpPr>
              <p:cNvPr id="663" name="Shape">
                <a:extLst>
                  <a:ext uri="{FF2B5EF4-FFF2-40B4-BE49-F238E27FC236}">
                    <a16:creationId xmlns:a16="http://schemas.microsoft.com/office/drawing/2014/main" id="{C722878A-23AB-7DEE-6A37-CB15D71AE3DC}"/>
                  </a:ext>
                </a:extLst>
              </p:cNvPr>
              <p:cNvSpPr/>
              <p:nvPr/>
            </p:nvSpPr>
            <p:spPr>
              <a:xfrm>
                <a:off x="10288397" y="4501689"/>
                <a:ext cx="72290" cy="51680"/>
              </a:xfrm>
              <a:custGeom>
                <a:avLst/>
                <a:gdLst/>
                <a:ahLst/>
                <a:cxnLst>
                  <a:cxn ang="0">
                    <a:pos x="wd2" y="hd2"/>
                  </a:cxn>
                  <a:cxn ang="5400000">
                    <a:pos x="wd2" y="hd2"/>
                  </a:cxn>
                  <a:cxn ang="10800000">
                    <a:pos x="wd2" y="hd2"/>
                  </a:cxn>
                  <a:cxn ang="16200000">
                    <a:pos x="wd2" y="hd2"/>
                  </a:cxn>
                </a:cxnLst>
                <a:rect l="0" t="0" r="r" b="b"/>
                <a:pathLst>
                  <a:path w="20892" h="21212" extrusionOk="0">
                    <a:moveTo>
                      <a:pt x="14728" y="1381"/>
                    </a:moveTo>
                    <a:cubicBezTo>
                      <a:pt x="14728" y="1381"/>
                      <a:pt x="11789" y="2777"/>
                      <a:pt x="7856" y="5571"/>
                    </a:cubicBezTo>
                    <a:cubicBezTo>
                      <a:pt x="3933" y="8348"/>
                      <a:pt x="1967" y="12538"/>
                      <a:pt x="1967" y="12538"/>
                    </a:cubicBezTo>
                    <a:lnTo>
                      <a:pt x="0" y="16728"/>
                    </a:lnTo>
                    <a:lnTo>
                      <a:pt x="1967" y="20902"/>
                    </a:lnTo>
                    <a:cubicBezTo>
                      <a:pt x="1967" y="20902"/>
                      <a:pt x="2458" y="21600"/>
                      <a:pt x="7856" y="20902"/>
                    </a:cubicBezTo>
                    <a:cubicBezTo>
                      <a:pt x="13253" y="20204"/>
                      <a:pt x="11778" y="16728"/>
                      <a:pt x="11778" y="16728"/>
                    </a:cubicBezTo>
                    <a:cubicBezTo>
                      <a:pt x="11778" y="16728"/>
                      <a:pt x="12270" y="16030"/>
                      <a:pt x="12761" y="13935"/>
                    </a:cubicBezTo>
                    <a:cubicBezTo>
                      <a:pt x="13253" y="11840"/>
                      <a:pt x="12761" y="11840"/>
                      <a:pt x="14728" y="11141"/>
                    </a:cubicBezTo>
                    <a:cubicBezTo>
                      <a:pt x="16695" y="10443"/>
                      <a:pt x="19633" y="7650"/>
                      <a:pt x="20617" y="5571"/>
                    </a:cubicBezTo>
                    <a:cubicBezTo>
                      <a:pt x="21600" y="3476"/>
                      <a:pt x="19634" y="0"/>
                      <a:pt x="19634" y="0"/>
                    </a:cubicBezTo>
                    <a:lnTo>
                      <a:pt x="14728" y="1381"/>
                    </a:lnTo>
                    <a:close/>
                  </a:path>
                </a:pathLst>
              </a:custGeom>
              <a:solidFill>
                <a:srgbClr val="E7E6E6">
                  <a:lumMod val="75000"/>
                </a:srgbClr>
              </a:solidFill>
              <a:ln w="12700">
                <a:miter lim="400000"/>
              </a:ln>
            </p:spPr>
            <p:txBody>
              <a:bodyPr lIns="38100" tIns="38100" rIns="38100" bIns="38100" anchor="ctr"/>
              <a:lstStyle/>
              <a:p>
                <a:pPr marL="0" marR="0" lvl="0" indent="0" defTabSz="914400" eaLnBrk="0" fontAlgn="base" latinLnBrk="0" hangingPunct="0">
                  <a:lnSpc>
                    <a:spcPct val="100000"/>
                  </a:lnSpc>
                  <a:spcBef>
                    <a:spcPct val="0"/>
                  </a:spcBef>
                  <a:spcAft>
                    <a:spcPct val="0"/>
                  </a:spcAft>
                  <a:buClrTx/>
                  <a:buSzTx/>
                  <a:buFontTx/>
                  <a:buNone/>
                  <a:tabLst/>
                  <a:defRPr sz="3000">
                    <a:solidFill>
                      <a:srgbClr val="FFFFFF"/>
                    </a:solidFill>
                  </a:defRPr>
                </a:pPr>
                <a:endParaRPr kumimoji="0" sz="3000" b="0" i="0" u="none" strike="noStrike" kern="0" cap="none" spc="0" normalizeH="0" baseline="0" noProof="0">
                  <a:ln>
                    <a:noFill/>
                  </a:ln>
                  <a:solidFill>
                    <a:srgbClr val="FFFFFF"/>
                  </a:solidFill>
                  <a:effectLst/>
                  <a:uLnTx/>
                  <a:uFillTx/>
                  <a:latin typeface="Calibri" panose="020F0502020204030204" pitchFamily="34" charset="0"/>
                </a:endParaRPr>
              </a:p>
            </p:txBody>
          </p:sp>
          <p:cxnSp>
            <p:nvCxnSpPr>
              <p:cNvPr id="664" name="Connector: Curved 74">
                <a:extLst>
                  <a:ext uri="{FF2B5EF4-FFF2-40B4-BE49-F238E27FC236}">
                    <a16:creationId xmlns:a16="http://schemas.microsoft.com/office/drawing/2014/main" id="{E718BB3C-5CE5-A17D-8B73-FD6C0EC297F8}"/>
                  </a:ext>
                </a:extLst>
              </p:cNvPr>
              <p:cNvCxnSpPr>
                <a:cxnSpLocks/>
                <a:stCxn id="674" idx="5"/>
                <a:endCxn id="673" idx="1"/>
              </p:cNvCxnSpPr>
              <p:nvPr/>
            </p:nvCxnSpPr>
            <p:spPr>
              <a:xfrm rot="16200000" flipH="1">
                <a:off x="6943414" y="3842748"/>
                <a:ext cx="891729" cy="561625"/>
              </a:xfrm>
              <a:prstGeom prst="curvedConnector3">
                <a:avLst>
                  <a:gd name="adj1" fmla="val 50000"/>
                </a:avLst>
              </a:prstGeom>
              <a:noFill/>
              <a:ln w="22225" cap="rnd" cmpd="sng" algn="ctr">
                <a:solidFill>
                  <a:srgbClr val="7030A0"/>
                </a:solidFill>
                <a:prstDash val="solid"/>
                <a:miter lim="800000"/>
              </a:ln>
              <a:effectLst/>
            </p:spPr>
          </p:cxnSp>
          <p:cxnSp>
            <p:nvCxnSpPr>
              <p:cNvPr id="665" name="Connector: Curved 88">
                <a:extLst>
                  <a:ext uri="{FF2B5EF4-FFF2-40B4-BE49-F238E27FC236}">
                    <a16:creationId xmlns:a16="http://schemas.microsoft.com/office/drawing/2014/main" id="{3B794562-78BE-5779-C5D4-DB9E4ADB7075}"/>
                  </a:ext>
                </a:extLst>
              </p:cNvPr>
              <p:cNvCxnSpPr>
                <a:cxnSpLocks/>
                <a:stCxn id="662" idx="0"/>
                <a:endCxn id="674" idx="1"/>
              </p:cNvCxnSpPr>
              <p:nvPr/>
            </p:nvCxnSpPr>
            <p:spPr>
              <a:xfrm>
                <a:off x="6342832" y="2280141"/>
                <a:ext cx="631588" cy="1263510"/>
              </a:xfrm>
              <a:prstGeom prst="curvedConnector4">
                <a:avLst>
                  <a:gd name="adj1" fmla="val 36194"/>
                  <a:gd name="adj2" fmla="val 62129"/>
                </a:avLst>
              </a:prstGeom>
              <a:noFill/>
              <a:ln w="22225" cap="rnd" cmpd="sng" algn="ctr">
                <a:solidFill>
                  <a:srgbClr val="7030A0"/>
                </a:solidFill>
                <a:prstDash val="solid"/>
                <a:miter lim="800000"/>
              </a:ln>
              <a:effectLst/>
            </p:spPr>
          </p:cxnSp>
          <p:cxnSp>
            <p:nvCxnSpPr>
              <p:cNvPr id="666" name="Connector: Curved 117">
                <a:extLst>
                  <a:ext uri="{FF2B5EF4-FFF2-40B4-BE49-F238E27FC236}">
                    <a16:creationId xmlns:a16="http://schemas.microsoft.com/office/drawing/2014/main" id="{38BD35C6-E542-FA8D-C924-F59F18B0D466}"/>
                  </a:ext>
                </a:extLst>
              </p:cNvPr>
              <p:cNvCxnSpPr>
                <a:cxnSpLocks/>
                <a:stCxn id="675" idx="6"/>
                <a:endCxn id="674" idx="0"/>
              </p:cNvCxnSpPr>
              <p:nvPr/>
            </p:nvCxnSpPr>
            <p:spPr>
              <a:xfrm>
                <a:off x="6363740" y="2215354"/>
                <a:ext cx="677703" cy="1300535"/>
              </a:xfrm>
              <a:prstGeom prst="curvedConnector2">
                <a:avLst/>
              </a:prstGeom>
              <a:noFill/>
              <a:ln w="22225" cap="rnd" cmpd="sng" algn="ctr">
                <a:solidFill>
                  <a:srgbClr val="7030A0"/>
                </a:solidFill>
                <a:prstDash val="solid"/>
                <a:miter lim="800000"/>
              </a:ln>
              <a:effectLst/>
            </p:spPr>
          </p:cxnSp>
          <p:cxnSp>
            <p:nvCxnSpPr>
              <p:cNvPr id="667" name="Connector: Curved 149">
                <a:extLst>
                  <a:ext uri="{FF2B5EF4-FFF2-40B4-BE49-F238E27FC236}">
                    <a16:creationId xmlns:a16="http://schemas.microsoft.com/office/drawing/2014/main" id="{3415981C-7885-6CB9-3B6A-BC9A2D569E3F}"/>
                  </a:ext>
                </a:extLst>
              </p:cNvPr>
              <p:cNvCxnSpPr>
                <a:cxnSpLocks/>
                <a:stCxn id="674" idx="7"/>
                <a:endCxn id="676" idx="2"/>
              </p:cNvCxnSpPr>
              <p:nvPr/>
            </p:nvCxnSpPr>
            <p:spPr>
              <a:xfrm rot="5400000" flipH="1" flipV="1">
                <a:off x="8137996" y="2124655"/>
                <a:ext cx="389466" cy="2448526"/>
              </a:xfrm>
              <a:prstGeom prst="curvedConnector2">
                <a:avLst/>
              </a:prstGeom>
              <a:noFill/>
              <a:ln w="22225" cap="rnd" cmpd="sng" algn="ctr">
                <a:solidFill>
                  <a:srgbClr val="7030A0"/>
                </a:solidFill>
                <a:prstDash val="solid"/>
                <a:miter lim="800000"/>
              </a:ln>
              <a:effectLst/>
            </p:spPr>
          </p:cxnSp>
          <p:cxnSp>
            <p:nvCxnSpPr>
              <p:cNvPr id="668" name="Connector: Curved 153">
                <a:extLst>
                  <a:ext uri="{FF2B5EF4-FFF2-40B4-BE49-F238E27FC236}">
                    <a16:creationId xmlns:a16="http://schemas.microsoft.com/office/drawing/2014/main" id="{B4394FFF-D193-4DEF-8B98-80494C30134A}"/>
                  </a:ext>
                </a:extLst>
              </p:cNvPr>
              <p:cNvCxnSpPr>
                <a:cxnSpLocks/>
                <a:stCxn id="674" idx="6"/>
                <a:endCxn id="676" idx="3"/>
              </p:cNvCxnSpPr>
              <p:nvPr/>
            </p:nvCxnSpPr>
            <p:spPr>
              <a:xfrm flipV="1">
                <a:off x="7136228" y="3221208"/>
                <a:ext cx="2448526" cy="389466"/>
              </a:xfrm>
              <a:prstGeom prst="curvedConnector2">
                <a:avLst/>
              </a:prstGeom>
              <a:noFill/>
              <a:ln w="22225" cap="rnd" cmpd="sng" algn="ctr">
                <a:solidFill>
                  <a:srgbClr val="7030A0"/>
                </a:solidFill>
                <a:prstDash val="solid"/>
                <a:miter lim="800000"/>
              </a:ln>
              <a:effectLst/>
            </p:spPr>
          </p:cxnSp>
          <p:cxnSp>
            <p:nvCxnSpPr>
              <p:cNvPr id="669" name="Connector: Curved 162">
                <a:extLst>
                  <a:ext uri="{FF2B5EF4-FFF2-40B4-BE49-F238E27FC236}">
                    <a16:creationId xmlns:a16="http://schemas.microsoft.com/office/drawing/2014/main" id="{959A1A26-D701-4073-E1B3-CCADB470A192}"/>
                  </a:ext>
                </a:extLst>
              </p:cNvPr>
              <p:cNvCxnSpPr>
                <a:cxnSpLocks/>
                <a:stCxn id="673" idx="7"/>
                <a:endCxn id="681" idx="3"/>
              </p:cNvCxnSpPr>
              <p:nvPr/>
            </p:nvCxnSpPr>
            <p:spPr>
              <a:xfrm rot="5400000" flipH="1" flipV="1">
                <a:off x="8913859" y="2500954"/>
                <a:ext cx="958751" cy="3178195"/>
              </a:xfrm>
              <a:prstGeom prst="curvedConnector3">
                <a:avLst>
                  <a:gd name="adj1" fmla="val 50000"/>
                </a:avLst>
              </a:prstGeom>
              <a:noFill/>
              <a:ln w="22225" cap="rnd" cmpd="sng" algn="ctr">
                <a:solidFill>
                  <a:srgbClr val="7030A0"/>
                </a:solidFill>
                <a:prstDash val="solid"/>
                <a:miter lim="800000"/>
              </a:ln>
              <a:effectLst/>
            </p:spPr>
          </p:cxnSp>
          <p:cxnSp>
            <p:nvCxnSpPr>
              <p:cNvPr id="670" name="Connector: Curved 166">
                <a:extLst>
                  <a:ext uri="{FF2B5EF4-FFF2-40B4-BE49-F238E27FC236}">
                    <a16:creationId xmlns:a16="http://schemas.microsoft.com/office/drawing/2014/main" id="{D293BDAA-242B-584B-557E-439898D52C20}"/>
                  </a:ext>
                </a:extLst>
              </p:cNvPr>
              <p:cNvCxnSpPr>
                <a:cxnSpLocks/>
                <a:stCxn id="673" idx="0"/>
                <a:endCxn id="681" idx="2"/>
              </p:cNvCxnSpPr>
              <p:nvPr/>
            </p:nvCxnSpPr>
            <p:spPr>
              <a:xfrm rot="5400000" flipH="1" flipV="1">
                <a:off x="8846836" y="2433930"/>
                <a:ext cx="998012" cy="3217456"/>
              </a:xfrm>
              <a:prstGeom prst="curvedConnector2">
                <a:avLst/>
              </a:prstGeom>
              <a:noFill/>
              <a:ln w="22225" cap="rnd" cmpd="sng" algn="ctr">
                <a:solidFill>
                  <a:srgbClr val="7030A0"/>
                </a:solidFill>
                <a:prstDash val="solid"/>
                <a:miter lim="800000"/>
              </a:ln>
              <a:effectLst/>
            </p:spPr>
          </p:cxnSp>
          <p:cxnSp>
            <p:nvCxnSpPr>
              <p:cNvPr id="671" name="Connector: Curved 170">
                <a:extLst>
                  <a:ext uri="{FF2B5EF4-FFF2-40B4-BE49-F238E27FC236}">
                    <a16:creationId xmlns:a16="http://schemas.microsoft.com/office/drawing/2014/main" id="{A8F9F63C-83D9-A082-C190-E1967E08C19B}"/>
                  </a:ext>
                </a:extLst>
              </p:cNvPr>
              <p:cNvCxnSpPr>
                <a:cxnSpLocks/>
                <a:stCxn id="681" idx="1"/>
              </p:cNvCxnSpPr>
              <p:nvPr/>
            </p:nvCxnSpPr>
            <p:spPr>
              <a:xfrm rot="16200000" flipV="1">
                <a:off x="10214004" y="2708300"/>
                <a:ext cx="257083" cy="1279575"/>
              </a:xfrm>
              <a:prstGeom prst="curvedConnector2">
                <a:avLst/>
              </a:prstGeom>
              <a:noFill/>
              <a:ln w="22225" cap="rnd" cmpd="sng" algn="ctr">
                <a:solidFill>
                  <a:srgbClr val="7030A0"/>
                </a:solidFill>
                <a:prstDash val="solid"/>
                <a:round/>
              </a:ln>
              <a:effectLst/>
            </p:spPr>
          </p:cxnSp>
          <p:cxnSp>
            <p:nvCxnSpPr>
              <p:cNvPr id="672" name="Connector: Curved 185">
                <a:extLst>
                  <a:ext uri="{FF2B5EF4-FFF2-40B4-BE49-F238E27FC236}">
                    <a16:creationId xmlns:a16="http://schemas.microsoft.com/office/drawing/2014/main" id="{37EE2B73-BCEF-7436-58DE-23A3F078641A}"/>
                  </a:ext>
                </a:extLst>
              </p:cNvPr>
              <p:cNvCxnSpPr>
                <a:cxnSpLocks/>
                <a:stCxn id="681" idx="7"/>
                <a:endCxn id="676" idx="6"/>
              </p:cNvCxnSpPr>
              <p:nvPr/>
            </p:nvCxnSpPr>
            <p:spPr>
              <a:xfrm rot="16200000" flipV="1">
                <a:off x="10270248" y="2630499"/>
                <a:ext cx="322444" cy="1369816"/>
              </a:xfrm>
              <a:prstGeom prst="curvedConnector2">
                <a:avLst/>
              </a:prstGeom>
              <a:noFill/>
              <a:ln w="22225" cap="rnd" cmpd="sng" algn="ctr">
                <a:solidFill>
                  <a:srgbClr val="7030A0"/>
                </a:solidFill>
                <a:prstDash val="solid"/>
                <a:miter lim="800000"/>
              </a:ln>
              <a:effectLst/>
            </p:spPr>
          </p:cxnSp>
          <p:sp>
            <p:nvSpPr>
              <p:cNvPr id="673" name="Oval 672">
                <a:extLst>
                  <a:ext uri="{FF2B5EF4-FFF2-40B4-BE49-F238E27FC236}">
                    <a16:creationId xmlns:a16="http://schemas.microsoft.com/office/drawing/2014/main" id="{5BAD274F-4C30-D7B3-1CA9-7AC607D22B2A}"/>
                  </a:ext>
                </a:extLst>
              </p:cNvPr>
              <p:cNvSpPr/>
              <p:nvPr/>
            </p:nvSpPr>
            <p:spPr>
              <a:xfrm>
                <a:off x="7642329" y="4541664"/>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dirty="0">
                  <a:ln>
                    <a:noFill/>
                  </a:ln>
                  <a:solidFill>
                    <a:prstClr val="white"/>
                  </a:solidFill>
                  <a:effectLst/>
                  <a:uLnTx/>
                  <a:uFillTx/>
                  <a:latin typeface="Calibri" panose="020F0502020204030204"/>
                  <a:ea typeface="+mn-ea"/>
                  <a:cs typeface="+mn-cs"/>
                </a:endParaRPr>
              </a:p>
            </p:txBody>
          </p:sp>
          <p:sp>
            <p:nvSpPr>
              <p:cNvPr id="674" name="Oval 673">
                <a:extLst>
                  <a:ext uri="{FF2B5EF4-FFF2-40B4-BE49-F238E27FC236}">
                    <a16:creationId xmlns:a16="http://schemas.microsoft.com/office/drawing/2014/main" id="{731F3DC3-23A7-BC5F-B4E5-28A43AA5488C}"/>
                  </a:ext>
                </a:extLst>
              </p:cNvPr>
              <p:cNvSpPr/>
              <p:nvPr/>
            </p:nvSpPr>
            <p:spPr>
              <a:xfrm>
                <a:off x="6946658" y="3515889"/>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5" name="Oval 674">
                <a:extLst>
                  <a:ext uri="{FF2B5EF4-FFF2-40B4-BE49-F238E27FC236}">
                    <a16:creationId xmlns:a16="http://schemas.microsoft.com/office/drawing/2014/main" id="{350E7BDE-20DE-D7D6-9B4B-901784D10A53}"/>
                  </a:ext>
                </a:extLst>
              </p:cNvPr>
              <p:cNvSpPr/>
              <p:nvPr/>
            </p:nvSpPr>
            <p:spPr>
              <a:xfrm>
                <a:off x="6174170" y="2120569"/>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6" name="Oval 675">
                <a:extLst>
                  <a:ext uri="{FF2B5EF4-FFF2-40B4-BE49-F238E27FC236}">
                    <a16:creationId xmlns:a16="http://schemas.microsoft.com/office/drawing/2014/main" id="{CD8F4E4A-52CC-A57C-FD69-6FDE3BFF933D}"/>
                  </a:ext>
                </a:extLst>
              </p:cNvPr>
              <p:cNvSpPr/>
              <p:nvPr/>
            </p:nvSpPr>
            <p:spPr>
              <a:xfrm>
                <a:off x="9556992" y="3059400"/>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77" name="Google Shape;3427;p294">
                <a:extLst>
                  <a:ext uri="{FF2B5EF4-FFF2-40B4-BE49-F238E27FC236}">
                    <a16:creationId xmlns:a16="http://schemas.microsoft.com/office/drawing/2014/main" id="{A3C17674-3256-CCEF-0FE4-095D2D3A72D2}"/>
                  </a:ext>
                </a:extLst>
              </p:cNvPr>
              <p:cNvSpPr/>
              <p:nvPr/>
            </p:nvSpPr>
            <p:spPr>
              <a:xfrm>
                <a:off x="9585836" y="3089937"/>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FFFF0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sp>
            <p:nvSpPr>
              <p:cNvPr id="678" name="Google Shape;3427;p294">
                <a:extLst>
                  <a:ext uri="{FF2B5EF4-FFF2-40B4-BE49-F238E27FC236}">
                    <a16:creationId xmlns:a16="http://schemas.microsoft.com/office/drawing/2014/main" id="{5F3A0A22-ACBE-59B5-C8FA-A02BDDF77F7F}"/>
                  </a:ext>
                </a:extLst>
              </p:cNvPr>
              <p:cNvSpPr/>
              <p:nvPr/>
            </p:nvSpPr>
            <p:spPr>
              <a:xfrm>
                <a:off x="7671173" y="4572201"/>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FF000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sp>
            <p:nvSpPr>
              <p:cNvPr id="679" name="Google Shape;3427;p294">
                <a:extLst>
                  <a:ext uri="{FF2B5EF4-FFF2-40B4-BE49-F238E27FC236}">
                    <a16:creationId xmlns:a16="http://schemas.microsoft.com/office/drawing/2014/main" id="{01032412-4CE2-FA8C-7422-04D55887803A}"/>
                  </a:ext>
                </a:extLst>
              </p:cNvPr>
              <p:cNvSpPr/>
              <p:nvPr/>
            </p:nvSpPr>
            <p:spPr>
              <a:xfrm>
                <a:off x="6975502" y="3546426"/>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FFFF0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sp>
            <p:nvSpPr>
              <p:cNvPr id="680" name="Google Shape;3427;p294">
                <a:extLst>
                  <a:ext uri="{FF2B5EF4-FFF2-40B4-BE49-F238E27FC236}">
                    <a16:creationId xmlns:a16="http://schemas.microsoft.com/office/drawing/2014/main" id="{647A2A01-CB39-1B73-D6AE-4BA550FD9CA6}"/>
                  </a:ext>
                </a:extLst>
              </p:cNvPr>
              <p:cNvSpPr/>
              <p:nvPr/>
            </p:nvSpPr>
            <p:spPr>
              <a:xfrm>
                <a:off x="6203014" y="2151106"/>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FFFF0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sp>
            <p:nvSpPr>
              <p:cNvPr id="681" name="Oval 680">
                <a:extLst>
                  <a:ext uri="{FF2B5EF4-FFF2-40B4-BE49-F238E27FC236}">
                    <a16:creationId xmlns:a16="http://schemas.microsoft.com/office/drawing/2014/main" id="{4B8BA546-43EE-CE32-E33B-398C4A687DA0}"/>
                  </a:ext>
                </a:extLst>
              </p:cNvPr>
              <p:cNvSpPr/>
              <p:nvPr/>
            </p:nvSpPr>
            <p:spPr>
              <a:xfrm>
                <a:off x="10954570" y="3448867"/>
                <a:ext cx="189570" cy="189570"/>
              </a:xfrm>
              <a:prstGeom prst="ellipse">
                <a:avLst/>
              </a:prstGeom>
              <a:solidFill>
                <a:srgbClr val="7030A0"/>
              </a:solidFill>
              <a:ln w="12700" cap="flat" cmpd="sng" algn="ctr">
                <a:solidFill>
                  <a:srgbClr val="7030A0"/>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682" name="Google Shape;3427;p294">
                <a:extLst>
                  <a:ext uri="{FF2B5EF4-FFF2-40B4-BE49-F238E27FC236}">
                    <a16:creationId xmlns:a16="http://schemas.microsoft.com/office/drawing/2014/main" id="{E1A2082A-0807-E421-FA91-F0516F60B212}"/>
                  </a:ext>
                </a:extLst>
              </p:cNvPr>
              <p:cNvSpPr/>
              <p:nvPr/>
            </p:nvSpPr>
            <p:spPr>
              <a:xfrm>
                <a:off x="10983414" y="3479404"/>
                <a:ext cx="131882" cy="128497"/>
              </a:xfrm>
              <a:custGeom>
                <a:avLst/>
                <a:gdLst/>
                <a:ahLst/>
                <a:cxnLst/>
                <a:rect l="l" t="t" r="r" b="b"/>
                <a:pathLst>
                  <a:path w="232" h="232" extrusionOk="0">
                    <a:moveTo>
                      <a:pt x="220" y="232"/>
                    </a:moveTo>
                    <a:cubicBezTo>
                      <a:pt x="172" y="232"/>
                      <a:pt x="172" y="232"/>
                      <a:pt x="172" y="232"/>
                    </a:cubicBezTo>
                    <a:cubicBezTo>
                      <a:pt x="165" y="232"/>
                      <a:pt x="160" y="227"/>
                      <a:pt x="160" y="220"/>
                    </a:cubicBezTo>
                    <a:cubicBezTo>
                      <a:pt x="160" y="213"/>
                      <a:pt x="165" y="208"/>
                      <a:pt x="172" y="208"/>
                    </a:cubicBezTo>
                    <a:cubicBezTo>
                      <a:pt x="191" y="208"/>
                      <a:pt x="191" y="208"/>
                      <a:pt x="191" y="208"/>
                    </a:cubicBezTo>
                    <a:cubicBezTo>
                      <a:pt x="131" y="148"/>
                      <a:pt x="131" y="148"/>
                      <a:pt x="131" y="148"/>
                    </a:cubicBezTo>
                    <a:cubicBezTo>
                      <a:pt x="131" y="148"/>
                      <a:pt x="131" y="148"/>
                      <a:pt x="131" y="148"/>
                    </a:cubicBezTo>
                    <a:cubicBezTo>
                      <a:pt x="129" y="146"/>
                      <a:pt x="128" y="143"/>
                      <a:pt x="128" y="140"/>
                    </a:cubicBezTo>
                    <a:cubicBezTo>
                      <a:pt x="128" y="133"/>
                      <a:pt x="133" y="128"/>
                      <a:pt x="140" y="128"/>
                    </a:cubicBezTo>
                    <a:cubicBezTo>
                      <a:pt x="143" y="128"/>
                      <a:pt x="146" y="129"/>
                      <a:pt x="148" y="131"/>
                    </a:cubicBezTo>
                    <a:cubicBezTo>
                      <a:pt x="148" y="131"/>
                      <a:pt x="148" y="131"/>
                      <a:pt x="148" y="131"/>
                    </a:cubicBezTo>
                    <a:cubicBezTo>
                      <a:pt x="208" y="191"/>
                      <a:pt x="208" y="191"/>
                      <a:pt x="208" y="191"/>
                    </a:cubicBezTo>
                    <a:cubicBezTo>
                      <a:pt x="208" y="172"/>
                      <a:pt x="208" y="172"/>
                      <a:pt x="208" y="172"/>
                    </a:cubicBezTo>
                    <a:cubicBezTo>
                      <a:pt x="208" y="165"/>
                      <a:pt x="213" y="160"/>
                      <a:pt x="220" y="160"/>
                    </a:cubicBezTo>
                    <a:cubicBezTo>
                      <a:pt x="227" y="160"/>
                      <a:pt x="232" y="165"/>
                      <a:pt x="232" y="172"/>
                    </a:cubicBezTo>
                    <a:cubicBezTo>
                      <a:pt x="232" y="220"/>
                      <a:pt x="232" y="220"/>
                      <a:pt x="232" y="220"/>
                    </a:cubicBezTo>
                    <a:cubicBezTo>
                      <a:pt x="232" y="227"/>
                      <a:pt x="227" y="232"/>
                      <a:pt x="220" y="232"/>
                    </a:cubicBezTo>
                    <a:moveTo>
                      <a:pt x="220" y="72"/>
                    </a:moveTo>
                    <a:cubicBezTo>
                      <a:pt x="213" y="72"/>
                      <a:pt x="208" y="67"/>
                      <a:pt x="208" y="60"/>
                    </a:cubicBezTo>
                    <a:cubicBezTo>
                      <a:pt x="208" y="41"/>
                      <a:pt x="208" y="41"/>
                      <a:pt x="208" y="41"/>
                    </a:cubicBezTo>
                    <a:cubicBezTo>
                      <a:pt x="148" y="101"/>
                      <a:pt x="148" y="101"/>
                      <a:pt x="148" y="101"/>
                    </a:cubicBezTo>
                    <a:cubicBezTo>
                      <a:pt x="148" y="101"/>
                      <a:pt x="148" y="101"/>
                      <a:pt x="148" y="101"/>
                    </a:cubicBezTo>
                    <a:cubicBezTo>
                      <a:pt x="146" y="103"/>
                      <a:pt x="143" y="104"/>
                      <a:pt x="140" y="104"/>
                    </a:cubicBezTo>
                    <a:cubicBezTo>
                      <a:pt x="133" y="104"/>
                      <a:pt x="128" y="99"/>
                      <a:pt x="128" y="92"/>
                    </a:cubicBezTo>
                    <a:cubicBezTo>
                      <a:pt x="128" y="89"/>
                      <a:pt x="129" y="86"/>
                      <a:pt x="131" y="84"/>
                    </a:cubicBezTo>
                    <a:cubicBezTo>
                      <a:pt x="131" y="84"/>
                      <a:pt x="131" y="84"/>
                      <a:pt x="131" y="84"/>
                    </a:cubicBezTo>
                    <a:cubicBezTo>
                      <a:pt x="191" y="24"/>
                      <a:pt x="191" y="24"/>
                      <a:pt x="191" y="24"/>
                    </a:cubicBezTo>
                    <a:cubicBezTo>
                      <a:pt x="172" y="24"/>
                      <a:pt x="172" y="24"/>
                      <a:pt x="172" y="24"/>
                    </a:cubicBezTo>
                    <a:cubicBezTo>
                      <a:pt x="165" y="24"/>
                      <a:pt x="160" y="19"/>
                      <a:pt x="160" y="12"/>
                    </a:cubicBezTo>
                    <a:cubicBezTo>
                      <a:pt x="160" y="5"/>
                      <a:pt x="165" y="0"/>
                      <a:pt x="172" y="0"/>
                    </a:cubicBezTo>
                    <a:cubicBezTo>
                      <a:pt x="220" y="0"/>
                      <a:pt x="220" y="0"/>
                      <a:pt x="220" y="0"/>
                    </a:cubicBezTo>
                    <a:cubicBezTo>
                      <a:pt x="227" y="0"/>
                      <a:pt x="232" y="5"/>
                      <a:pt x="232" y="12"/>
                    </a:cubicBezTo>
                    <a:cubicBezTo>
                      <a:pt x="232" y="60"/>
                      <a:pt x="232" y="60"/>
                      <a:pt x="232" y="60"/>
                    </a:cubicBezTo>
                    <a:cubicBezTo>
                      <a:pt x="232" y="67"/>
                      <a:pt x="227" y="72"/>
                      <a:pt x="220" y="72"/>
                    </a:cubicBezTo>
                    <a:moveTo>
                      <a:pt x="101" y="148"/>
                    </a:moveTo>
                    <a:cubicBezTo>
                      <a:pt x="41" y="208"/>
                      <a:pt x="41" y="208"/>
                      <a:pt x="41" y="208"/>
                    </a:cubicBezTo>
                    <a:cubicBezTo>
                      <a:pt x="60" y="208"/>
                      <a:pt x="60" y="208"/>
                      <a:pt x="60" y="208"/>
                    </a:cubicBezTo>
                    <a:cubicBezTo>
                      <a:pt x="67" y="208"/>
                      <a:pt x="72" y="213"/>
                      <a:pt x="72" y="220"/>
                    </a:cubicBezTo>
                    <a:cubicBezTo>
                      <a:pt x="72" y="227"/>
                      <a:pt x="67" y="232"/>
                      <a:pt x="60" y="232"/>
                    </a:cubicBezTo>
                    <a:cubicBezTo>
                      <a:pt x="12" y="232"/>
                      <a:pt x="12" y="232"/>
                      <a:pt x="12" y="232"/>
                    </a:cubicBezTo>
                    <a:cubicBezTo>
                      <a:pt x="5" y="232"/>
                      <a:pt x="0" y="227"/>
                      <a:pt x="0" y="220"/>
                    </a:cubicBezTo>
                    <a:cubicBezTo>
                      <a:pt x="0" y="172"/>
                      <a:pt x="0" y="172"/>
                      <a:pt x="0" y="172"/>
                    </a:cubicBezTo>
                    <a:cubicBezTo>
                      <a:pt x="0" y="165"/>
                      <a:pt x="5" y="160"/>
                      <a:pt x="12" y="160"/>
                    </a:cubicBezTo>
                    <a:cubicBezTo>
                      <a:pt x="19" y="160"/>
                      <a:pt x="24" y="165"/>
                      <a:pt x="24" y="172"/>
                    </a:cubicBezTo>
                    <a:cubicBezTo>
                      <a:pt x="24" y="191"/>
                      <a:pt x="24" y="191"/>
                      <a:pt x="24" y="191"/>
                    </a:cubicBezTo>
                    <a:cubicBezTo>
                      <a:pt x="84" y="131"/>
                      <a:pt x="84" y="131"/>
                      <a:pt x="84" y="131"/>
                    </a:cubicBezTo>
                    <a:cubicBezTo>
                      <a:pt x="84" y="131"/>
                      <a:pt x="84" y="131"/>
                      <a:pt x="84" y="131"/>
                    </a:cubicBezTo>
                    <a:cubicBezTo>
                      <a:pt x="86" y="129"/>
                      <a:pt x="89" y="128"/>
                      <a:pt x="92" y="128"/>
                    </a:cubicBezTo>
                    <a:cubicBezTo>
                      <a:pt x="99" y="128"/>
                      <a:pt x="104" y="133"/>
                      <a:pt x="104" y="140"/>
                    </a:cubicBezTo>
                    <a:cubicBezTo>
                      <a:pt x="104" y="143"/>
                      <a:pt x="103" y="146"/>
                      <a:pt x="101" y="148"/>
                    </a:cubicBezTo>
                    <a:close/>
                    <a:moveTo>
                      <a:pt x="92" y="104"/>
                    </a:moveTo>
                    <a:cubicBezTo>
                      <a:pt x="89" y="104"/>
                      <a:pt x="86" y="103"/>
                      <a:pt x="84" y="101"/>
                    </a:cubicBezTo>
                    <a:cubicBezTo>
                      <a:pt x="84" y="101"/>
                      <a:pt x="84" y="101"/>
                      <a:pt x="84" y="101"/>
                    </a:cubicBezTo>
                    <a:cubicBezTo>
                      <a:pt x="24" y="41"/>
                      <a:pt x="24" y="41"/>
                      <a:pt x="24" y="41"/>
                    </a:cubicBezTo>
                    <a:cubicBezTo>
                      <a:pt x="24" y="60"/>
                      <a:pt x="24" y="60"/>
                      <a:pt x="24" y="60"/>
                    </a:cubicBezTo>
                    <a:cubicBezTo>
                      <a:pt x="24" y="67"/>
                      <a:pt x="19" y="72"/>
                      <a:pt x="12" y="72"/>
                    </a:cubicBezTo>
                    <a:cubicBezTo>
                      <a:pt x="5" y="72"/>
                      <a:pt x="0" y="67"/>
                      <a:pt x="0" y="60"/>
                    </a:cubicBezTo>
                    <a:cubicBezTo>
                      <a:pt x="0" y="12"/>
                      <a:pt x="0" y="12"/>
                      <a:pt x="0" y="12"/>
                    </a:cubicBezTo>
                    <a:cubicBezTo>
                      <a:pt x="0" y="5"/>
                      <a:pt x="5" y="0"/>
                      <a:pt x="12" y="0"/>
                    </a:cubicBezTo>
                    <a:cubicBezTo>
                      <a:pt x="60" y="0"/>
                      <a:pt x="60" y="0"/>
                      <a:pt x="60" y="0"/>
                    </a:cubicBezTo>
                    <a:cubicBezTo>
                      <a:pt x="67" y="0"/>
                      <a:pt x="72" y="5"/>
                      <a:pt x="72" y="12"/>
                    </a:cubicBezTo>
                    <a:cubicBezTo>
                      <a:pt x="72" y="19"/>
                      <a:pt x="67" y="24"/>
                      <a:pt x="60" y="24"/>
                    </a:cubicBezTo>
                    <a:cubicBezTo>
                      <a:pt x="41" y="24"/>
                      <a:pt x="41" y="24"/>
                      <a:pt x="41" y="24"/>
                    </a:cubicBezTo>
                    <a:cubicBezTo>
                      <a:pt x="101" y="84"/>
                      <a:pt x="101" y="84"/>
                      <a:pt x="101" y="84"/>
                    </a:cubicBezTo>
                    <a:cubicBezTo>
                      <a:pt x="101" y="84"/>
                      <a:pt x="101" y="84"/>
                      <a:pt x="101" y="84"/>
                    </a:cubicBezTo>
                    <a:cubicBezTo>
                      <a:pt x="103" y="86"/>
                      <a:pt x="104" y="89"/>
                      <a:pt x="104" y="92"/>
                    </a:cubicBezTo>
                    <a:cubicBezTo>
                      <a:pt x="104" y="99"/>
                      <a:pt x="99" y="104"/>
                      <a:pt x="92" y="104"/>
                    </a:cubicBezTo>
                  </a:path>
                </a:pathLst>
              </a:custGeom>
              <a:solidFill>
                <a:srgbClr val="FF0000"/>
              </a:solidFill>
              <a:ln w="3175">
                <a:noFill/>
              </a:ln>
            </p:spPr>
            <p:txBody>
              <a:bodyPr spcFirstLastPara="1" wrap="square" lIns="91425" tIns="45700" rIns="91425" bIns="45700" anchor="t" anchorCtr="0">
                <a:noAutofit/>
              </a:bodyPr>
              <a:lstStyle/>
              <a:p>
                <a:pPr marL="0" marR="0" lvl="0" indent="0" defTabSz="914400" eaLnBrk="0" fontAlgn="base" latinLnBrk="0" hangingPunct="0">
                  <a:lnSpc>
                    <a:spcPct val="100000"/>
                  </a:lnSpc>
                  <a:spcBef>
                    <a:spcPts val="0"/>
                  </a:spcBef>
                  <a:spcAft>
                    <a:spcPts val="0"/>
                  </a:spcAft>
                  <a:buClrTx/>
                  <a:buSzTx/>
                  <a:buFontTx/>
                  <a:buNone/>
                  <a:tabLst/>
                  <a:defRPr/>
                </a:pPr>
                <a:endParaRPr kumimoji="0" sz="1800" b="0" i="0" u="none" strike="noStrike" kern="0" cap="none" spc="0" normalizeH="0" baseline="0" noProof="0">
                  <a:ln>
                    <a:noFill/>
                  </a:ln>
                  <a:solidFill>
                    <a:prstClr val="black"/>
                  </a:solidFill>
                  <a:effectLst/>
                  <a:uLnTx/>
                  <a:uFillTx/>
                  <a:latin typeface="Arial"/>
                  <a:ea typeface="Arial"/>
                  <a:cs typeface="Arial"/>
                  <a:sym typeface="Arial"/>
                </a:endParaRPr>
              </a:p>
            </p:txBody>
          </p:sp>
        </p:grpSp>
        <p:pic>
          <p:nvPicPr>
            <p:cNvPr id="706" name="Graphic 705" descr="Cursor outline">
              <a:extLst>
                <a:ext uri="{FF2B5EF4-FFF2-40B4-BE49-F238E27FC236}">
                  <a16:creationId xmlns:a16="http://schemas.microsoft.com/office/drawing/2014/main" id="{9DB6F454-94DD-DAA5-9E93-A53A9E6EC029}"/>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2857452" y="7849444"/>
              <a:ext cx="223054" cy="223054"/>
            </a:xfrm>
            <a:prstGeom prst="rect">
              <a:avLst/>
            </a:prstGeom>
          </p:spPr>
        </p:pic>
        <p:sp>
          <p:nvSpPr>
            <p:cNvPr id="707" name="Rounded Rectangle 706">
              <a:extLst>
                <a:ext uri="{FF2B5EF4-FFF2-40B4-BE49-F238E27FC236}">
                  <a16:creationId xmlns:a16="http://schemas.microsoft.com/office/drawing/2014/main" id="{91717291-C21B-71C3-9553-DB5624E11AA1}"/>
                </a:ext>
              </a:extLst>
            </p:cNvPr>
            <p:cNvSpPr/>
            <p:nvPr/>
          </p:nvSpPr>
          <p:spPr>
            <a:xfrm>
              <a:off x="22615882" y="7829054"/>
              <a:ext cx="260405" cy="267032"/>
            </a:xfrm>
            <a:prstGeom prst="roundRect">
              <a:avLst/>
            </a:prstGeom>
            <a:noFill/>
            <a:ln>
              <a:solidFill>
                <a:schemeClr val="bg1"/>
              </a:solidFill>
              <a:prstDash val="sys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08" name="TextBox 707">
              <a:extLst>
                <a:ext uri="{FF2B5EF4-FFF2-40B4-BE49-F238E27FC236}">
                  <a16:creationId xmlns:a16="http://schemas.microsoft.com/office/drawing/2014/main" id="{14A24590-E108-DADC-D66B-669230FF0857}"/>
                </a:ext>
              </a:extLst>
            </p:cNvPr>
            <p:cNvSpPr txBox="1"/>
            <p:nvPr/>
          </p:nvSpPr>
          <p:spPr>
            <a:xfrm>
              <a:off x="22466993" y="7609108"/>
              <a:ext cx="245580" cy="153888"/>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b="1" dirty="0"/>
                <a:t>T1</a:t>
              </a:r>
            </a:p>
          </p:txBody>
        </p:sp>
        <p:sp>
          <p:nvSpPr>
            <p:cNvPr id="709" name="TextBox 708">
              <a:extLst>
                <a:ext uri="{FF2B5EF4-FFF2-40B4-BE49-F238E27FC236}">
                  <a16:creationId xmlns:a16="http://schemas.microsoft.com/office/drawing/2014/main" id="{A9E960D5-11BA-9472-0719-67EDF3E02E69}"/>
                </a:ext>
              </a:extLst>
            </p:cNvPr>
            <p:cNvSpPr txBox="1"/>
            <p:nvPr/>
          </p:nvSpPr>
          <p:spPr>
            <a:xfrm>
              <a:off x="22370302" y="7751478"/>
              <a:ext cx="245580" cy="153888"/>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b="1" dirty="0"/>
                <a:t>T2</a:t>
              </a:r>
            </a:p>
          </p:txBody>
        </p:sp>
        <p:sp>
          <p:nvSpPr>
            <p:cNvPr id="710" name="TextBox 709">
              <a:extLst>
                <a:ext uri="{FF2B5EF4-FFF2-40B4-BE49-F238E27FC236}">
                  <a16:creationId xmlns:a16="http://schemas.microsoft.com/office/drawing/2014/main" id="{DA699CE2-071D-5FAD-F429-4E7498BB646B}"/>
                </a:ext>
              </a:extLst>
            </p:cNvPr>
            <p:cNvSpPr txBox="1"/>
            <p:nvPr/>
          </p:nvSpPr>
          <p:spPr>
            <a:xfrm>
              <a:off x="22375876" y="7942198"/>
              <a:ext cx="245580" cy="153888"/>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b="1" dirty="0"/>
                <a:t>T3</a:t>
              </a:r>
            </a:p>
          </p:txBody>
        </p:sp>
        <p:sp>
          <p:nvSpPr>
            <p:cNvPr id="711" name="TextBox 710">
              <a:extLst>
                <a:ext uri="{FF2B5EF4-FFF2-40B4-BE49-F238E27FC236}">
                  <a16:creationId xmlns:a16="http://schemas.microsoft.com/office/drawing/2014/main" id="{E2C911BB-4ECB-D493-04A3-965D0FC6C2A7}"/>
                </a:ext>
              </a:extLst>
            </p:cNvPr>
            <p:cNvSpPr txBox="1"/>
            <p:nvPr/>
          </p:nvSpPr>
          <p:spPr>
            <a:xfrm>
              <a:off x="22388876" y="8073592"/>
              <a:ext cx="245580" cy="153888"/>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b="1" dirty="0"/>
                <a:t>T4</a:t>
              </a:r>
            </a:p>
          </p:txBody>
        </p:sp>
      </p:grpSp>
      <p:sp>
        <p:nvSpPr>
          <p:cNvPr id="3" name="Google Shape;45;p9">
            <a:extLst>
              <a:ext uri="{FF2B5EF4-FFF2-40B4-BE49-F238E27FC236}">
                <a16:creationId xmlns:a16="http://schemas.microsoft.com/office/drawing/2014/main" id="{B4786AC6-DB5C-DDF9-7114-2B57E58565BB}"/>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239785963"/>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260972F-04ED-F182-1884-02AF5FBF71F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D9A55AB6-4DB6-319F-762F-D3E263D2F494}"/>
              </a:ext>
            </a:extLst>
          </p:cNvPr>
          <p:cNvSpPr>
            <a:spLocks noGrp="1"/>
          </p:cNvSpPr>
          <p:nvPr>
            <p:ph type="title"/>
          </p:nvPr>
        </p:nvSpPr>
        <p:spPr/>
        <p:txBody>
          <a:bodyPr vert="horz" lIns="91440" tIns="45720" rIns="91440" bIns="45720" rtlCol="0" anchor="ctr">
            <a:normAutofit/>
          </a:bodyPr>
          <a:lstStyle/>
          <a:p>
            <a:r>
              <a:rPr lang="en-GB" dirty="0"/>
              <a:t>PANEL: NETWORK EQUIPMENT BANDWIDTH</a:t>
            </a:r>
          </a:p>
        </p:txBody>
      </p:sp>
      <p:sp>
        <p:nvSpPr>
          <p:cNvPr id="4" name="Content Placeholder 3">
            <a:extLst>
              <a:ext uri="{FF2B5EF4-FFF2-40B4-BE49-F238E27FC236}">
                <a16:creationId xmlns:a16="http://schemas.microsoft.com/office/drawing/2014/main" id="{90ABFA11-752F-190B-0D57-4151212CD89D}"/>
              </a:ext>
            </a:extLst>
          </p:cNvPr>
          <p:cNvSpPr>
            <a:spLocks noGrp="1"/>
          </p:cNvSpPr>
          <p:nvPr>
            <p:ph idx="1"/>
          </p:nvPr>
        </p:nvSpPr>
        <p:spPr>
          <a:xfrm>
            <a:off x="1658282" y="3641531"/>
            <a:ext cx="9380779" cy="8679533"/>
          </a:xfrm>
          <a:noFill/>
          <a:ln>
            <a:noFill/>
          </a:ln>
        </p:spPr>
        <p:txBody>
          <a:bodyPr spcFirstLastPara="1" wrap="square" lIns="91425" tIns="45700" rIns="91425" bIns="45700" anchor="t" anchorCtr="0">
            <a:normAutofit/>
          </a:bodyPr>
          <a:lstStyle/>
          <a:p>
            <a:r>
              <a:rPr lang="en-GB" sz="5400" dirty="0">
                <a:solidFill>
                  <a:srgbClr val="172B4D"/>
                </a:solidFill>
                <a:latin typeface="-apple-system"/>
              </a:rPr>
              <a:t>For selected equipment</a:t>
            </a:r>
          </a:p>
          <a:p>
            <a:pPr lvl="1"/>
            <a:r>
              <a:rPr lang="en-GB" dirty="0"/>
              <a:t>Plot max/allocated (configured)</a:t>
            </a:r>
          </a:p>
          <a:p>
            <a:pPr lvl="1"/>
            <a:r>
              <a:rPr lang="en-GB" dirty="0"/>
              <a:t>All interfaces combined</a:t>
            </a:r>
          </a:p>
        </p:txBody>
      </p:sp>
      <p:sp>
        <p:nvSpPr>
          <p:cNvPr id="92" name="Rounded Rectangle 91">
            <a:extLst>
              <a:ext uri="{FF2B5EF4-FFF2-40B4-BE49-F238E27FC236}">
                <a16:creationId xmlns:a16="http://schemas.microsoft.com/office/drawing/2014/main" id="{77FD9BA7-BC42-C1A1-F847-D68EB81CA152}"/>
              </a:ext>
            </a:extLst>
          </p:cNvPr>
          <p:cNvSpPr/>
          <p:nvPr/>
        </p:nvSpPr>
        <p:spPr>
          <a:xfrm>
            <a:off x="16999480"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680916A3-242F-2F39-0953-BA0E92802213}"/>
              </a:ext>
            </a:extLst>
          </p:cNvPr>
          <p:cNvSpPr txBox="1"/>
          <p:nvPr/>
        </p:nvSpPr>
        <p:spPr>
          <a:xfrm>
            <a:off x="12236222"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94" name="TextBox 93">
            <a:extLst>
              <a:ext uri="{FF2B5EF4-FFF2-40B4-BE49-F238E27FC236}">
                <a16:creationId xmlns:a16="http://schemas.microsoft.com/office/drawing/2014/main" id="{F65E49AB-DE92-E9BE-F905-8D413435924B}"/>
              </a:ext>
            </a:extLst>
          </p:cNvPr>
          <p:cNvSpPr txBox="1"/>
          <p:nvPr/>
        </p:nvSpPr>
        <p:spPr>
          <a:xfrm>
            <a:off x="18387205"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grpSp>
        <p:nvGrpSpPr>
          <p:cNvPr id="68" name="Group 67">
            <a:extLst>
              <a:ext uri="{FF2B5EF4-FFF2-40B4-BE49-F238E27FC236}">
                <a16:creationId xmlns:a16="http://schemas.microsoft.com/office/drawing/2014/main" id="{593D39A2-ABEC-B704-A48B-3E5765CE719B}"/>
              </a:ext>
            </a:extLst>
          </p:cNvPr>
          <p:cNvGrpSpPr/>
          <p:nvPr/>
        </p:nvGrpSpPr>
        <p:grpSpPr>
          <a:xfrm>
            <a:off x="11132179" y="6319314"/>
            <a:ext cx="5669344" cy="2916263"/>
            <a:chOff x="11132179" y="6319314"/>
            <a:chExt cx="5669344" cy="2916263"/>
          </a:xfrm>
        </p:grpSpPr>
        <p:sp>
          <p:nvSpPr>
            <p:cNvPr id="500" name="Rectangle 499">
              <a:extLst>
                <a:ext uri="{FF2B5EF4-FFF2-40B4-BE49-F238E27FC236}">
                  <a16:creationId xmlns:a16="http://schemas.microsoft.com/office/drawing/2014/main" id="{4DAAD34A-95CF-BCE9-42B7-97AF4A59969A}"/>
                </a:ext>
              </a:extLst>
            </p:cNvPr>
            <p:cNvSpPr/>
            <p:nvPr/>
          </p:nvSpPr>
          <p:spPr>
            <a:xfrm>
              <a:off x="11132179" y="6319314"/>
              <a:ext cx="5669344" cy="2916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 name="Picture 500">
              <a:extLst>
                <a:ext uri="{FF2B5EF4-FFF2-40B4-BE49-F238E27FC236}">
                  <a16:creationId xmlns:a16="http://schemas.microsoft.com/office/drawing/2014/main" id="{A631507F-16ED-29CF-6379-24DC5B385172}"/>
                </a:ext>
              </a:extLst>
            </p:cNvPr>
            <p:cNvPicPr>
              <a:picLocks noChangeAspect="1"/>
            </p:cNvPicPr>
            <p:nvPr/>
          </p:nvPicPr>
          <p:blipFill>
            <a:blip r:embed="rId3"/>
            <a:stretch>
              <a:fillRect/>
            </a:stretch>
          </p:blipFill>
          <p:spPr>
            <a:xfrm>
              <a:off x="16344323" y="6319314"/>
              <a:ext cx="457200" cy="647700"/>
            </a:xfrm>
            <a:prstGeom prst="rect">
              <a:avLst/>
            </a:prstGeom>
          </p:spPr>
        </p:pic>
        <p:sp>
          <p:nvSpPr>
            <p:cNvPr id="503" name="TextBox 502">
              <a:extLst>
                <a:ext uri="{FF2B5EF4-FFF2-40B4-BE49-F238E27FC236}">
                  <a16:creationId xmlns:a16="http://schemas.microsoft.com/office/drawing/2014/main" id="{F4ED1785-6F79-055D-C554-AA06BBCC5072}"/>
                </a:ext>
              </a:extLst>
            </p:cNvPr>
            <p:cNvSpPr txBox="1"/>
            <p:nvPr/>
          </p:nvSpPr>
          <p:spPr>
            <a:xfrm>
              <a:off x="14225115" y="6531837"/>
              <a:ext cx="1475506" cy="276999"/>
            </a:xfrm>
            <a:prstGeom prst="rect">
              <a:avLst/>
            </a:prstGeom>
            <a:noFill/>
          </p:spPr>
          <p:txBody>
            <a:bodyPr wrap="square">
              <a:spAutoFit/>
            </a:bodyPr>
            <a:lstStyle/>
            <a:p>
              <a:r>
                <a:rPr lang="en-US" sz="1200" dirty="0">
                  <a:solidFill>
                    <a:schemeClr val="bg1"/>
                  </a:solidFill>
                  <a:latin typeface="Lato" panose="020F0502020204030203" pitchFamily="34" charset="77"/>
                </a:rPr>
                <a:t>Interface:   ge0/0/3  </a:t>
              </a:r>
            </a:p>
          </p:txBody>
        </p:sp>
        <p:sp>
          <p:nvSpPr>
            <p:cNvPr id="505" name="TextBox 504">
              <a:extLst>
                <a:ext uri="{FF2B5EF4-FFF2-40B4-BE49-F238E27FC236}">
                  <a16:creationId xmlns:a16="http://schemas.microsoft.com/office/drawing/2014/main" id="{D8D92C95-D4C2-493E-5126-B005A5F7432C}"/>
                </a:ext>
              </a:extLst>
            </p:cNvPr>
            <p:cNvSpPr txBox="1"/>
            <p:nvPr/>
          </p:nvSpPr>
          <p:spPr>
            <a:xfrm>
              <a:off x="11321914" y="6531837"/>
              <a:ext cx="2549096" cy="276999"/>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sz="1200" dirty="0"/>
                <a:t>L2 Interface Bandwidth (Predicted)</a:t>
              </a:r>
            </a:p>
          </p:txBody>
        </p:sp>
        <p:sp>
          <p:nvSpPr>
            <p:cNvPr id="506" name="Rectangle 505">
              <a:extLst>
                <a:ext uri="{FF2B5EF4-FFF2-40B4-BE49-F238E27FC236}">
                  <a16:creationId xmlns:a16="http://schemas.microsoft.com/office/drawing/2014/main" id="{B1F4F039-CE55-CE38-5981-B79168AD0A61}"/>
                </a:ext>
              </a:extLst>
            </p:cNvPr>
            <p:cNvSpPr/>
            <p:nvPr/>
          </p:nvSpPr>
          <p:spPr>
            <a:xfrm>
              <a:off x="11306016" y="6929857"/>
              <a:ext cx="5311675" cy="2119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4" name="Graphic 503" descr="Caret Down with solid fill">
              <a:extLst>
                <a:ext uri="{FF2B5EF4-FFF2-40B4-BE49-F238E27FC236}">
                  <a16:creationId xmlns:a16="http://schemas.microsoft.com/office/drawing/2014/main" id="{99AA6B19-C934-C98D-11C9-2230B6A038D0}"/>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689732" y="6593392"/>
              <a:ext cx="153888" cy="153888"/>
            </a:xfrm>
            <a:prstGeom prst="rect">
              <a:avLst/>
            </a:prstGeom>
          </p:spPr>
        </p:pic>
        <p:grpSp>
          <p:nvGrpSpPr>
            <p:cNvPr id="59" name="Group 58">
              <a:extLst>
                <a:ext uri="{FF2B5EF4-FFF2-40B4-BE49-F238E27FC236}">
                  <a16:creationId xmlns:a16="http://schemas.microsoft.com/office/drawing/2014/main" id="{8292F336-7606-8F5D-2967-235571D630A9}"/>
                </a:ext>
              </a:extLst>
            </p:cNvPr>
            <p:cNvGrpSpPr/>
            <p:nvPr/>
          </p:nvGrpSpPr>
          <p:grpSpPr>
            <a:xfrm>
              <a:off x="11456860" y="7068118"/>
              <a:ext cx="5026261" cy="1795641"/>
              <a:chOff x="6382164" y="3152060"/>
              <a:chExt cx="5026261" cy="1795641"/>
            </a:xfrm>
          </p:grpSpPr>
          <p:pic>
            <p:nvPicPr>
              <p:cNvPr id="60" name="Picture 59">
                <a:extLst>
                  <a:ext uri="{FF2B5EF4-FFF2-40B4-BE49-F238E27FC236}">
                    <a16:creationId xmlns:a16="http://schemas.microsoft.com/office/drawing/2014/main" id="{263E9066-FEC1-75F6-6E5F-33BA01FC06A3}"/>
                  </a:ext>
                </a:extLst>
              </p:cNvPr>
              <p:cNvPicPr>
                <a:picLocks noChangeAspect="1"/>
              </p:cNvPicPr>
              <p:nvPr/>
            </p:nvPicPr>
            <p:blipFill>
              <a:blip r:embed="rId6" cstate="screen">
                <a:extLst>
                  <a:ext uri="{28A0092B-C50C-407E-A947-70E740481C1C}">
                    <a14:useLocalDpi xmlns:a14="http://schemas.microsoft.com/office/drawing/2010/main"/>
                  </a:ext>
                </a:extLst>
              </a:blip>
              <a:srcRect/>
              <a:stretch/>
            </p:blipFill>
            <p:spPr>
              <a:xfrm>
                <a:off x="6466901" y="3493473"/>
                <a:ext cx="4941524" cy="1454228"/>
              </a:xfrm>
              <a:prstGeom prst="rect">
                <a:avLst/>
              </a:prstGeom>
            </p:spPr>
          </p:pic>
          <p:cxnSp>
            <p:nvCxnSpPr>
              <p:cNvPr id="61" name="Straight Connector 60">
                <a:extLst>
                  <a:ext uri="{FF2B5EF4-FFF2-40B4-BE49-F238E27FC236}">
                    <a16:creationId xmlns:a16="http://schemas.microsoft.com/office/drawing/2014/main" id="{0BFEB26E-C11B-800E-AC0A-F1FC96664731}"/>
                  </a:ext>
                </a:extLst>
              </p:cNvPr>
              <p:cNvCxnSpPr>
                <a:cxnSpLocks/>
              </p:cNvCxnSpPr>
              <p:nvPr/>
            </p:nvCxnSpPr>
            <p:spPr>
              <a:xfrm>
                <a:off x="6447849" y="3860298"/>
                <a:ext cx="4941524" cy="0"/>
              </a:xfrm>
              <a:prstGeom prst="line">
                <a:avLst/>
              </a:prstGeom>
              <a:ln w="19050">
                <a:solidFill>
                  <a:schemeClr val="accent2"/>
                </a:solidFill>
                <a:prstDash val="dash"/>
              </a:ln>
            </p:spPr>
            <p:style>
              <a:lnRef idx="1">
                <a:schemeClr val="accent1"/>
              </a:lnRef>
              <a:fillRef idx="0">
                <a:schemeClr val="accent1"/>
              </a:fillRef>
              <a:effectRef idx="0">
                <a:schemeClr val="accent1"/>
              </a:effectRef>
              <a:fontRef idx="minor">
                <a:schemeClr val="tx1"/>
              </a:fontRef>
            </p:style>
          </p:cxnSp>
          <p:sp>
            <p:nvSpPr>
              <p:cNvPr id="62" name="TextBox 61">
                <a:extLst>
                  <a:ext uri="{FF2B5EF4-FFF2-40B4-BE49-F238E27FC236}">
                    <a16:creationId xmlns:a16="http://schemas.microsoft.com/office/drawing/2014/main" id="{05F5692D-7E75-94EB-84E3-0A42498C4124}"/>
                  </a:ext>
                </a:extLst>
              </p:cNvPr>
              <p:cNvSpPr txBox="1"/>
              <p:nvPr/>
            </p:nvSpPr>
            <p:spPr>
              <a:xfrm>
                <a:off x="6382164" y="3152060"/>
                <a:ext cx="1002603" cy="523220"/>
              </a:xfrm>
              <a:prstGeom prst="rect">
                <a:avLst/>
              </a:prstGeom>
              <a:noFill/>
            </p:spPr>
            <p:txBody>
              <a:bodyPr wrap="square">
                <a:spAutoFit/>
              </a:bodyPr>
              <a:lstStyle/>
              <a:p>
                <a:pPr marL="285750" indent="-285750" algn="ctr">
                  <a:buFontTx/>
                  <a:buChar char="-"/>
                </a:pPr>
                <a:r>
                  <a:rPr lang="nl-BE" sz="1400" dirty="0">
                    <a:solidFill>
                      <a:srgbClr val="122936"/>
                    </a:solidFill>
                    <a:effectLst/>
                    <a:latin typeface="Open Sans" panose="020B0606030504020204" pitchFamily="34" charset="0"/>
                    <a:ea typeface="Open Sans" panose="020B0606030504020204" pitchFamily="34" charset="0"/>
                    <a:cs typeface="Open Sans" panose="020B0606030504020204" pitchFamily="34" charset="0"/>
                  </a:rPr>
                  <a:t>Actual </a:t>
                </a:r>
              </a:p>
              <a:p>
                <a:pPr algn="ctr"/>
                <a:r>
                  <a:rPr lang="nl-BE" sz="1400" dirty="0">
                    <a:solidFill>
                      <a:srgbClr val="122936"/>
                    </a:solidFill>
                    <a:latin typeface="Open Sans" panose="020B0606030504020204" pitchFamily="34" charset="0"/>
                    <a:ea typeface="Open Sans" panose="020B0606030504020204" pitchFamily="34" charset="0"/>
                    <a:cs typeface="Open Sans" panose="020B0606030504020204" pitchFamily="34" charset="0"/>
                  </a:rPr>
                  <a:t>    </a:t>
                </a:r>
                <a:r>
                  <a:rPr lang="nl-BE" sz="1400" dirty="0">
                    <a:solidFill>
                      <a:srgbClr val="122936"/>
                    </a:solidFill>
                    <a:effectLst/>
                    <a:latin typeface="Open Sans" panose="020B0606030504020204" pitchFamily="34" charset="0"/>
                    <a:ea typeface="Open Sans" panose="020B0606030504020204" pitchFamily="34" charset="0"/>
                    <a:cs typeface="Open Sans" panose="020B0606030504020204" pitchFamily="34" charset="0"/>
                  </a:rPr>
                  <a:t>Max</a:t>
                </a:r>
                <a:endParaRPr lang="en-GB" sz="1400" dirty="0"/>
              </a:p>
            </p:txBody>
          </p:sp>
          <p:sp>
            <p:nvSpPr>
              <p:cNvPr id="63" name="TextBox 62">
                <a:extLst>
                  <a:ext uri="{FF2B5EF4-FFF2-40B4-BE49-F238E27FC236}">
                    <a16:creationId xmlns:a16="http://schemas.microsoft.com/office/drawing/2014/main" id="{6CE0C5E3-75B2-4752-211B-91AD650EFE22}"/>
                  </a:ext>
                </a:extLst>
              </p:cNvPr>
              <p:cNvSpPr txBox="1"/>
              <p:nvPr/>
            </p:nvSpPr>
            <p:spPr>
              <a:xfrm>
                <a:off x="7276898" y="3152060"/>
                <a:ext cx="1146925" cy="523220"/>
              </a:xfrm>
              <a:prstGeom prst="rect">
                <a:avLst/>
              </a:prstGeom>
              <a:noFill/>
            </p:spPr>
            <p:txBody>
              <a:bodyPr wrap="square">
                <a:spAutoFit/>
              </a:bodyPr>
              <a:lstStyle/>
              <a:p>
                <a:pPr algn="ctr"/>
                <a:r>
                  <a:rPr lang="nl-BE" sz="1400" b="1" dirty="0">
                    <a:solidFill>
                      <a:srgbClr val="E12053"/>
                    </a:solidFill>
                    <a:effectLst/>
                    <a:latin typeface="Open Sans" panose="020B0606030504020204" pitchFamily="34" charset="0"/>
                    <a:ea typeface="Open Sans" panose="020B0606030504020204" pitchFamily="34" charset="0"/>
                    <a:cs typeface="Open Sans" panose="020B0606030504020204" pitchFamily="34" charset="0"/>
                  </a:rPr>
                  <a:t>-</a:t>
                </a:r>
                <a:r>
                  <a:rPr lang="nl-BE" sz="1400" dirty="0">
                    <a:solidFill>
                      <a:srgbClr val="122936"/>
                    </a:solidFill>
                    <a:effectLst/>
                    <a:latin typeface="Open Sans" panose="020B0606030504020204" pitchFamily="34" charset="0"/>
                    <a:ea typeface="Open Sans" panose="020B0606030504020204" pitchFamily="34" charset="0"/>
                    <a:cs typeface="Open Sans" panose="020B0606030504020204" pitchFamily="34" charset="0"/>
                  </a:rPr>
                  <a:t> Actual Allocated</a:t>
                </a:r>
                <a:endParaRPr lang="en-GB" sz="1400" dirty="0"/>
              </a:p>
            </p:txBody>
          </p:sp>
          <p:cxnSp>
            <p:nvCxnSpPr>
              <p:cNvPr id="489" name="Straight Connector 488">
                <a:extLst>
                  <a:ext uri="{FF2B5EF4-FFF2-40B4-BE49-F238E27FC236}">
                    <a16:creationId xmlns:a16="http://schemas.microsoft.com/office/drawing/2014/main" id="{672FE91F-589F-0C0D-9666-109CFE67A360}"/>
                  </a:ext>
                </a:extLst>
              </p:cNvPr>
              <p:cNvCxnSpPr>
                <a:cxnSpLocks/>
              </p:cNvCxnSpPr>
              <p:nvPr/>
            </p:nvCxnSpPr>
            <p:spPr>
              <a:xfrm>
                <a:off x="6447849" y="3860298"/>
                <a:ext cx="4941524"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490" name="TextBox 489">
                <a:extLst>
                  <a:ext uri="{FF2B5EF4-FFF2-40B4-BE49-F238E27FC236}">
                    <a16:creationId xmlns:a16="http://schemas.microsoft.com/office/drawing/2014/main" id="{07D42563-2D42-3901-2402-F26F2360E3F5}"/>
                  </a:ext>
                </a:extLst>
              </p:cNvPr>
              <p:cNvSpPr txBox="1"/>
              <p:nvPr/>
            </p:nvSpPr>
            <p:spPr>
              <a:xfrm>
                <a:off x="10399357" y="3152060"/>
                <a:ext cx="990016" cy="523220"/>
              </a:xfrm>
              <a:prstGeom prst="rect">
                <a:avLst/>
              </a:prstGeom>
              <a:noFill/>
            </p:spPr>
            <p:txBody>
              <a:bodyPr wrap="square">
                <a:spAutoFit/>
              </a:bodyPr>
              <a:lstStyle/>
              <a:p>
                <a:pPr algn="ctr"/>
                <a:r>
                  <a:rPr lang="nl-BE" sz="1400" b="1" dirty="0">
                    <a:solidFill>
                      <a:srgbClr val="FFC000"/>
                    </a:solidFill>
                    <a:effectLst/>
                    <a:latin typeface="Open Sans" panose="020B0606030504020204" pitchFamily="34" charset="0"/>
                    <a:ea typeface="Open Sans" panose="020B0606030504020204" pitchFamily="34" charset="0"/>
                    <a:cs typeface="Open Sans" panose="020B0606030504020204" pitchFamily="34" charset="0"/>
                  </a:rPr>
                  <a:t>-</a:t>
                </a:r>
                <a:r>
                  <a:rPr lang="nl-BE" sz="1400" b="1" dirty="0">
                    <a:solidFill>
                      <a:srgbClr val="122936"/>
                    </a:solidFill>
                    <a:effectLst/>
                    <a:latin typeface="Open Sans" panose="020B0606030504020204" pitchFamily="34" charset="0"/>
                    <a:ea typeface="Open Sans" panose="020B0606030504020204" pitchFamily="34" charset="0"/>
                    <a:cs typeface="Open Sans" panose="020B0606030504020204" pitchFamily="34" charset="0"/>
                  </a:rPr>
                  <a:t> </a:t>
                </a:r>
                <a:r>
                  <a:rPr lang="nl-BE" sz="1400" dirty="0">
                    <a:solidFill>
                      <a:srgbClr val="122936"/>
                    </a:solidFill>
                    <a:effectLst/>
                    <a:latin typeface="Open Sans" panose="020B0606030504020204" pitchFamily="34" charset="0"/>
                    <a:ea typeface="Open Sans" panose="020B0606030504020204" pitchFamily="34" charset="0"/>
                    <a:cs typeface="Open Sans" panose="020B0606030504020204" pitchFamily="34" charset="0"/>
                  </a:rPr>
                  <a:t>Actual</a:t>
                </a:r>
              </a:p>
              <a:p>
                <a:pPr algn="ctr"/>
                <a:r>
                  <a:rPr lang="nl-BE" sz="1400" dirty="0">
                    <a:solidFill>
                      <a:srgbClr val="122936"/>
                    </a:solidFill>
                    <a:effectLst/>
                    <a:latin typeface="Open Sans" panose="020B0606030504020204" pitchFamily="34" charset="0"/>
                    <a:ea typeface="Open Sans" panose="020B0606030504020204" pitchFamily="34" charset="0"/>
                    <a:cs typeface="Open Sans" panose="020B0606030504020204" pitchFamily="34" charset="0"/>
                  </a:rPr>
                  <a:t> Limit</a:t>
                </a:r>
                <a:endParaRPr lang="en-GB" sz="1400" dirty="0"/>
              </a:p>
            </p:txBody>
          </p:sp>
        </p:grpSp>
      </p:grpSp>
      <p:grpSp>
        <p:nvGrpSpPr>
          <p:cNvPr id="65" name="Group 64">
            <a:extLst>
              <a:ext uri="{FF2B5EF4-FFF2-40B4-BE49-F238E27FC236}">
                <a16:creationId xmlns:a16="http://schemas.microsoft.com/office/drawing/2014/main" id="{7DA3E646-DA47-6FEF-AACE-F497AFBE41F5}"/>
              </a:ext>
            </a:extLst>
          </p:cNvPr>
          <p:cNvGrpSpPr/>
          <p:nvPr/>
        </p:nvGrpSpPr>
        <p:grpSpPr>
          <a:xfrm>
            <a:off x="17283162" y="6319314"/>
            <a:ext cx="5669344" cy="2916263"/>
            <a:chOff x="17283162" y="5962854"/>
            <a:chExt cx="5669344" cy="2916263"/>
          </a:xfrm>
        </p:grpSpPr>
        <p:sp>
          <p:nvSpPr>
            <p:cNvPr id="507" name="Rectangle 506">
              <a:extLst>
                <a:ext uri="{FF2B5EF4-FFF2-40B4-BE49-F238E27FC236}">
                  <a16:creationId xmlns:a16="http://schemas.microsoft.com/office/drawing/2014/main" id="{26AE8C2B-3AF1-71AB-D9D9-A6D74070F399}"/>
                </a:ext>
              </a:extLst>
            </p:cNvPr>
            <p:cNvSpPr/>
            <p:nvPr/>
          </p:nvSpPr>
          <p:spPr>
            <a:xfrm>
              <a:off x="17283162" y="5962854"/>
              <a:ext cx="5669344" cy="291626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8" name="Picture 507">
              <a:extLst>
                <a:ext uri="{FF2B5EF4-FFF2-40B4-BE49-F238E27FC236}">
                  <a16:creationId xmlns:a16="http://schemas.microsoft.com/office/drawing/2014/main" id="{AE93C854-45EC-1989-C7FB-F5DF991FDD4B}"/>
                </a:ext>
              </a:extLst>
            </p:cNvPr>
            <p:cNvPicPr>
              <a:picLocks noChangeAspect="1"/>
            </p:cNvPicPr>
            <p:nvPr/>
          </p:nvPicPr>
          <p:blipFill>
            <a:blip r:embed="rId3"/>
            <a:stretch>
              <a:fillRect/>
            </a:stretch>
          </p:blipFill>
          <p:spPr>
            <a:xfrm>
              <a:off x="22495306" y="5962854"/>
              <a:ext cx="457200" cy="647700"/>
            </a:xfrm>
            <a:prstGeom prst="rect">
              <a:avLst/>
            </a:prstGeom>
          </p:spPr>
        </p:pic>
        <p:sp>
          <p:nvSpPr>
            <p:cNvPr id="509" name="TextBox 508">
              <a:extLst>
                <a:ext uri="{FF2B5EF4-FFF2-40B4-BE49-F238E27FC236}">
                  <a16:creationId xmlns:a16="http://schemas.microsoft.com/office/drawing/2014/main" id="{ED52A6FD-5F36-0273-EB2E-27D1900AAB1F}"/>
                </a:ext>
              </a:extLst>
            </p:cNvPr>
            <p:cNvSpPr txBox="1"/>
            <p:nvPr/>
          </p:nvSpPr>
          <p:spPr>
            <a:xfrm>
              <a:off x="20376098" y="6175377"/>
              <a:ext cx="1475506" cy="276999"/>
            </a:xfrm>
            <a:prstGeom prst="rect">
              <a:avLst/>
            </a:prstGeom>
            <a:noFill/>
          </p:spPr>
          <p:txBody>
            <a:bodyPr wrap="square">
              <a:spAutoFit/>
            </a:bodyPr>
            <a:lstStyle/>
            <a:p>
              <a:r>
                <a:rPr lang="en-US" sz="1200" dirty="0">
                  <a:solidFill>
                    <a:schemeClr val="bg1"/>
                  </a:solidFill>
                  <a:latin typeface="Lato" panose="020F0502020204030203" pitchFamily="34" charset="77"/>
                </a:rPr>
                <a:t>Interface:   ge0/0/3  </a:t>
              </a:r>
            </a:p>
          </p:txBody>
        </p:sp>
        <p:sp>
          <p:nvSpPr>
            <p:cNvPr id="510" name="TextBox 509">
              <a:extLst>
                <a:ext uri="{FF2B5EF4-FFF2-40B4-BE49-F238E27FC236}">
                  <a16:creationId xmlns:a16="http://schemas.microsoft.com/office/drawing/2014/main" id="{DBF926E9-3E30-73E7-FB9F-DA3EC80538EC}"/>
                </a:ext>
              </a:extLst>
            </p:cNvPr>
            <p:cNvSpPr txBox="1"/>
            <p:nvPr/>
          </p:nvSpPr>
          <p:spPr>
            <a:xfrm>
              <a:off x="17472897" y="6175377"/>
              <a:ext cx="2549096" cy="276999"/>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sz="1200" dirty="0"/>
                <a:t>L2 Interface Bandwidth (Predicted)</a:t>
              </a:r>
            </a:p>
          </p:txBody>
        </p:sp>
        <p:sp>
          <p:nvSpPr>
            <p:cNvPr id="511" name="Rectangle 510">
              <a:extLst>
                <a:ext uri="{FF2B5EF4-FFF2-40B4-BE49-F238E27FC236}">
                  <a16:creationId xmlns:a16="http://schemas.microsoft.com/office/drawing/2014/main" id="{22C49282-26BB-3BB3-CC38-2D46618CF8E4}"/>
                </a:ext>
              </a:extLst>
            </p:cNvPr>
            <p:cNvSpPr/>
            <p:nvPr/>
          </p:nvSpPr>
          <p:spPr>
            <a:xfrm>
              <a:off x="17456999" y="6573397"/>
              <a:ext cx="5311675" cy="2119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4" name="Graphic 63" descr="Caret Down with solid fill">
              <a:extLst>
                <a:ext uri="{FF2B5EF4-FFF2-40B4-BE49-F238E27FC236}">
                  <a16:creationId xmlns:a16="http://schemas.microsoft.com/office/drawing/2014/main" id="{9BA11462-52AD-7A70-AB93-9D33FA48880F}"/>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21840715" y="6236932"/>
              <a:ext cx="153888" cy="153888"/>
            </a:xfrm>
            <a:prstGeom prst="rect">
              <a:avLst/>
            </a:prstGeom>
          </p:spPr>
        </p:pic>
        <p:grpSp>
          <p:nvGrpSpPr>
            <p:cNvPr id="492" name="Group 491">
              <a:extLst>
                <a:ext uri="{FF2B5EF4-FFF2-40B4-BE49-F238E27FC236}">
                  <a16:creationId xmlns:a16="http://schemas.microsoft.com/office/drawing/2014/main" id="{F64F0170-B491-4C21-776F-DCFD07019ADB}"/>
                </a:ext>
              </a:extLst>
            </p:cNvPr>
            <p:cNvGrpSpPr/>
            <p:nvPr/>
          </p:nvGrpSpPr>
          <p:grpSpPr>
            <a:xfrm>
              <a:off x="17609231" y="6754025"/>
              <a:ext cx="5007209" cy="1795641"/>
              <a:chOff x="6382164" y="3152060"/>
              <a:chExt cx="5007209" cy="1795641"/>
            </a:xfrm>
          </p:grpSpPr>
          <p:pic>
            <p:nvPicPr>
              <p:cNvPr id="493" name="Picture 492">
                <a:extLst>
                  <a:ext uri="{FF2B5EF4-FFF2-40B4-BE49-F238E27FC236}">
                    <a16:creationId xmlns:a16="http://schemas.microsoft.com/office/drawing/2014/main" id="{005198E5-8B65-4242-AF19-38FC308402E2}"/>
                  </a:ext>
                </a:extLst>
              </p:cNvPr>
              <p:cNvPicPr>
                <a:picLocks noChangeAspect="1"/>
              </p:cNvPicPr>
              <p:nvPr/>
            </p:nvPicPr>
            <p:blipFill>
              <a:blip r:embed="rId7" cstate="screen">
                <a:extLst>
                  <a:ext uri="{28A0092B-C50C-407E-A947-70E740481C1C}">
                    <a14:useLocalDpi xmlns:a14="http://schemas.microsoft.com/office/drawing/2010/main"/>
                  </a:ext>
                </a:extLst>
              </a:blip>
              <a:srcRect/>
              <a:stretch/>
            </p:blipFill>
            <p:spPr>
              <a:xfrm>
                <a:off x="6422834" y="3493473"/>
                <a:ext cx="4816666" cy="1454228"/>
              </a:xfrm>
              <a:prstGeom prst="rect">
                <a:avLst/>
              </a:prstGeom>
            </p:spPr>
          </p:pic>
          <p:sp>
            <p:nvSpPr>
              <p:cNvPr id="494" name="TextBox 493">
                <a:extLst>
                  <a:ext uri="{FF2B5EF4-FFF2-40B4-BE49-F238E27FC236}">
                    <a16:creationId xmlns:a16="http://schemas.microsoft.com/office/drawing/2014/main" id="{31336852-5233-EA60-B792-7A2A465E638A}"/>
                  </a:ext>
                </a:extLst>
              </p:cNvPr>
              <p:cNvSpPr txBox="1"/>
              <p:nvPr/>
            </p:nvSpPr>
            <p:spPr>
              <a:xfrm>
                <a:off x="6382164" y="3152060"/>
                <a:ext cx="1002603" cy="523220"/>
              </a:xfrm>
              <a:prstGeom prst="rect">
                <a:avLst/>
              </a:prstGeom>
              <a:noFill/>
            </p:spPr>
            <p:txBody>
              <a:bodyPr wrap="square">
                <a:spAutoFit/>
              </a:bodyPr>
              <a:lstStyle/>
              <a:p>
                <a:pPr marL="285750" indent="-285750" algn="ctr">
                  <a:buFontTx/>
                  <a:buChar char="-"/>
                </a:pPr>
                <a:r>
                  <a:rPr lang="nl-BE" sz="1400" dirty="0">
                    <a:solidFill>
                      <a:srgbClr val="122936"/>
                    </a:solidFill>
                    <a:effectLst/>
                    <a:latin typeface="Lato" panose="020F0502020204030203" pitchFamily="34" charset="77"/>
                    <a:ea typeface="Open Sans" panose="020B0606030504020204" pitchFamily="34" charset="0"/>
                    <a:cs typeface="Open Sans" panose="020B0606030504020204" pitchFamily="34" charset="0"/>
                  </a:rPr>
                  <a:t>Actual </a:t>
                </a:r>
              </a:p>
              <a:p>
                <a:pPr algn="ctr"/>
                <a:r>
                  <a:rPr lang="nl-BE" sz="1400" dirty="0">
                    <a:solidFill>
                      <a:srgbClr val="122936"/>
                    </a:solidFill>
                    <a:latin typeface="Lato" panose="020F0502020204030203" pitchFamily="34" charset="77"/>
                    <a:ea typeface="Open Sans" panose="020B0606030504020204" pitchFamily="34" charset="0"/>
                    <a:cs typeface="Open Sans" panose="020B0606030504020204" pitchFamily="34" charset="0"/>
                  </a:rPr>
                  <a:t>    </a:t>
                </a:r>
                <a:r>
                  <a:rPr lang="nl-BE" sz="1400" dirty="0">
                    <a:solidFill>
                      <a:srgbClr val="122936"/>
                    </a:solidFill>
                    <a:effectLst/>
                    <a:latin typeface="Lato" panose="020F0502020204030203" pitchFamily="34" charset="77"/>
                    <a:ea typeface="Open Sans" panose="020B0606030504020204" pitchFamily="34" charset="0"/>
                    <a:cs typeface="Open Sans" panose="020B0606030504020204" pitchFamily="34" charset="0"/>
                  </a:rPr>
                  <a:t>Max</a:t>
                </a:r>
                <a:endParaRPr lang="en-GB" sz="1400" dirty="0">
                  <a:latin typeface="Lato" panose="020F0502020204030203" pitchFamily="34" charset="77"/>
                </a:endParaRPr>
              </a:p>
            </p:txBody>
          </p:sp>
          <p:sp>
            <p:nvSpPr>
              <p:cNvPr id="495" name="TextBox 494">
                <a:extLst>
                  <a:ext uri="{FF2B5EF4-FFF2-40B4-BE49-F238E27FC236}">
                    <a16:creationId xmlns:a16="http://schemas.microsoft.com/office/drawing/2014/main" id="{35BDBADD-9DA1-3748-D941-D433CA2F4132}"/>
                  </a:ext>
                </a:extLst>
              </p:cNvPr>
              <p:cNvSpPr txBox="1"/>
              <p:nvPr/>
            </p:nvSpPr>
            <p:spPr>
              <a:xfrm>
                <a:off x="7276898" y="3152060"/>
                <a:ext cx="1146925" cy="523220"/>
              </a:xfrm>
              <a:prstGeom prst="rect">
                <a:avLst/>
              </a:prstGeom>
              <a:noFill/>
            </p:spPr>
            <p:txBody>
              <a:bodyPr wrap="square">
                <a:spAutoFit/>
              </a:bodyPr>
              <a:lstStyle/>
              <a:p>
                <a:pPr algn="ctr"/>
                <a:r>
                  <a:rPr lang="nl-BE" sz="1400" b="1" dirty="0">
                    <a:solidFill>
                      <a:srgbClr val="E12053"/>
                    </a:solidFill>
                    <a:effectLst/>
                    <a:latin typeface="Lato" panose="020F0502020204030203" pitchFamily="34" charset="77"/>
                    <a:ea typeface="Open Sans" panose="020B0606030504020204" pitchFamily="34" charset="0"/>
                    <a:cs typeface="Open Sans" panose="020B0606030504020204" pitchFamily="34" charset="0"/>
                  </a:rPr>
                  <a:t>-</a:t>
                </a:r>
                <a:r>
                  <a:rPr lang="nl-BE" sz="1400" dirty="0">
                    <a:solidFill>
                      <a:srgbClr val="122936"/>
                    </a:solidFill>
                    <a:effectLst/>
                    <a:latin typeface="Lato" panose="020F0502020204030203" pitchFamily="34" charset="77"/>
                    <a:ea typeface="Open Sans" panose="020B0606030504020204" pitchFamily="34" charset="0"/>
                    <a:cs typeface="Open Sans" panose="020B0606030504020204" pitchFamily="34" charset="0"/>
                  </a:rPr>
                  <a:t> Actual Allocated</a:t>
                </a:r>
                <a:endParaRPr lang="en-GB" sz="1400" dirty="0">
                  <a:latin typeface="Lato" panose="020F0502020204030203" pitchFamily="34" charset="77"/>
                </a:endParaRPr>
              </a:p>
            </p:txBody>
          </p:sp>
          <p:sp>
            <p:nvSpPr>
              <p:cNvPr id="496" name="TextBox 495">
                <a:extLst>
                  <a:ext uri="{FF2B5EF4-FFF2-40B4-BE49-F238E27FC236}">
                    <a16:creationId xmlns:a16="http://schemas.microsoft.com/office/drawing/2014/main" id="{18CDE7E3-9501-1485-1576-3445A0ED40F6}"/>
                  </a:ext>
                </a:extLst>
              </p:cNvPr>
              <p:cNvSpPr txBox="1"/>
              <p:nvPr/>
            </p:nvSpPr>
            <p:spPr>
              <a:xfrm>
                <a:off x="8315953" y="3152060"/>
                <a:ext cx="1088355" cy="523220"/>
              </a:xfrm>
              <a:prstGeom prst="rect">
                <a:avLst/>
              </a:prstGeom>
              <a:noFill/>
            </p:spPr>
            <p:txBody>
              <a:bodyPr wrap="square">
                <a:spAutoFit/>
              </a:bodyPr>
              <a:lstStyle/>
              <a:p>
                <a:pPr algn="ctr"/>
                <a:r>
                  <a:rPr lang="nl-BE" sz="1400" b="1" dirty="0">
                    <a:solidFill>
                      <a:srgbClr val="122936"/>
                    </a:solidFill>
                    <a:effectLst/>
                    <a:latin typeface="Lato" panose="020F0502020204030203" pitchFamily="34" charset="77"/>
                    <a:ea typeface="Open Sans" panose="020B0606030504020204" pitchFamily="34" charset="0"/>
                    <a:cs typeface="Open Sans" panose="020B0606030504020204" pitchFamily="34" charset="0"/>
                  </a:rPr>
                  <a:t>-</a:t>
                </a:r>
                <a:r>
                  <a:rPr lang="nl-BE" sz="1400" dirty="0">
                    <a:solidFill>
                      <a:srgbClr val="122936"/>
                    </a:solidFill>
                    <a:effectLst/>
                    <a:latin typeface="Lato" panose="020F0502020204030203" pitchFamily="34" charset="77"/>
                    <a:ea typeface="Open Sans" panose="020B0606030504020204" pitchFamily="34" charset="0"/>
                    <a:cs typeface="Open Sans" panose="020B0606030504020204" pitchFamily="34" charset="0"/>
                  </a:rPr>
                  <a:t> Predicted Max</a:t>
                </a:r>
                <a:endParaRPr lang="en-GB" sz="1400" dirty="0">
                  <a:latin typeface="Lato" panose="020F0502020204030203" pitchFamily="34" charset="77"/>
                </a:endParaRPr>
              </a:p>
            </p:txBody>
          </p:sp>
          <p:sp>
            <p:nvSpPr>
              <p:cNvPr id="497" name="TextBox 496">
                <a:extLst>
                  <a:ext uri="{FF2B5EF4-FFF2-40B4-BE49-F238E27FC236}">
                    <a16:creationId xmlns:a16="http://schemas.microsoft.com/office/drawing/2014/main" id="{3178E536-2C62-3562-55D4-DD108D2AF78D}"/>
                  </a:ext>
                </a:extLst>
              </p:cNvPr>
              <p:cNvSpPr txBox="1"/>
              <p:nvPr/>
            </p:nvSpPr>
            <p:spPr>
              <a:xfrm>
                <a:off x="9296438" y="3152060"/>
                <a:ext cx="1210788" cy="523220"/>
              </a:xfrm>
              <a:prstGeom prst="rect">
                <a:avLst/>
              </a:prstGeom>
              <a:noFill/>
            </p:spPr>
            <p:txBody>
              <a:bodyPr wrap="square">
                <a:spAutoFit/>
              </a:bodyPr>
              <a:lstStyle/>
              <a:p>
                <a:pPr algn="ctr"/>
                <a:r>
                  <a:rPr lang="nl-BE" sz="1400" b="1" dirty="0">
                    <a:solidFill>
                      <a:srgbClr val="FFFF00"/>
                    </a:solidFill>
                    <a:effectLst/>
                    <a:latin typeface="Lato" panose="020F0502020204030203" pitchFamily="34" charset="77"/>
                    <a:ea typeface="Open Sans" panose="020B0606030504020204" pitchFamily="34" charset="0"/>
                    <a:cs typeface="Open Sans" panose="020B0606030504020204" pitchFamily="34" charset="0"/>
                  </a:rPr>
                  <a:t>-</a:t>
                </a:r>
                <a:r>
                  <a:rPr lang="nl-BE" sz="1400" dirty="0">
                    <a:solidFill>
                      <a:srgbClr val="122936"/>
                    </a:solidFill>
                    <a:effectLst/>
                    <a:latin typeface="Lato" panose="020F0502020204030203" pitchFamily="34" charset="77"/>
                    <a:ea typeface="Open Sans" panose="020B0606030504020204" pitchFamily="34" charset="0"/>
                    <a:cs typeface="Open Sans" panose="020B0606030504020204" pitchFamily="34" charset="0"/>
                  </a:rPr>
                  <a:t> Predicted    Allocated</a:t>
                </a:r>
                <a:endParaRPr lang="en-GB" sz="1400" dirty="0">
                  <a:latin typeface="Lato" panose="020F0502020204030203" pitchFamily="34" charset="77"/>
                </a:endParaRPr>
              </a:p>
            </p:txBody>
          </p:sp>
          <p:cxnSp>
            <p:nvCxnSpPr>
              <p:cNvPr id="498" name="Straight Connector 497">
                <a:extLst>
                  <a:ext uri="{FF2B5EF4-FFF2-40B4-BE49-F238E27FC236}">
                    <a16:creationId xmlns:a16="http://schemas.microsoft.com/office/drawing/2014/main" id="{44FD2326-2D18-4F1B-32DD-F35AB69790AD}"/>
                  </a:ext>
                </a:extLst>
              </p:cNvPr>
              <p:cNvCxnSpPr>
                <a:cxnSpLocks/>
              </p:cNvCxnSpPr>
              <p:nvPr/>
            </p:nvCxnSpPr>
            <p:spPr>
              <a:xfrm>
                <a:off x="6447849" y="3860298"/>
                <a:ext cx="4941524" cy="0"/>
              </a:xfrm>
              <a:prstGeom prst="line">
                <a:avLst/>
              </a:prstGeom>
              <a:ln w="19050">
                <a:solidFill>
                  <a:srgbClr val="FFC000"/>
                </a:solidFill>
                <a:prstDash val="dash"/>
              </a:ln>
            </p:spPr>
            <p:style>
              <a:lnRef idx="1">
                <a:schemeClr val="accent1"/>
              </a:lnRef>
              <a:fillRef idx="0">
                <a:schemeClr val="accent1"/>
              </a:fillRef>
              <a:effectRef idx="0">
                <a:schemeClr val="accent1"/>
              </a:effectRef>
              <a:fontRef idx="minor">
                <a:schemeClr val="tx1"/>
              </a:fontRef>
            </p:style>
          </p:cxnSp>
          <p:sp>
            <p:nvSpPr>
              <p:cNvPr id="499" name="TextBox 498">
                <a:extLst>
                  <a:ext uri="{FF2B5EF4-FFF2-40B4-BE49-F238E27FC236}">
                    <a16:creationId xmlns:a16="http://schemas.microsoft.com/office/drawing/2014/main" id="{E1BD041B-69E0-D195-4101-E754D8F5FD9A}"/>
                  </a:ext>
                </a:extLst>
              </p:cNvPr>
              <p:cNvSpPr txBox="1"/>
              <p:nvPr/>
            </p:nvSpPr>
            <p:spPr>
              <a:xfrm>
                <a:off x="10399357" y="3152060"/>
                <a:ext cx="990016" cy="523220"/>
              </a:xfrm>
              <a:prstGeom prst="rect">
                <a:avLst/>
              </a:prstGeom>
              <a:noFill/>
            </p:spPr>
            <p:txBody>
              <a:bodyPr wrap="square">
                <a:spAutoFit/>
              </a:bodyPr>
              <a:lstStyle/>
              <a:p>
                <a:pPr algn="ctr"/>
                <a:r>
                  <a:rPr lang="nl-BE" sz="1400" b="1" dirty="0">
                    <a:solidFill>
                      <a:srgbClr val="FFC000"/>
                    </a:solidFill>
                    <a:effectLst/>
                    <a:latin typeface="Lato" panose="020F0502020204030203" pitchFamily="34" charset="77"/>
                    <a:ea typeface="Open Sans" panose="020B0606030504020204" pitchFamily="34" charset="0"/>
                    <a:cs typeface="Open Sans" panose="020B0606030504020204" pitchFamily="34" charset="0"/>
                  </a:rPr>
                  <a:t>-</a:t>
                </a:r>
                <a:r>
                  <a:rPr lang="nl-BE" sz="1400" b="1" dirty="0">
                    <a:solidFill>
                      <a:srgbClr val="122936"/>
                    </a:solidFill>
                    <a:effectLst/>
                    <a:latin typeface="Lato" panose="020F0502020204030203" pitchFamily="34" charset="77"/>
                    <a:ea typeface="Open Sans" panose="020B0606030504020204" pitchFamily="34" charset="0"/>
                    <a:cs typeface="Open Sans" panose="020B0606030504020204" pitchFamily="34" charset="0"/>
                  </a:rPr>
                  <a:t> </a:t>
                </a:r>
                <a:r>
                  <a:rPr lang="nl-BE" sz="1400" dirty="0">
                    <a:solidFill>
                      <a:srgbClr val="122936"/>
                    </a:solidFill>
                    <a:effectLst/>
                    <a:latin typeface="Lato" panose="020F0502020204030203" pitchFamily="34" charset="77"/>
                    <a:ea typeface="Open Sans" panose="020B0606030504020204" pitchFamily="34" charset="0"/>
                    <a:cs typeface="Open Sans" panose="020B0606030504020204" pitchFamily="34" charset="0"/>
                  </a:rPr>
                  <a:t>Actual</a:t>
                </a:r>
              </a:p>
              <a:p>
                <a:pPr algn="ctr"/>
                <a:r>
                  <a:rPr lang="nl-BE" sz="1400" dirty="0">
                    <a:solidFill>
                      <a:srgbClr val="122936"/>
                    </a:solidFill>
                    <a:effectLst/>
                    <a:latin typeface="Lato" panose="020F0502020204030203" pitchFamily="34" charset="77"/>
                    <a:ea typeface="Open Sans" panose="020B0606030504020204" pitchFamily="34" charset="0"/>
                    <a:cs typeface="Open Sans" panose="020B0606030504020204" pitchFamily="34" charset="0"/>
                  </a:rPr>
                  <a:t> Limit</a:t>
                </a:r>
                <a:endParaRPr lang="en-GB" sz="1400" dirty="0">
                  <a:latin typeface="Lato" panose="020F0502020204030203" pitchFamily="34" charset="77"/>
                </a:endParaRPr>
              </a:p>
            </p:txBody>
          </p:sp>
        </p:grpSp>
      </p:grpSp>
      <p:sp>
        <p:nvSpPr>
          <p:cNvPr id="3" name="Google Shape;45;p9">
            <a:extLst>
              <a:ext uri="{FF2B5EF4-FFF2-40B4-BE49-F238E27FC236}">
                <a16:creationId xmlns:a16="http://schemas.microsoft.com/office/drawing/2014/main" id="{991B5830-A87E-F082-C362-357EA30C669A}"/>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1225279338"/>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BE62EF9-B93E-8504-91E6-BA559FF11FF3}"/>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6C38571-DACC-008F-1D1E-4C926FF05270}"/>
              </a:ext>
            </a:extLst>
          </p:cNvPr>
          <p:cNvSpPr>
            <a:spLocks noGrp="1"/>
          </p:cNvSpPr>
          <p:nvPr>
            <p:ph type="title"/>
          </p:nvPr>
        </p:nvSpPr>
        <p:spPr/>
        <p:txBody>
          <a:bodyPr vert="horz" lIns="91440" tIns="45720" rIns="91440" bIns="45720" rtlCol="0" anchor="ctr">
            <a:normAutofit/>
          </a:bodyPr>
          <a:lstStyle/>
          <a:p>
            <a:r>
              <a:rPr lang="en-GB" dirty="0"/>
              <a:t>PANEL: NETWORK EQUIPMENT INTERFACE ERROR RATES</a:t>
            </a:r>
          </a:p>
        </p:txBody>
      </p:sp>
      <p:sp>
        <p:nvSpPr>
          <p:cNvPr id="4" name="Content Placeholder 3">
            <a:extLst>
              <a:ext uri="{FF2B5EF4-FFF2-40B4-BE49-F238E27FC236}">
                <a16:creationId xmlns:a16="http://schemas.microsoft.com/office/drawing/2014/main" id="{D1FA8C4B-676C-A39B-7F46-2FC0669BDA02}"/>
              </a:ext>
            </a:extLst>
          </p:cNvPr>
          <p:cNvSpPr>
            <a:spLocks noGrp="1"/>
          </p:cNvSpPr>
          <p:nvPr>
            <p:ph idx="1"/>
          </p:nvPr>
        </p:nvSpPr>
        <p:spPr>
          <a:xfrm>
            <a:off x="1658283" y="3641531"/>
            <a:ext cx="8730812" cy="9553769"/>
          </a:xfrm>
          <a:noFill/>
          <a:ln>
            <a:noFill/>
          </a:ln>
        </p:spPr>
        <p:txBody>
          <a:bodyPr spcFirstLastPara="1" wrap="square" lIns="91425" tIns="45700" rIns="91425" bIns="45700" anchor="t" anchorCtr="0">
            <a:normAutofit/>
          </a:bodyPr>
          <a:lstStyle/>
          <a:p>
            <a:r>
              <a:rPr lang="en-GB" sz="5400" dirty="0">
                <a:solidFill>
                  <a:srgbClr val="172B4D"/>
                </a:solidFill>
                <a:latin typeface="-apple-system"/>
              </a:rPr>
              <a:t>For selected equipment</a:t>
            </a:r>
          </a:p>
          <a:p>
            <a:pPr lvl="1"/>
            <a:r>
              <a:rPr lang="en-GB" dirty="0"/>
              <a:t>Fill based on error rates for individual interfaces</a:t>
            </a:r>
          </a:p>
        </p:txBody>
      </p:sp>
      <p:sp>
        <p:nvSpPr>
          <p:cNvPr id="92" name="Rounded Rectangle 91">
            <a:extLst>
              <a:ext uri="{FF2B5EF4-FFF2-40B4-BE49-F238E27FC236}">
                <a16:creationId xmlns:a16="http://schemas.microsoft.com/office/drawing/2014/main" id="{203BA5ED-62B8-4DB3-B30E-F9C513AEC953}"/>
              </a:ext>
            </a:extLst>
          </p:cNvPr>
          <p:cNvSpPr/>
          <p:nvPr/>
        </p:nvSpPr>
        <p:spPr>
          <a:xfrm>
            <a:off x="16902697"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C977E952-10BE-BE11-FE26-3AD37192E31B}"/>
              </a:ext>
            </a:extLst>
          </p:cNvPr>
          <p:cNvSpPr txBox="1"/>
          <p:nvPr/>
        </p:nvSpPr>
        <p:spPr>
          <a:xfrm>
            <a:off x="12671809"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94" name="TextBox 93">
            <a:extLst>
              <a:ext uri="{FF2B5EF4-FFF2-40B4-BE49-F238E27FC236}">
                <a16:creationId xmlns:a16="http://schemas.microsoft.com/office/drawing/2014/main" id="{BB048072-E31A-46EA-E198-A4F9B1D25411}"/>
              </a:ext>
            </a:extLst>
          </p:cNvPr>
          <p:cNvSpPr txBox="1"/>
          <p:nvPr/>
        </p:nvSpPr>
        <p:spPr>
          <a:xfrm>
            <a:off x="17805383"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grpSp>
        <p:nvGrpSpPr>
          <p:cNvPr id="42" name="Group 41">
            <a:extLst>
              <a:ext uri="{FF2B5EF4-FFF2-40B4-BE49-F238E27FC236}">
                <a16:creationId xmlns:a16="http://schemas.microsoft.com/office/drawing/2014/main" id="{05FD74CD-3EDA-7039-594F-17A53D82921B}"/>
              </a:ext>
            </a:extLst>
          </p:cNvPr>
          <p:cNvGrpSpPr/>
          <p:nvPr/>
        </p:nvGrpSpPr>
        <p:grpSpPr>
          <a:xfrm>
            <a:off x="12361951" y="6356008"/>
            <a:ext cx="4080975" cy="2824735"/>
            <a:chOff x="12485078" y="5928497"/>
            <a:chExt cx="4080975" cy="2824735"/>
          </a:xfrm>
        </p:grpSpPr>
        <p:sp>
          <p:nvSpPr>
            <p:cNvPr id="21" name="Rectangle 20">
              <a:extLst>
                <a:ext uri="{FF2B5EF4-FFF2-40B4-BE49-F238E27FC236}">
                  <a16:creationId xmlns:a16="http://schemas.microsoft.com/office/drawing/2014/main" id="{B7607AD6-589A-2223-444A-A6043378EF6D}"/>
                </a:ext>
              </a:extLst>
            </p:cNvPr>
            <p:cNvSpPr/>
            <p:nvPr/>
          </p:nvSpPr>
          <p:spPr>
            <a:xfrm>
              <a:off x="12485078" y="5928498"/>
              <a:ext cx="4080975" cy="282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139677FC-DDCD-411E-EAF3-895CD13A206A}"/>
                </a:ext>
              </a:extLst>
            </p:cNvPr>
            <p:cNvPicPr>
              <a:picLocks noChangeAspect="1"/>
            </p:cNvPicPr>
            <p:nvPr/>
          </p:nvPicPr>
          <p:blipFill>
            <a:blip r:embed="rId3"/>
            <a:stretch>
              <a:fillRect/>
            </a:stretch>
          </p:blipFill>
          <p:spPr>
            <a:xfrm>
              <a:off x="16108853" y="5928497"/>
              <a:ext cx="457200" cy="647700"/>
            </a:xfrm>
            <a:prstGeom prst="rect">
              <a:avLst/>
            </a:prstGeom>
          </p:spPr>
        </p:pic>
        <p:sp>
          <p:nvSpPr>
            <p:cNvPr id="25" name="Rectangle 24">
              <a:extLst>
                <a:ext uri="{FF2B5EF4-FFF2-40B4-BE49-F238E27FC236}">
                  <a16:creationId xmlns:a16="http://schemas.microsoft.com/office/drawing/2014/main" id="{061B7FE3-EAE3-7181-0CAF-D3E81EE9451F}"/>
                </a:ext>
              </a:extLst>
            </p:cNvPr>
            <p:cNvSpPr/>
            <p:nvPr/>
          </p:nvSpPr>
          <p:spPr>
            <a:xfrm>
              <a:off x="12658116" y="6539040"/>
              <a:ext cx="3796905" cy="2119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cx1="http://schemas.microsoft.com/office/drawing/2015/9/8/chartex">
          <mc:Choice Requires="cx1">
            <p:graphicFrame>
              <p:nvGraphicFramePr>
                <p:cNvPr id="5" name="Chart 4">
                  <a:extLst>
                    <a:ext uri="{FF2B5EF4-FFF2-40B4-BE49-F238E27FC236}">
                      <a16:creationId xmlns:a16="http://schemas.microsoft.com/office/drawing/2014/main" id="{9225B90E-30C8-DC64-47A4-76024D7C1B4B}"/>
                    </a:ext>
                  </a:extLst>
                </p:cNvPr>
                <p:cNvGraphicFramePr/>
                <p:nvPr>
                  <p:extLst>
                    <p:ext uri="{D42A27DB-BD31-4B8C-83A1-F6EECF244321}">
                      <p14:modId xmlns:p14="http://schemas.microsoft.com/office/powerpoint/2010/main" val="1361424470"/>
                    </p:ext>
                  </p:extLst>
                </p:nvPr>
              </p:nvGraphicFramePr>
              <p:xfrm>
                <a:off x="12708492" y="5928497"/>
                <a:ext cx="3717681" cy="2691179"/>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5" name="Chart 4">
                  <a:extLst>
                    <a:ext uri="{FF2B5EF4-FFF2-40B4-BE49-F238E27FC236}">
                      <a16:creationId xmlns:a16="http://schemas.microsoft.com/office/drawing/2014/main" id="{9225B90E-30C8-DC64-47A4-76024D7C1B4B}"/>
                    </a:ext>
                  </a:extLst>
                </p:cNvPr>
                <p:cNvPicPr>
                  <a:picLocks noGrp="1" noRot="1" noChangeAspect="1" noMove="1" noResize="1" noEditPoints="1" noAdjustHandles="1" noChangeArrowheads="1" noChangeShapeType="1"/>
                </p:cNvPicPr>
                <p:nvPr/>
              </p:nvPicPr>
              <p:blipFill>
                <a:blip r:embed="rId5"/>
                <a:stretch>
                  <a:fillRect/>
                </a:stretch>
              </p:blipFill>
              <p:spPr>
                <a:xfrm>
                  <a:off x="12585365" y="6356008"/>
                  <a:ext cx="3717681" cy="2691179"/>
                </a:xfrm>
                <a:prstGeom prst="rect">
                  <a:avLst/>
                </a:prstGeom>
              </p:spPr>
            </p:pic>
          </mc:Fallback>
        </mc:AlternateContent>
      </p:grpSp>
      <p:grpSp>
        <p:nvGrpSpPr>
          <p:cNvPr id="43" name="Group 42">
            <a:extLst>
              <a:ext uri="{FF2B5EF4-FFF2-40B4-BE49-F238E27FC236}">
                <a16:creationId xmlns:a16="http://schemas.microsoft.com/office/drawing/2014/main" id="{E8D46D04-9324-E70F-A0B2-6FDCF5D0A1B1}"/>
              </a:ext>
            </a:extLst>
          </p:cNvPr>
          <p:cNvGrpSpPr/>
          <p:nvPr/>
        </p:nvGrpSpPr>
        <p:grpSpPr>
          <a:xfrm>
            <a:off x="17495525" y="6316640"/>
            <a:ext cx="4080975" cy="2864103"/>
            <a:chOff x="17325065" y="5889129"/>
            <a:chExt cx="4080975" cy="2864103"/>
          </a:xfrm>
        </p:grpSpPr>
        <p:sp>
          <p:nvSpPr>
            <p:cNvPr id="37" name="Rectangle 36">
              <a:extLst>
                <a:ext uri="{FF2B5EF4-FFF2-40B4-BE49-F238E27FC236}">
                  <a16:creationId xmlns:a16="http://schemas.microsoft.com/office/drawing/2014/main" id="{70579FF3-6416-F92E-8364-24A7F001F364}"/>
                </a:ext>
              </a:extLst>
            </p:cNvPr>
            <p:cNvSpPr/>
            <p:nvPr/>
          </p:nvSpPr>
          <p:spPr>
            <a:xfrm>
              <a:off x="17325065" y="5928498"/>
              <a:ext cx="4080975" cy="2824734"/>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8" name="Picture 37">
              <a:extLst>
                <a:ext uri="{FF2B5EF4-FFF2-40B4-BE49-F238E27FC236}">
                  <a16:creationId xmlns:a16="http://schemas.microsoft.com/office/drawing/2014/main" id="{A6305DEB-063E-DE81-D5C1-954C2077874C}"/>
                </a:ext>
              </a:extLst>
            </p:cNvPr>
            <p:cNvPicPr>
              <a:picLocks noChangeAspect="1"/>
            </p:cNvPicPr>
            <p:nvPr/>
          </p:nvPicPr>
          <p:blipFill>
            <a:blip r:embed="rId3"/>
            <a:stretch>
              <a:fillRect/>
            </a:stretch>
          </p:blipFill>
          <p:spPr>
            <a:xfrm>
              <a:off x="20948840" y="5928497"/>
              <a:ext cx="457200" cy="647700"/>
            </a:xfrm>
            <a:prstGeom prst="rect">
              <a:avLst/>
            </a:prstGeom>
          </p:spPr>
        </p:pic>
        <p:sp>
          <p:nvSpPr>
            <p:cNvPr id="39" name="Rectangle 38">
              <a:extLst>
                <a:ext uri="{FF2B5EF4-FFF2-40B4-BE49-F238E27FC236}">
                  <a16:creationId xmlns:a16="http://schemas.microsoft.com/office/drawing/2014/main" id="{62389B4F-E751-874D-03C2-3DE943278F90}"/>
                </a:ext>
              </a:extLst>
            </p:cNvPr>
            <p:cNvSpPr/>
            <p:nvPr/>
          </p:nvSpPr>
          <p:spPr>
            <a:xfrm>
              <a:off x="17468119" y="6539040"/>
              <a:ext cx="3796905" cy="211974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mc:AlternateContent xmlns:mc="http://schemas.openxmlformats.org/markup-compatibility/2006" xmlns:cx1="http://schemas.microsoft.com/office/drawing/2015/9/8/chartex">
          <mc:Choice Requires="cx1">
            <p:graphicFrame>
              <p:nvGraphicFramePr>
                <p:cNvPr id="7" name="Chart 6">
                  <a:extLst>
                    <a:ext uri="{FF2B5EF4-FFF2-40B4-BE49-F238E27FC236}">
                      <a16:creationId xmlns:a16="http://schemas.microsoft.com/office/drawing/2014/main" id="{8FE850B0-1C01-234F-F6D0-60FA2132A562}"/>
                    </a:ext>
                  </a:extLst>
                </p:cNvPr>
                <p:cNvGraphicFramePr/>
                <p:nvPr>
                  <p:extLst>
                    <p:ext uri="{D42A27DB-BD31-4B8C-83A1-F6EECF244321}">
                      <p14:modId xmlns:p14="http://schemas.microsoft.com/office/powerpoint/2010/main" val="2357170660"/>
                    </p:ext>
                  </p:extLst>
                </p:nvPr>
              </p:nvGraphicFramePr>
              <p:xfrm>
                <a:off x="17525028" y="5889129"/>
                <a:ext cx="3707972" cy="2730547"/>
              </p:xfrm>
              <a:graphic>
                <a:graphicData uri="http://schemas.microsoft.com/office/drawing/2014/chartex">
                  <cx:chart xmlns:cx="http://schemas.microsoft.com/office/drawing/2014/chartex" xmlns:r="http://schemas.openxmlformats.org/officeDocument/2006/relationships" r:id="rId6"/>
                </a:graphicData>
              </a:graphic>
            </p:graphicFrame>
          </mc:Choice>
          <mc:Fallback xmlns="">
            <p:pic>
              <p:nvPicPr>
                <p:cNvPr id="7" name="Chart 6">
                  <a:extLst>
                    <a:ext uri="{FF2B5EF4-FFF2-40B4-BE49-F238E27FC236}">
                      <a16:creationId xmlns:a16="http://schemas.microsoft.com/office/drawing/2014/main" id="{8FE850B0-1C01-234F-F6D0-60FA2132A562}"/>
                    </a:ext>
                  </a:extLst>
                </p:cNvPr>
                <p:cNvPicPr>
                  <a:picLocks noGrp="1" noRot="1" noChangeAspect="1" noMove="1" noResize="1" noEditPoints="1" noAdjustHandles="1" noChangeArrowheads="1" noChangeShapeType="1"/>
                </p:cNvPicPr>
                <p:nvPr/>
              </p:nvPicPr>
              <p:blipFill>
                <a:blip r:embed="rId7"/>
                <a:stretch>
                  <a:fillRect/>
                </a:stretch>
              </p:blipFill>
              <p:spPr>
                <a:xfrm>
                  <a:off x="17695488" y="6316640"/>
                  <a:ext cx="3707972" cy="2730547"/>
                </a:xfrm>
                <a:prstGeom prst="rect">
                  <a:avLst/>
                </a:prstGeom>
              </p:spPr>
            </p:pic>
          </mc:Fallback>
        </mc:AlternateContent>
      </p:grpSp>
      <p:sp>
        <p:nvSpPr>
          <p:cNvPr id="3" name="Google Shape;45;p9">
            <a:extLst>
              <a:ext uri="{FF2B5EF4-FFF2-40B4-BE49-F238E27FC236}">
                <a16:creationId xmlns:a16="http://schemas.microsoft.com/office/drawing/2014/main" id="{A6131DC9-10F7-D78E-0DFB-61BDF87E1E6B}"/>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1034996407"/>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F6F709C-596C-7A11-E5FF-0B8C75CEDB4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30741E0-CA5B-6BF7-197E-9D2458F532C0}"/>
              </a:ext>
            </a:extLst>
          </p:cNvPr>
          <p:cNvSpPr>
            <a:spLocks noGrp="1"/>
          </p:cNvSpPr>
          <p:nvPr>
            <p:ph type="title"/>
          </p:nvPr>
        </p:nvSpPr>
        <p:spPr/>
        <p:txBody>
          <a:bodyPr vert="horz" lIns="91440" tIns="45720" rIns="91440" bIns="45720" rtlCol="0" anchor="ctr">
            <a:normAutofit/>
          </a:bodyPr>
          <a:lstStyle/>
          <a:p>
            <a:r>
              <a:rPr lang="en-GB" dirty="0"/>
              <a:t>PANEL: Switching/routing classifiers</a:t>
            </a:r>
          </a:p>
        </p:txBody>
      </p:sp>
      <p:sp>
        <p:nvSpPr>
          <p:cNvPr id="4" name="Content Placeholder 3">
            <a:extLst>
              <a:ext uri="{FF2B5EF4-FFF2-40B4-BE49-F238E27FC236}">
                <a16:creationId xmlns:a16="http://schemas.microsoft.com/office/drawing/2014/main" id="{4E17E97E-BA36-648D-5F3F-69E4476D6C6C}"/>
              </a:ext>
            </a:extLst>
          </p:cNvPr>
          <p:cNvSpPr>
            <a:spLocks noGrp="1"/>
          </p:cNvSpPr>
          <p:nvPr>
            <p:ph idx="1"/>
          </p:nvPr>
        </p:nvSpPr>
        <p:spPr>
          <a:xfrm>
            <a:off x="1658283" y="3641531"/>
            <a:ext cx="7841191" cy="9553769"/>
          </a:xfrm>
          <a:noFill/>
          <a:ln>
            <a:noFill/>
          </a:ln>
        </p:spPr>
        <p:txBody>
          <a:bodyPr spcFirstLastPara="1" wrap="square" lIns="91425" tIns="45700" rIns="91425" bIns="45700" anchor="t" anchorCtr="0">
            <a:normAutofit/>
          </a:bodyPr>
          <a:lstStyle/>
          <a:p>
            <a:r>
              <a:rPr lang="en-GB" sz="5400" dirty="0">
                <a:solidFill>
                  <a:srgbClr val="172B4D"/>
                </a:solidFill>
                <a:latin typeface="-apple-system"/>
              </a:rPr>
              <a:t>For selected equipment</a:t>
            </a:r>
          </a:p>
          <a:p>
            <a:pPr lvl="1"/>
            <a:r>
              <a:rPr lang="en-GB" dirty="0"/>
              <a:t>Simple gauges (pie charts) showing general classifier pool utilisation</a:t>
            </a:r>
          </a:p>
          <a:p>
            <a:pPr lvl="1"/>
            <a:r>
              <a:rPr lang="en-GB" dirty="0"/>
              <a:t>VLAN, VXLAN, RT/RD, IP Addresses etc.</a:t>
            </a:r>
          </a:p>
        </p:txBody>
      </p:sp>
      <p:sp>
        <p:nvSpPr>
          <p:cNvPr id="92" name="Rounded Rectangle 91">
            <a:extLst>
              <a:ext uri="{FF2B5EF4-FFF2-40B4-BE49-F238E27FC236}">
                <a16:creationId xmlns:a16="http://schemas.microsoft.com/office/drawing/2014/main" id="{655860CE-C51B-C96B-42DD-F74F26C53278}"/>
              </a:ext>
            </a:extLst>
          </p:cNvPr>
          <p:cNvSpPr/>
          <p:nvPr/>
        </p:nvSpPr>
        <p:spPr>
          <a:xfrm>
            <a:off x="16033123" y="4364668"/>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3" name="TextBox 92">
            <a:extLst>
              <a:ext uri="{FF2B5EF4-FFF2-40B4-BE49-F238E27FC236}">
                <a16:creationId xmlns:a16="http://schemas.microsoft.com/office/drawing/2014/main" id="{79A82D27-4533-911B-9F07-2D809E6B05CF}"/>
              </a:ext>
            </a:extLst>
          </p:cNvPr>
          <p:cNvSpPr txBox="1"/>
          <p:nvPr/>
        </p:nvSpPr>
        <p:spPr>
          <a:xfrm>
            <a:off x="11325913" y="4364668"/>
            <a:ext cx="3461258" cy="769441"/>
          </a:xfrm>
          <a:prstGeom prst="rect">
            <a:avLst/>
          </a:prstGeom>
          <a:noFill/>
        </p:spPr>
        <p:txBody>
          <a:bodyPr wrap="square">
            <a:spAutoFit/>
          </a:bodyPr>
          <a:lstStyle/>
          <a:p>
            <a:pPr algn="ctr"/>
            <a:r>
              <a:rPr lang="en-GB" sz="4400" dirty="0">
                <a:solidFill>
                  <a:srgbClr val="172B4D"/>
                </a:solidFill>
                <a:latin typeface="-apple-system"/>
              </a:rPr>
              <a:t>Past / Current</a:t>
            </a:r>
            <a:endParaRPr lang="en-US" dirty="0"/>
          </a:p>
        </p:txBody>
      </p:sp>
      <p:sp>
        <p:nvSpPr>
          <p:cNvPr id="94" name="TextBox 93">
            <a:extLst>
              <a:ext uri="{FF2B5EF4-FFF2-40B4-BE49-F238E27FC236}">
                <a16:creationId xmlns:a16="http://schemas.microsoft.com/office/drawing/2014/main" id="{F63EAC04-215C-2D0A-112D-592C7D2E68D3}"/>
              </a:ext>
            </a:extLst>
          </p:cNvPr>
          <p:cNvSpPr txBox="1"/>
          <p:nvPr/>
        </p:nvSpPr>
        <p:spPr>
          <a:xfrm>
            <a:off x="17413262" y="4364668"/>
            <a:ext cx="3461258" cy="769441"/>
          </a:xfrm>
          <a:prstGeom prst="rect">
            <a:avLst/>
          </a:prstGeom>
          <a:noFill/>
        </p:spPr>
        <p:txBody>
          <a:bodyPr wrap="square">
            <a:spAutoFit/>
          </a:bodyPr>
          <a:lstStyle/>
          <a:p>
            <a:pPr algn="ctr"/>
            <a:r>
              <a:rPr lang="en-GB" sz="4400" dirty="0">
                <a:solidFill>
                  <a:srgbClr val="172B4D"/>
                </a:solidFill>
                <a:latin typeface="-apple-system"/>
              </a:rPr>
              <a:t>Predicted</a:t>
            </a:r>
            <a:endParaRPr lang="en-US" dirty="0"/>
          </a:p>
        </p:txBody>
      </p:sp>
      <p:grpSp>
        <p:nvGrpSpPr>
          <p:cNvPr id="79" name="Group 78">
            <a:extLst>
              <a:ext uri="{FF2B5EF4-FFF2-40B4-BE49-F238E27FC236}">
                <a16:creationId xmlns:a16="http://schemas.microsoft.com/office/drawing/2014/main" id="{7722C3EE-BE79-088B-06F1-AFF6BF6424A4}"/>
              </a:ext>
            </a:extLst>
          </p:cNvPr>
          <p:cNvGrpSpPr/>
          <p:nvPr/>
        </p:nvGrpSpPr>
        <p:grpSpPr>
          <a:xfrm>
            <a:off x="11275618" y="8569230"/>
            <a:ext cx="3561849" cy="3136328"/>
            <a:chOff x="11214428" y="9234246"/>
            <a:chExt cx="3561849" cy="3136328"/>
          </a:xfrm>
        </p:grpSpPr>
        <p:sp>
          <p:nvSpPr>
            <p:cNvPr id="70" name="Rectangle 69">
              <a:extLst>
                <a:ext uri="{FF2B5EF4-FFF2-40B4-BE49-F238E27FC236}">
                  <a16:creationId xmlns:a16="http://schemas.microsoft.com/office/drawing/2014/main" id="{4269933B-754E-E5F6-9FF6-8410DFAB4AC7}"/>
                </a:ext>
              </a:extLst>
            </p:cNvPr>
            <p:cNvSpPr/>
            <p:nvPr/>
          </p:nvSpPr>
          <p:spPr>
            <a:xfrm>
              <a:off x="11214428" y="9234246"/>
              <a:ext cx="3561849" cy="3136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1" name="Picture 70">
              <a:extLst>
                <a:ext uri="{FF2B5EF4-FFF2-40B4-BE49-F238E27FC236}">
                  <a16:creationId xmlns:a16="http://schemas.microsoft.com/office/drawing/2014/main" id="{4BFCEF5E-FC26-352B-DA75-C0879D6AA43B}"/>
                </a:ext>
              </a:extLst>
            </p:cNvPr>
            <p:cNvPicPr>
              <a:picLocks noChangeAspect="1"/>
            </p:cNvPicPr>
            <p:nvPr/>
          </p:nvPicPr>
          <p:blipFill>
            <a:blip r:embed="rId3"/>
            <a:stretch>
              <a:fillRect/>
            </a:stretch>
          </p:blipFill>
          <p:spPr>
            <a:xfrm>
              <a:off x="14319077" y="9234246"/>
              <a:ext cx="457200" cy="647700"/>
            </a:xfrm>
            <a:prstGeom prst="rect">
              <a:avLst/>
            </a:prstGeom>
          </p:spPr>
        </p:pic>
        <p:sp>
          <p:nvSpPr>
            <p:cNvPr id="72" name="Rectangle 71">
              <a:extLst>
                <a:ext uri="{FF2B5EF4-FFF2-40B4-BE49-F238E27FC236}">
                  <a16:creationId xmlns:a16="http://schemas.microsoft.com/office/drawing/2014/main" id="{C8724B11-B1B8-1DC7-BE7C-3EAC5305FF6F}"/>
                </a:ext>
              </a:extLst>
            </p:cNvPr>
            <p:cNvSpPr/>
            <p:nvPr/>
          </p:nvSpPr>
          <p:spPr>
            <a:xfrm>
              <a:off x="11355099" y="9630358"/>
              <a:ext cx="3286697" cy="2553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17" descr="A pie chart with numbers and a black background&#10;&#10;Description automatically generated">
              <a:extLst>
                <a:ext uri="{FF2B5EF4-FFF2-40B4-BE49-F238E27FC236}">
                  <a16:creationId xmlns:a16="http://schemas.microsoft.com/office/drawing/2014/main" id="{06C4227B-9713-A4C4-6546-645AC166376F}"/>
                </a:ext>
              </a:extLst>
            </p:cNvPr>
            <p:cNvPicPr>
              <a:picLocks noChangeAspect="1"/>
            </p:cNvPicPr>
            <p:nvPr/>
          </p:nvPicPr>
          <p:blipFill>
            <a:blip r:embed="rId4" cstate="hqprint">
              <a:extLst>
                <a:ext uri="{28A0092B-C50C-407E-A947-70E740481C1C}">
                  <a14:useLocalDpi xmlns:a14="http://schemas.microsoft.com/office/drawing/2010/main"/>
                </a:ext>
              </a:extLst>
            </a:blip>
            <a:stretch>
              <a:fillRect/>
            </a:stretch>
          </p:blipFill>
          <p:spPr>
            <a:xfrm>
              <a:off x="11355099" y="9630358"/>
              <a:ext cx="3286697" cy="2553748"/>
            </a:xfrm>
            <a:prstGeom prst="rect">
              <a:avLst/>
            </a:prstGeom>
          </p:spPr>
        </p:pic>
      </p:grpSp>
      <p:grpSp>
        <p:nvGrpSpPr>
          <p:cNvPr id="91" name="Group 90">
            <a:extLst>
              <a:ext uri="{FF2B5EF4-FFF2-40B4-BE49-F238E27FC236}">
                <a16:creationId xmlns:a16="http://schemas.microsoft.com/office/drawing/2014/main" id="{0300ACA3-C83A-9474-BE6E-3468BF9B18D1}"/>
              </a:ext>
            </a:extLst>
          </p:cNvPr>
          <p:cNvGrpSpPr/>
          <p:nvPr/>
        </p:nvGrpSpPr>
        <p:grpSpPr>
          <a:xfrm>
            <a:off x="10207993" y="5223404"/>
            <a:ext cx="5697098" cy="3136327"/>
            <a:chOff x="9232633" y="5867715"/>
            <a:chExt cx="5697098" cy="3136327"/>
          </a:xfrm>
        </p:grpSpPr>
        <p:sp>
          <p:nvSpPr>
            <p:cNvPr id="67" name="Rectangle 66">
              <a:extLst>
                <a:ext uri="{FF2B5EF4-FFF2-40B4-BE49-F238E27FC236}">
                  <a16:creationId xmlns:a16="http://schemas.microsoft.com/office/drawing/2014/main" id="{D4A7F8C6-A041-E786-DA66-BF99E9284441}"/>
                </a:ext>
              </a:extLst>
            </p:cNvPr>
            <p:cNvSpPr/>
            <p:nvPr/>
          </p:nvSpPr>
          <p:spPr>
            <a:xfrm>
              <a:off x="9270282" y="5867715"/>
              <a:ext cx="5505995" cy="3136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8" name="Picture 67">
              <a:extLst>
                <a:ext uri="{FF2B5EF4-FFF2-40B4-BE49-F238E27FC236}">
                  <a16:creationId xmlns:a16="http://schemas.microsoft.com/office/drawing/2014/main" id="{C2817C2C-DF68-818A-5E62-DE0A31E59A53}"/>
                </a:ext>
              </a:extLst>
            </p:cNvPr>
            <p:cNvPicPr>
              <a:picLocks noChangeAspect="1"/>
            </p:cNvPicPr>
            <p:nvPr/>
          </p:nvPicPr>
          <p:blipFill>
            <a:blip r:embed="rId3"/>
            <a:stretch>
              <a:fillRect/>
            </a:stretch>
          </p:blipFill>
          <p:spPr>
            <a:xfrm>
              <a:off x="14319077" y="5867715"/>
              <a:ext cx="457200" cy="647700"/>
            </a:xfrm>
            <a:prstGeom prst="rect">
              <a:avLst/>
            </a:prstGeom>
          </p:spPr>
        </p:pic>
        <p:sp>
          <p:nvSpPr>
            <p:cNvPr id="69" name="Rectangle 68">
              <a:extLst>
                <a:ext uri="{FF2B5EF4-FFF2-40B4-BE49-F238E27FC236}">
                  <a16:creationId xmlns:a16="http://schemas.microsoft.com/office/drawing/2014/main" id="{5D47CE38-B4A1-86A7-CD30-C644C23D6203}"/>
                </a:ext>
              </a:extLst>
            </p:cNvPr>
            <p:cNvSpPr/>
            <p:nvPr/>
          </p:nvSpPr>
          <p:spPr>
            <a:xfrm>
              <a:off x="9443320" y="6191584"/>
              <a:ext cx="5244737" cy="2681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15" descr="A pie chart with numbers and a black background&#10;&#10;Description automatically generated">
              <a:extLst>
                <a:ext uri="{FF2B5EF4-FFF2-40B4-BE49-F238E27FC236}">
                  <a16:creationId xmlns:a16="http://schemas.microsoft.com/office/drawing/2014/main" id="{AF149AF4-3A84-5AB2-766E-26AB19773FB0}"/>
                </a:ext>
              </a:extLst>
            </p:cNvPr>
            <p:cNvPicPr>
              <a:picLocks noChangeAspect="1"/>
            </p:cNvPicPr>
            <p:nvPr/>
          </p:nvPicPr>
          <p:blipFill rotWithShape="1">
            <a:blip r:embed="rId5" cstate="hqprint">
              <a:extLst>
                <a:ext uri="{28A0092B-C50C-407E-A947-70E740481C1C}">
                  <a14:useLocalDpi xmlns:a14="http://schemas.microsoft.com/office/drawing/2010/main"/>
                </a:ext>
              </a:extLst>
            </a:blip>
            <a:srcRect/>
            <a:stretch/>
          </p:blipFill>
          <p:spPr>
            <a:xfrm>
              <a:off x="9232633" y="6552415"/>
              <a:ext cx="3082642" cy="1846426"/>
            </a:xfrm>
            <a:prstGeom prst="rect">
              <a:avLst/>
            </a:prstGeom>
          </p:spPr>
        </p:pic>
        <p:pic>
          <p:nvPicPr>
            <p:cNvPr id="17" name="Picture 16" descr="A circular object with numbers and a black background&#10;&#10;Description automatically generated">
              <a:extLst>
                <a:ext uri="{FF2B5EF4-FFF2-40B4-BE49-F238E27FC236}">
                  <a16:creationId xmlns:a16="http://schemas.microsoft.com/office/drawing/2014/main" id="{ED5B923C-C24F-6F6D-A479-AC24443893A4}"/>
                </a:ext>
              </a:extLst>
            </p:cNvPr>
            <p:cNvPicPr>
              <a:picLocks noChangeAspect="1"/>
            </p:cNvPicPr>
            <p:nvPr/>
          </p:nvPicPr>
          <p:blipFill>
            <a:blip r:embed="rId6" cstate="hqprint">
              <a:extLst>
                <a:ext uri="{28A0092B-C50C-407E-A947-70E740481C1C}">
                  <a14:useLocalDpi xmlns:a14="http://schemas.microsoft.com/office/drawing/2010/main"/>
                </a:ext>
              </a:extLst>
            </a:blip>
            <a:stretch>
              <a:fillRect/>
            </a:stretch>
          </p:blipFill>
          <p:spPr>
            <a:xfrm>
              <a:off x="11640463" y="6191584"/>
              <a:ext cx="3289268" cy="2553748"/>
            </a:xfrm>
            <a:prstGeom prst="rect">
              <a:avLst/>
            </a:prstGeom>
          </p:spPr>
        </p:pic>
        <p:sp>
          <p:nvSpPr>
            <p:cNvPr id="19" name="TextBox 18">
              <a:extLst>
                <a:ext uri="{FF2B5EF4-FFF2-40B4-BE49-F238E27FC236}">
                  <a16:creationId xmlns:a16="http://schemas.microsoft.com/office/drawing/2014/main" id="{FFDDB166-573E-B3F6-71C2-87D14A171A60}"/>
                </a:ext>
              </a:extLst>
            </p:cNvPr>
            <p:cNvSpPr txBox="1"/>
            <p:nvPr/>
          </p:nvSpPr>
          <p:spPr>
            <a:xfrm>
              <a:off x="10766336" y="6435072"/>
              <a:ext cx="519694" cy="246221"/>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1000" b="0" i="0" u="none" strike="noStrike" kern="0" cap="none" spc="0" normalizeH="0" baseline="0" noProof="0" dirty="0">
                  <a:ln>
                    <a:noFill/>
                  </a:ln>
                  <a:solidFill>
                    <a:prstClr val="black"/>
                  </a:solidFill>
                  <a:effectLst/>
                  <a:uLnTx/>
                  <a:uFillTx/>
                  <a:latin typeface="Lato" panose="020F0502020204030203" pitchFamily="34" charset="77"/>
                </a:rPr>
                <a:t>VLAN</a:t>
              </a:r>
            </a:p>
          </p:txBody>
        </p:sp>
        <p:sp>
          <p:nvSpPr>
            <p:cNvPr id="20" name="Rectangle 19">
              <a:extLst>
                <a:ext uri="{FF2B5EF4-FFF2-40B4-BE49-F238E27FC236}">
                  <a16:creationId xmlns:a16="http://schemas.microsoft.com/office/drawing/2014/main" id="{27E8067F-F353-100E-D0B0-622306673A3F}"/>
                </a:ext>
              </a:extLst>
            </p:cNvPr>
            <p:cNvSpPr/>
            <p:nvPr/>
          </p:nvSpPr>
          <p:spPr>
            <a:xfrm>
              <a:off x="10224215" y="8359731"/>
              <a:ext cx="45719" cy="45719"/>
            </a:xfrm>
            <a:prstGeom prst="rect">
              <a:avLst/>
            </a:prstGeom>
            <a:solidFill>
              <a:srgbClr val="E57030"/>
            </a:solidFill>
            <a:ln w="12700" cap="flat" cmpd="sng" algn="ctr">
              <a:solidFill>
                <a:srgbClr val="4472C4">
                  <a:shade val="15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1" name="TextBox 20">
              <a:extLst>
                <a:ext uri="{FF2B5EF4-FFF2-40B4-BE49-F238E27FC236}">
                  <a16:creationId xmlns:a16="http://schemas.microsoft.com/office/drawing/2014/main" id="{09EBDE22-34C0-E950-B3ED-4407390FE9E8}"/>
                </a:ext>
              </a:extLst>
            </p:cNvPr>
            <p:cNvSpPr txBox="1"/>
            <p:nvPr/>
          </p:nvSpPr>
          <p:spPr>
            <a:xfrm>
              <a:off x="10360692" y="8300309"/>
              <a:ext cx="338554" cy="184666"/>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prstClr val="black"/>
                  </a:solidFill>
                  <a:effectLst/>
                  <a:uLnTx/>
                  <a:uFillTx/>
                  <a:latin typeface="Lato" panose="020F0502020204030203" pitchFamily="34" charset="77"/>
                </a:rPr>
                <a:t>Free</a:t>
              </a:r>
            </a:p>
          </p:txBody>
        </p:sp>
        <p:sp>
          <p:nvSpPr>
            <p:cNvPr id="22" name="Rectangle 21">
              <a:extLst>
                <a:ext uri="{FF2B5EF4-FFF2-40B4-BE49-F238E27FC236}">
                  <a16:creationId xmlns:a16="http://schemas.microsoft.com/office/drawing/2014/main" id="{B007BC23-9DE6-972B-5202-0795A3BFD104}"/>
                </a:ext>
              </a:extLst>
            </p:cNvPr>
            <p:cNvSpPr/>
            <p:nvPr/>
          </p:nvSpPr>
          <p:spPr>
            <a:xfrm>
              <a:off x="10992227" y="8364583"/>
              <a:ext cx="45719" cy="45719"/>
            </a:xfrm>
            <a:prstGeom prst="rect">
              <a:avLst/>
            </a:prstGeom>
            <a:solidFill>
              <a:srgbClr val="145E80"/>
            </a:solidFill>
            <a:ln w="12700" cap="flat" cmpd="sng" algn="ctr">
              <a:solidFill>
                <a:srgbClr val="4472C4">
                  <a:shade val="15000"/>
                </a:srgbClr>
              </a:solidFill>
              <a:prstDash val="solid"/>
              <a:miter lim="800000"/>
            </a:ln>
            <a:effectLst/>
          </p:spPr>
          <p:txBody>
            <a:bodyPr rtlCol="0" anchor="ctr"/>
            <a:lstStyle/>
            <a:p>
              <a:pPr marL="0" marR="0" lvl="0" indent="0" algn="ctr" defTabSz="914400" eaLnBrk="0" fontAlgn="base" latinLnBrk="0" hangingPunct="0">
                <a:lnSpc>
                  <a:spcPct val="100000"/>
                </a:lnSpc>
                <a:spcBef>
                  <a:spcPct val="0"/>
                </a:spcBef>
                <a:spcAft>
                  <a:spcPct val="0"/>
                </a:spcAft>
                <a:buClrTx/>
                <a:buSzTx/>
                <a:buFontTx/>
                <a:buNone/>
                <a:tabLst/>
                <a:defRPr/>
              </a:pPr>
              <a:endParaRPr kumimoji="0" lang="en-US" sz="1800" b="0" i="0" u="none" strike="noStrike" kern="0" cap="none" spc="0" normalizeH="0" baseline="0" noProof="0">
                <a:ln>
                  <a:noFill/>
                </a:ln>
                <a:solidFill>
                  <a:prstClr val="white"/>
                </a:solidFill>
                <a:effectLst/>
                <a:uLnTx/>
                <a:uFillTx/>
                <a:latin typeface="Calibri" panose="020F0502020204030204"/>
                <a:ea typeface="+mn-ea"/>
                <a:cs typeface="+mn-cs"/>
              </a:endParaRPr>
            </a:p>
          </p:txBody>
        </p:sp>
        <p:sp>
          <p:nvSpPr>
            <p:cNvPr id="23" name="TextBox 22">
              <a:extLst>
                <a:ext uri="{FF2B5EF4-FFF2-40B4-BE49-F238E27FC236}">
                  <a16:creationId xmlns:a16="http://schemas.microsoft.com/office/drawing/2014/main" id="{BA5EA835-0D30-9D12-E4DC-BF043F85AA53}"/>
                </a:ext>
              </a:extLst>
            </p:cNvPr>
            <p:cNvSpPr txBox="1"/>
            <p:nvPr/>
          </p:nvSpPr>
          <p:spPr>
            <a:xfrm>
              <a:off x="11128704" y="8305161"/>
              <a:ext cx="357790" cy="184666"/>
            </a:xfrm>
            <a:prstGeom prst="rect">
              <a:avLst/>
            </a:prstGeom>
            <a:noFill/>
          </p:spPr>
          <p:txBody>
            <a:bodyPr wrap="none" rtlCol="0">
              <a:spAutoFit/>
            </a:bodyPr>
            <a:lstStyle/>
            <a:p>
              <a:pPr marL="0" marR="0" lvl="0" indent="0" defTabSz="914400" eaLnBrk="0" fontAlgn="base" latinLnBrk="0" hangingPunct="0">
                <a:lnSpc>
                  <a:spcPct val="100000"/>
                </a:lnSpc>
                <a:spcBef>
                  <a:spcPct val="0"/>
                </a:spcBef>
                <a:spcAft>
                  <a:spcPct val="0"/>
                </a:spcAft>
                <a:buClrTx/>
                <a:buSzTx/>
                <a:buFontTx/>
                <a:buNone/>
                <a:tabLst/>
                <a:defRPr/>
              </a:pPr>
              <a:r>
                <a:rPr kumimoji="0" lang="en-US" sz="600" b="0" i="0" u="none" strike="noStrike" kern="0" cap="none" spc="0" normalizeH="0" baseline="0" noProof="0" dirty="0">
                  <a:ln>
                    <a:noFill/>
                  </a:ln>
                  <a:solidFill>
                    <a:prstClr val="black"/>
                  </a:solidFill>
                  <a:effectLst/>
                  <a:uLnTx/>
                  <a:uFillTx/>
                  <a:latin typeface="Lato" panose="020F0502020204030203" pitchFamily="34" charset="77"/>
                </a:rPr>
                <a:t>Used</a:t>
              </a:r>
            </a:p>
          </p:txBody>
        </p:sp>
      </p:grpSp>
      <p:grpSp>
        <p:nvGrpSpPr>
          <p:cNvPr id="78" name="Group 77">
            <a:extLst>
              <a:ext uri="{FF2B5EF4-FFF2-40B4-BE49-F238E27FC236}">
                <a16:creationId xmlns:a16="http://schemas.microsoft.com/office/drawing/2014/main" id="{814CEA9E-73FB-37D6-DF46-EB0977CF3C67}"/>
              </a:ext>
            </a:extLst>
          </p:cNvPr>
          <p:cNvGrpSpPr/>
          <p:nvPr/>
        </p:nvGrpSpPr>
        <p:grpSpPr>
          <a:xfrm>
            <a:off x="17362966" y="8569230"/>
            <a:ext cx="3561850" cy="3136328"/>
            <a:chOff x="15456056" y="9234246"/>
            <a:chExt cx="3561850" cy="3136328"/>
          </a:xfrm>
        </p:grpSpPr>
        <p:sp>
          <p:nvSpPr>
            <p:cNvPr id="74" name="Rectangle 73">
              <a:extLst>
                <a:ext uri="{FF2B5EF4-FFF2-40B4-BE49-F238E27FC236}">
                  <a16:creationId xmlns:a16="http://schemas.microsoft.com/office/drawing/2014/main" id="{5D8C79E4-317A-11A3-F233-4313EEA4D1D7}"/>
                </a:ext>
              </a:extLst>
            </p:cNvPr>
            <p:cNvSpPr/>
            <p:nvPr/>
          </p:nvSpPr>
          <p:spPr>
            <a:xfrm>
              <a:off x="15456056" y="9234246"/>
              <a:ext cx="3561849" cy="3136328"/>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75" name="Picture 74">
              <a:extLst>
                <a:ext uri="{FF2B5EF4-FFF2-40B4-BE49-F238E27FC236}">
                  <a16:creationId xmlns:a16="http://schemas.microsoft.com/office/drawing/2014/main" id="{B5804DEE-210C-D222-31DD-CF9D70254544}"/>
                </a:ext>
              </a:extLst>
            </p:cNvPr>
            <p:cNvPicPr>
              <a:picLocks noChangeAspect="1"/>
            </p:cNvPicPr>
            <p:nvPr/>
          </p:nvPicPr>
          <p:blipFill>
            <a:blip r:embed="rId3"/>
            <a:stretch>
              <a:fillRect/>
            </a:stretch>
          </p:blipFill>
          <p:spPr>
            <a:xfrm>
              <a:off x="18560706" y="9234246"/>
              <a:ext cx="457200" cy="647700"/>
            </a:xfrm>
            <a:prstGeom prst="rect">
              <a:avLst/>
            </a:prstGeom>
          </p:spPr>
        </p:pic>
        <p:sp>
          <p:nvSpPr>
            <p:cNvPr id="76" name="Rectangle 75">
              <a:extLst>
                <a:ext uri="{FF2B5EF4-FFF2-40B4-BE49-F238E27FC236}">
                  <a16:creationId xmlns:a16="http://schemas.microsoft.com/office/drawing/2014/main" id="{ED281F17-1D33-68B5-E554-ECD4278D31E6}"/>
                </a:ext>
              </a:extLst>
            </p:cNvPr>
            <p:cNvSpPr/>
            <p:nvPr/>
          </p:nvSpPr>
          <p:spPr>
            <a:xfrm>
              <a:off x="15596728" y="9630358"/>
              <a:ext cx="3286697" cy="2553748"/>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7" name="Picture 26" descr="A pie chart with numbers and a black background&#10;&#10;Description automatically generated">
              <a:extLst>
                <a:ext uri="{FF2B5EF4-FFF2-40B4-BE49-F238E27FC236}">
                  <a16:creationId xmlns:a16="http://schemas.microsoft.com/office/drawing/2014/main" id="{8C836BF8-BCF6-1F7A-4E8D-5C999587B768}"/>
                </a:ext>
              </a:extLst>
            </p:cNvPr>
            <p:cNvPicPr>
              <a:picLocks noChangeAspect="1"/>
            </p:cNvPicPr>
            <p:nvPr/>
          </p:nvPicPr>
          <p:blipFill>
            <a:blip r:embed="rId7" cstate="hqprint">
              <a:extLst>
                <a:ext uri="{28A0092B-C50C-407E-A947-70E740481C1C}">
                  <a14:useLocalDpi xmlns:a14="http://schemas.microsoft.com/office/drawing/2010/main"/>
                </a:ext>
              </a:extLst>
            </a:blip>
            <a:stretch>
              <a:fillRect/>
            </a:stretch>
          </p:blipFill>
          <p:spPr>
            <a:xfrm>
              <a:off x="15593631" y="9630358"/>
              <a:ext cx="3286697" cy="2553748"/>
            </a:xfrm>
            <a:prstGeom prst="rect">
              <a:avLst/>
            </a:prstGeom>
          </p:spPr>
        </p:pic>
      </p:grpSp>
      <p:grpSp>
        <p:nvGrpSpPr>
          <p:cNvPr id="90" name="Group 89">
            <a:extLst>
              <a:ext uri="{FF2B5EF4-FFF2-40B4-BE49-F238E27FC236}">
                <a16:creationId xmlns:a16="http://schemas.microsoft.com/office/drawing/2014/main" id="{C54EDEE4-5580-0152-9330-ED15162E48F0}"/>
              </a:ext>
            </a:extLst>
          </p:cNvPr>
          <p:cNvGrpSpPr/>
          <p:nvPr/>
        </p:nvGrpSpPr>
        <p:grpSpPr>
          <a:xfrm>
            <a:off x="16259524" y="5223404"/>
            <a:ext cx="5768735" cy="3136327"/>
            <a:chOff x="17620220" y="1228341"/>
            <a:chExt cx="5768735" cy="3136327"/>
          </a:xfrm>
        </p:grpSpPr>
        <p:sp>
          <p:nvSpPr>
            <p:cNvPr id="80" name="Rectangle 79">
              <a:extLst>
                <a:ext uri="{FF2B5EF4-FFF2-40B4-BE49-F238E27FC236}">
                  <a16:creationId xmlns:a16="http://schemas.microsoft.com/office/drawing/2014/main" id="{5099F3F7-F4EE-7675-0391-794E65606247}"/>
                </a:ext>
              </a:extLst>
            </p:cNvPr>
            <p:cNvSpPr/>
            <p:nvPr/>
          </p:nvSpPr>
          <p:spPr>
            <a:xfrm>
              <a:off x="17731364" y="1228341"/>
              <a:ext cx="5505995" cy="3136327"/>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 name="Picture 80">
              <a:extLst>
                <a:ext uri="{FF2B5EF4-FFF2-40B4-BE49-F238E27FC236}">
                  <a16:creationId xmlns:a16="http://schemas.microsoft.com/office/drawing/2014/main" id="{2C5F1386-D4B1-5308-CB87-3F00EA2F85CA}"/>
                </a:ext>
              </a:extLst>
            </p:cNvPr>
            <p:cNvPicPr>
              <a:picLocks noChangeAspect="1"/>
            </p:cNvPicPr>
            <p:nvPr/>
          </p:nvPicPr>
          <p:blipFill>
            <a:blip r:embed="rId3"/>
            <a:stretch>
              <a:fillRect/>
            </a:stretch>
          </p:blipFill>
          <p:spPr>
            <a:xfrm>
              <a:off x="22780159" y="1228341"/>
              <a:ext cx="457200" cy="647700"/>
            </a:xfrm>
            <a:prstGeom prst="rect">
              <a:avLst/>
            </a:prstGeom>
          </p:spPr>
        </p:pic>
        <p:sp>
          <p:nvSpPr>
            <p:cNvPr id="82" name="Rectangle 81">
              <a:extLst>
                <a:ext uri="{FF2B5EF4-FFF2-40B4-BE49-F238E27FC236}">
                  <a16:creationId xmlns:a16="http://schemas.microsoft.com/office/drawing/2014/main" id="{D34F170B-B554-5CF5-C21E-BCD50D629C4F}"/>
                </a:ext>
              </a:extLst>
            </p:cNvPr>
            <p:cNvSpPr/>
            <p:nvPr/>
          </p:nvSpPr>
          <p:spPr>
            <a:xfrm>
              <a:off x="17904402" y="1552210"/>
              <a:ext cx="5244737" cy="2681831"/>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5" name="Picture 24" descr="A blue pie chart with a number on it&#10;&#10;Description automatically generated">
              <a:extLst>
                <a:ext uri="{FF2B5EF4-FFF2-40B4-BE49-F238E27FC236}">
                  <a16:creationId xmlns:a16="http://schemas.microsoft.com/office/drawing/2014/main" id="{445150E6-21FC-035F-D7FD-2A8575AD99CD}"/>
                </a:ext>
              </a:extLst>
            </p:cNvPr>
            <p:cNvPicPr>
              <a:picLocks noChangeAspect="1"/>
            </p:cNvPicPr>
            <p:nvPr/>
          </p:nvPicPr>
          <p:blipFill>
            <a:blip r:embed="rId8" cstate="hqprint">
              <a:extLst>
                <a:ext uri="{28A0092B-C50C-407E-A947-70E740481C1C}">
                  <a14:useLocalDpi xmlns:a14="http://schemas.microsoft.com/office/drawing/2010/main"/>
                </a:ext>
              </a:extLst>
            </a:blip>
            <a:stretch>
              <a:fillRect/>
            </a:stretch>
          </p:blipFill>
          <p:spPr>
            <a:xfrm>
              <a:off x="17620220" y="1647733"/>
              <a:ext cx="3286697" cy="2553748"/>
            </a:xfrm>
            <a:prstGeom prst="rect">
              <a:avLst/>
            </a:prstGeom>
          </p:spPr>
        </p:pic>
        <p:pic>
          <p:nvPicPr>
            <p:cNvPr id="26" name="Picture 25" descr="A pie chart with a number&#10;&#10;Description automatically generated">
              <a:extLst>
                <a:ext uri="{FF2B5EF4-FFF2-40B4-BE49-F238E27FC236}">
                  <a16:creationId xmlns:a16="http://schemas.microsoft.com/office/drawing/2014/main" id="{BF5754A3-AAA9-5458-66D3-4B3FA6C15C25}"/>
                </a:ext>
              </a:extLst>
            </p:cNvPr>
            <p:cNvPicPr>
              <a:picLocks noChangeAspect="1"/>
            </p:cNvPicPr>
            <p:nvPr/>
          </p:nvPicPr>
          <p:blipFill>
            <a:blip r:embed="rId9" cstate="hqprint">
              <a:extLst>
                <a:ext uri="{28A0092B-C50C-407E-A947-70E740481C1C}">
                  <a14:useLocalDpi xmlns:a14="http://schemas.microsoft.com/office/drawing/2010/main"/>
                </a:ext>
              </a:extLst>
            </a:blip>
            <a:stretch>
              <a:fillRect/>
            </a:stretch>
          </p:blipFill>
          <p:spPr>
            <a:xfrm>
              <a:off x="20099687" y="1647733"/>
              <a:ext cx="3289268" cy="2553748"/>
            </a:xfrm>
            <a:prstGeom prst="rect">
              <a:avLst/>
            </a:prstGeom>
          </p:spPr>
        </p:pic>
      </p:grpSp>
      <p:sp>
        <p:nvSpPr>
          <p:cNvPr id="3" name="Google Shape;45;p9">
            <a:extLst>
              <a:ext uri="{FF2B5EF4-FFF2-40B4-BE49-F238E27FC236}">
                <a16:creationId xmlns:a16="http://schemas.microsoft.com/office/drawing/2014/main" id="{479E2F88-1FDF-3293-3BB8-8615853370A9}"/>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1748344140"/>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31E6C7-87E4-DFF9-9670-ECF4A11B33C5}"/>
              </a:ext>
            </a:extLst>
          </p:cNvPr>
          <p:cNvSpPr>
            <a:spLocks noGrp="1"/>
          </p:cNvSpPr>
          <p:nvPr>
            <p:ph type="title"/>
          </p:nvPr>
        </p:nvSpPr>
        <p:spPr/>
        <p:txBody>
          <a:bodyPr/>
          <a:lstStyle/>
          <a:p>
            <a:r>
              <a:rPr lang="en-US" dirty="0"/>
              <a:t>Product portfolio (journey)</a:t>
            </a:r>
          </a:p>
        </p:txBody>
      </p:sp>
      <p:sp>
        <p:nvSpPr>
          <p:cNvPr id="87" name="Freeform 66">
            <a:extLst>
              <a:ext uri="{FF2B5EF4-FFF2-40B4-BE49-F238E27FC236}">
                <a16:creationId xmlns:a16="http://schemas.microsoft.com/office/drawing/2014/main" id="{5D1148DC-675D-D6FF-47AD-DF3DD3E98D6E}"/>
              </a:ext>
            </a:extLst>
          </p:cNvPr>
          <p:cNvSpPr>
            <a:spLocks/>
          </p:cNvSpPr>
          <p:nvPr/>
        </p:nvSpPr>
        <p:spPr bwMode="auto">
          <a:xfrm>
            <a:off x="8991787" y="6804775"/>
            <a:ext cx="3285158" cy="3432090"/>
          </a:xfrm>
          <a:custGeom>
            <a:avLst/>
            <a:gdLst>
              <a:gd name="T0" fmla="*/ 3135 w 3137"/>
              <a:gd name="T1" fmla="*/ 1518 h 3136"/>
              <a:gd name="T2" fmla="*/ 3049 w 3137"/>
              <a:gd name="T3" fmla="*/ 1048 h 3136"/>
              <a:gd name="T4" fmla="*/ 2932 w 3137"/>
              <a:gd name="T5" fmla="*/ 793 h 3136"/>
              <a:gd name="T6" fmla="*/ 2757 w 3137"/>
              <a:gd name="T7" fmla="*/ 544 h 3136"/>
              <a:gd name="T8" fmla="*/ 2280 w 3137"/>
              <a:gd name="T9" fmla="*/ 169 h 3136"/>
              <a:gd name="T10" fmla="*/ 1732 w 3137"/>
              <a:gd name="T11" fmla="*/ 9 h 3136"/>
              <a:gd name="T12" fmla="*/ 1489 w 3137"/>
              <a:gd name="T13" fmla="*/ 2 h 3136"/>
              <a:gd name="T14" fmla="*/ 1029 w 3137"/>
              <a:gd name="T15" fmla="*/ 95 h 3136"/>
              <a:gd name="T16" fmla="*/ 631 w 3137"/>
              <a:gd name="T17" fmla="*/ 311 h 3136"/>
              <a:gd name="T18" fmla="*/ 313 w 3137"/>
              <a:gd name="T19" fmla="*/ 629 h 3136"/>
              <a:gd name="T20" fmla="*/ 95 w 3137"/>
              <a:gd name="T21" fmla="*/ 1029 h 3136"/>
              <a:gd name="T22" fmla="*/ 2 w 3137"/>
              <a:gd name="T23" fmla="*/ 1487 h 3136"/>
              <a:gd name="T24" fmla="*/ 2 w 3137"/>
              <a:gd name="T25" fmla="*/ 1587 h 3136"/>
              <a:gd name="T26" fmla="*/ 92 w 3137"/>
              <a:gd name="T27" fmla="*/ 2101 h 3136"/>
              <a:gd name="T28" fmla="*/ 403 w 3137"/>
              <a:gd name="T29" fmla="*/ 2619 h 3136"/>
              <a:gd name="T30" fmla="*/ 795 w 3137"/>
              <a:gd name="T31" fmla="*/ 2931 h 3136"/>
              <a:gd name="T32" fmla="*/ 1241 w 3137"/>
              <a:gd name="T33" fmla="*/ 3102 h 3136"/>
              <a:gd name="T34" fmla="*/ 1552 w 3137"/>
              <a:gd name="T35" fmla="*/ 3136 h 3136"/>
              <a:gd name="T36" fmla="*/ 1586 w 3137"/>
              <a:gd name="T37" fmla="*/ 3136 h 3136"/>
              <a:gd name="T38" fmla="*/ 1897 w 3137"/>
              <a:gd name="T39" fmla="*/ 3102 h 3136"/>
              <a:gd name="T40" fmla="*/ 2342 w 3137"/>
              <a:gd name="T41" fmla="*/ 2931 h 3136"/>
              <a:gd name="T42" fmla="*/ 1897 w 3137"/>
              <a:gd name="T43" fmla="*/ 2761 h 3136"/>
              <a:gd name="T44" fmla="*/ 1586 w 3137"/>
              <a:gd name="T45" fmla="*/ 2728 h 3136"/>
              <a:gd name="T46" fmla="*/ 1552 w 3137"/>
              <a:gd name="T47" fmla="*/ 2728 h 3136"/>
              <a:gd name="T48" fmla="*/ 1365 w 3137"/>
              <a:gd name="T49" fmla="*/ 2711 h 3136"/>
              <a:gd name="T50" fmla="*/ 1050 w 3137"/>
              <a:gd name="T51" fmla="*/ 2608 h 3136"/>
              <a:gd name="T52" fmla="*/ 782 w 3137"/>
              <a:gd name="T53" fmla="*/ 2422 h 3136"/>
              <a:gd name="T54" fmla="*/ 576 w 3137"/>
              <a:gd name="T55" fmla="*/ 2172 h 3136"/>
              <a:gd name="T56" fmla="*/ 446 w 3137"/>
              <a:gd name="T57" fmla="*/ 1868 h 3136"/>
              <a:gd name="T58" fmla="*/ 408 w 3137"/>
              <a:gd name="T59" fmla="*/ 1587 h 3136"/>
              <a:gd name="T60" fmla="*/ 409 w 3137"/>
              <a:gd name="T61" fmla="*/ 1508 h 3136"/>
              <a:gd name="T62" fmla="*/ 478 w 3137"/>
              <a:gd name="T63" fmla="*/ 1169 h 3136"/>
              <a:gd name="T64" fmla="*/ 638 w 3137"/>
              <a:gd name="T65" fmla="*/ 874 h 3136"/>
              <a:gd name="T66" fmla="*/ 874 w 3137"/>
              <a:gd name="T67" fmla="*/ 638 h 3136"/>
              <a:gd name="T68" fmla="*/ 1169 w 3137"/>
              <a:gd name="T69" fmla="*/ 477 h 3136"/>
              <a:gd name="T70" fmla="*/ 1509 w 3137"/>
              <a:gd name="T71" fmla="*/ 408 h 3136"/>
              <a:gd name="T72" fmla="*/ 1742 w 3137"/>
              <a:gd name="T73" fmla="*/ 419 h 3136"/>
              <a:gd name="T74" fmla="*/ 2060 w 3137"/>
              <a:gd name="T75" fmla="*/ 516 h 3136"/>
              <a:gd name="T76" fmla="*/ 2334 w 3137"/>
              <a:gd name="T77" fmla="*/ 694 h 3136"/>
              <a:gd name="T78" fmla="*/ 2547 w 3137"/>
              <a:gd name="T79" fmla="*/ 940 h 3136"/>
              <a:gd name="T80" fmla="*/ 2683 w 3137"/>
              <a:gd name="T81" fmla="*/ 1239 h 3136"/>
              <a:gd name="T82" fmla="*/ 2729 w 3137"/>
              <a:gd name="T83" fmla="*/ 1518 h 3136"/>
              <a:gd name="T84" fmla="*/ 2729 w 3137"/>
              <a:gd name="T85" fmla="*/ 1543 h 3136"/>
              <a:gd name="T86" fmla="*/ 2729 w 3137"/>
              <a:gd name="T87" fmla="*/ 1587 h 3136"/>
              <a:gd name="T88" fmla="*/ 3135 w 3137"/>
              <a:gd name="T89" fmla="*/ 1569 h 3136"/>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Lst>
            <a:rect l="0" t="0" r="r" b="b"/>
            <a:pathLst>
              <a:path w="3137" h="3136">
                <a:moveTo>
                  <a:pt x="3137" y="1521"/>
                </a:moveTo>
                <a:lnTo>
                  <a:pt x="3135" y="1520"/>
                </a:lnTo>
                <a:lnTo>
                  <a:pt x="3135" y="1518"/>
                </a:lnTo>
                <a:lnTo>
                  <a:pt x="3131" y="1421"/>
                </a:lnTo>
                <a:lnTo>
                  <a:pt x="3101" y="1229"/>
                </a:lnTo>
                <a:lnTo>
                  <a:pt x="3049" y="1048"/>
                </a:lnTo>
                <a:lnTo>
                  <a:pt x="2977" y="875"/>
                </a:lnTo>
                <a:lnTo>
                  <a:pt x="2932" y="795"/>
                </a:lnTo>
                <a:lnTo>
                  <a:pt x="2932" y="793"/>
                </a:lnTo>
                <a:lnTo>
                  <a:pt x="2932" y="793"/>
                </a:lnTo>
                <a:lnTo>
                  <a:pt x="2881" y="707"/>
                </a:lnTo>
                <a:lnTo>
                  <a:pt x="2757" y="544"/>
                </a:lnTo>
                <a:lnTo>
                  <a:pt x="2616" y="399"/>
                </a:lnTo>
                <a:lnTo>
                  <a:pt x="2456" y="274"/>
                </a:lnTo>
                <a:lnTo>
                  <a:pt x="2280" y="169"/>
                </a:lnTo>
                <a:lnTo>
                  <a:pt x="2090" y="88"/>
                </a:lnTo>
                <a:lnTo>
                  <a:pt x="1889" y="32"/>
                </a:lnTo>
                <a:lnTo>
                  <a:pt x="1732" y="9"/>
                </a:lnTo>
                <a:lnTo>
                  <a:pt x="1624" y="2"/>
                </a:lnTo>
                <a:lnTo>
                  <a:pt x="1569" y="0"/>
                </a:lnTo>
                <a:lnTo>
                  <a:pt x="1489" y="2"/>
                </a:lnTo>
                <a:lnTo>
                  <a:pt x="1330" y="18"/>
                </a:lnTo>
                <a:lnTo>
                  <a:pt x="1176" y="49"/>
                </a:lnTo>
                <a:lnTo>
                  <a:pt x="1029" y="95"/>
                </a:lnTo>
                <a:lnTo>
                  <a:pt x="888" y="154"/>
                </a:lnTo>
                <a:lnTo>
                  <a:pt x="756" y="228"/>
                </a:lnTo>
                <a:lnTo>
                  <a:pt x="631" y="311"/>
                </a:lnTo>
                <a:lnTo>
                  <a:pt x="514" y="408"/>
                </a:lnTo>
                <a:lnTo>
                  <a:pt x="408" y="514"/>
                </a:lnTo>
                <a:lnTo>
                  <a:pt x="313" y="629"/>
                </a:lnTo>
                <a:lnTo>
                  <a:pt x="228" y="754"/>
                </a:lnTo>
                <a:lnTo>
                  <a:pt x="154" y="888"/>
                </a:lnTo>
                <a:lnTo>
                  <a:pt x="95" y="1029"/>
                </a:lnTo>
                <a:lnTo>
                  <a:pt x="49" y="1176"/>
                </a:lnTo>
                <a:lnTo>
                  <a:pt x="19" y="1330"/>
                </a:lnTo>
                <a:lnTo>
                  <a:pt x="2" y="1487"/>
                </a:lnTo>
                <a:lnTo>
                  <a:pt x="0" y="1569"/>
                </a:lnTo>
                <a:lnTo>
                  <a:pt x="0" y="1577"/>
                </a:lnTo>
                <a:lnTo>
                  <a:pt x="2" y="1587"/>
                </a:lnTo>
                <a:lnTo>
                  <a:pt x="4" y="1694"/>
                </a:lnTo>
                <a:lnTo>
                  <a:pt x="36" y="1903"/>
                </a:lnTo>
                <a:lnTo>
                  <a:pt x="92" y="2101"/>
                </a:lnTo>
                <a:lnTo>
                  <a:pt x="174" y="2288"/>
                </a:lnTo>
                <a:lnTo>
                  <a:pt x="278" y="2461"/>
                </a:lnTo>
                <a:lnTo>
                  <a:pt x="403" y="2619"/>
                </a:lnTo>
                <a:lnTo>
                  <a:pt x="547" y="2759"/>
                </a:lnTo>
                <a:lnTo>
                  <a:pt x="708" y="2879"/>
                </a:lnTo>
                <a:lnTo>
                  <a:pt x="795" y="2931"/>
                </a:lnTo>
                <a:lnTo>
                  <a:pt x="878" y="2977"/>
                </a:lnTo>
                <a:lnTo>
                  <a:pt x="1055" y="3051"/>
                </a:lnTo>
                <a:lnTo>
                  <a:pt x="1241" y="3102"/>
                </a:lnTo>
                <a:lnTo>
                  <a:pt x="1435" y="3131"/>
                </a:lnTo>
                <a:lnTo>
                  <a:pt x="1536" y="3136"/>
                </a:lnTo>
                <a:lnTo>
                  <a:pt x="1552" y="3136"/>
                </a:lnTo>
                <a:lnTo>
                  <a:pt x="1569" y="3136"/>
                </a:lnTo>
                <a:lnTo>
                  <a:pt x="1571" y="3136"/>
                </a:lnTo>
                <a:lnTo>
                  <a:pt x="1586" y="3136"/>
                </a:lnTo>
                <a:lnTo>
                  <a:pt x="1601" y="3136"/>
                </a:lnTo>
                <a:lnTo>
                  <a:pt x="1702" y="3131"/>
                </a:lnTo>
                <a:lnTo>
                  <a:pt x="1897" y="3102"/>
                </a:lnTo>
                <a:lnTo>
                  <a:pt x="2083" y="3051"/>
                </a:lnTo>
                <a:lnTo>
                  <a:pt x="2259" y="2977"/>
                </a:lnTo>
                <a:lnTo>
                  <a:pt x="2342" y="2931"/>
                </a:lnTo>
                <a:lnTo>
                  <a:pt x="2259" y="2887"/>
                </a:lnTo>
                <a:lnTo>
                  <a:pt x="2083" y="2813"/>
                </a:lnTo>
                <a:lnTo>
                  <a:pt x="1897" y="2761"/>
                </a:lnTo>
                <a:lnTo>
                  <a:pt x="1702" y="2733"/>
                </a:lnTo>
                <a:lnTo>
                  <a:pt x="1601" y="2728"/>
                </a:lnTo>
                <a:lnTo>
                  <a:pt x="1586" y="2728"/>
                </a:lnTo>
                <a:lnTo>
                  <a:pt x="1571" y="2728"/>
                </a:lnTo>
                <a:lnTo>
                  <a:pt x="1569" y="2728"/>
                </a:lnTo>
                <a:lnTo>
                  <a:pt x="1552" y="2728"/>
                </a:lnTo>
                <a:lnTo>
                  <a:pt x="1536" y="2728"/>
                </a:lnTo>
                <a:lnTo>
                  <a:pt x="1479" y="2726"/>
                </a:lnTo>
                <a:lnTo>
                  <a:pt x="1365" y="2711"/>
                </a:lnTo>
                <a:lnTo>
                  <a:pt x="1255" y="2687"/>
                </a:lnTo>
                <a:lnTo>
                  <a:pt x="1150" y="2652"/>
                </a:lnTo>
                <a:lnTo>
                  <a:pt x="1050" y="2608"/>
                </a:lnTo>
                <a:lnTo>
                  <a:pt x="955" y="2554"/>
                </a:lnTo>
                <a:lnTo>
                  <a:pt x="865" y="2492"/>
                </a:lnTo>
                <a:lnTo>
                  <a:pt x="782" y="2422"/>
                </a:lnTo>
                <a:lnTo>
                  <a:pt x="706" y="2346"/>
                </a:lnTo>
                <a:lnTo>
                  <a:pt x="636" y="2261"/>
                </a:lnTo>
                <a:lnTo>
                  <a:pt x="576" y="2172"/>
                </a:lnTo>
                <a:lnTo>
                  <a:pt x="524" y="2075"/>
                </a:lnTo>
                <a:lnTo>
                  <a:pt x="481" y="1974"/>
                </a:lnTo>
                <a:lnTo>
                  <a:pt x="446" y="1868"/>
                </a:lnTo>
                <a:lnTo>
                  <a:pt x="423" y="1759"/>
                </a:lnTo>
                <a:lnTo>
                  <a:pt x="410" y="1645"/>
                </a:lnTo>
                <a:lnTo>
                  <a:pt x="408" y="1587"/>
                </a:lnTo>
                <a:lnTo>
                  <a:pt x="408" y="1577"/>
                </a:lnTo>
                <a:lnTo>
                  <a:pt x="408" y="1569"/>
                </a:lnTo>
                <a:lnTo>
                  <a:pt x="409" y="1508"/>
                </a:lnTo>
                <a:lnTo>
                  <a:pt x="420" y="1392"/>
                </a:lnTo>
                <a:lnTo>
                  <a:pt x="444" y="1278"/>
                </a:lnTo>
                <a:lnTo>
                  <a:pt x="478" y="1169"/>
                </a:lnTo>
                <a:lnTo>
                  <a:pt x="521" y="1065"/>
                </a:lnTo>
                <a:lnTo>
                  <a:pt x="575" y="966"/>
                </a:lnTo>
                <a:lnTo>
                  <a:pt x="638" y="874"/>
                </a:lnTo>
                <a:lnTo>
                  <a:pt x="708" y="787"/>
                </a:lnTo>
                <a:lnTo>
                  <a:pt x="788" y="708"/>
                </a:lnTo>
                <a:lnTo>
                  <a:pt x="874" y="638"/>
                </a:lnTo>
                <a:lnTo>
                  <a:pt x="966" y="575"/>
                </a:lnTo>
                <a:lnTo>
                  <a:pt x="1065" y="521"/>
                </a:lnTo>
                <a:lnTo>
                  <a:pt x="1169" y="477"/>
                </a:lnTo>
                <a:lnTo>
                  <a:pt x="1278" y="444"/>
                </a:lnTo>
                <a:lnTo>
                  <a:pt x="1392" y="421"/>
                </a:lnTo>
                <a:lnTo>
                  <a:pt x="1509" y="408"/>
                </a:lnTo>
                <a:lnTo>
                  <a:pt x="1569" y="408"/>
                </a:lnTo>
                <a:lnTo>
                  <a:pt x="1627" y="408"/>
                </a:lnTo>
                <a:lnTo>
                  <a:pt x="1742" y="419"/>
                </a:lnTo>
                <a:lnTo>
                  <a:pt x="1851" y="442"/>
                </a:lnTo>
                <a:lnTo>
                  <a:pt x="1958" y="474"/>
                </a:lnTo>
                <a:lnTo>
                  <a:pt x="2060" y="516"/>
                </a:lnTo>
                <a:lnTo>
                  <a:pt x="2158" y="567"/>
                </a:lnTo>
                <a:lnTo>
                  <a:pt x="2249" y="626"/>
                </a:lnTo>
                <a:lnTo>
                  <a:pt x="2334" y="694"/>
                </a:lnTo>
                <a:lnTo>
                  <a:pt x="2411" y="769"/>
                </a:lnTo>
                <a:lnTo>
                  <a:pt x="2483" y="851"/>
                </a:lnTo>
                <a:lnTo>
                  <a:pt x="2547" y="940"/>
                </a:lnTo>
                <a:lnTo>
                  <a:pt x="2601" y="1035"/>
                </a:lnTo>
                <a:lnTo>
                  <a:pt x="2647" y="1134"/>
                </a:lnTo>
                <a:lnTo>
                  <a:pt x="2683" y="1239"/>
                </a:lnTo>
                <a:lnTo>
                  <a:pt x="2709" y="1347"/>
                </a:lnTo>
                <a:lnTo>
                  <a:pt x="2725" y="1461"/>
                </a:lnTo>
                <a:lnTo>
                  <a:pt x="2729" y="1518"/>
                </a:lnTo>
                <a:lnTo>
                  <a:pt x="2729" y="1518"/>
                </a:lnTo>
                <a:lnTo>
                  <a:pt x="2729" y="1520"/>
                </a:lnTo>
                <a:lnTo>
                  <a:pt x="2729" y="1543"/>
                </a:lnTo>
                <a:lnTo>
                  <a:pt x="2729" y="1569"/>
                </a:lnTo>
                <a:lnTo>
                  <a:pt x="2729" y="1577"/>
                </a:lnTo>
                <a:lnTo>
                  <a:pt x="2729" y="1587"/>
                </a:lnTo>
                <a:lnTo>
                  <a:pt x="3135" y="1587"/>
                </a:lnTo>
                <a:lnTo>
                  <a:pt x="3135" y="1577"/>
                </a:lnTo>
                <a:lnTo>
                  <a:pt x="3135" y="1569"/>
                </a:lnTo>
                <a:lnTo>
                  <a:pt x="3135" y="1544"/>
                </a:lnTo>
                <a:lnTo>
                  <a:pt x="3137" y="1521"/>
                </a:lnTo>
                <a:close/>
              </a:path>
            </a:pathLst>
          </a:custGeom>
          <a:solidFill>
            <a:schemeClr val="accent5"/>
          </a:solidFill>
          <a:ln>
            <a:noFill/>
          </a:ln>
        </p:spPr>
        <p:txBody>
          <a:bodyPr vert="horz" wrap="square" lIns="91440" tIns="45720" rIns="91440" bIns="45720" numCol="1" anchor="t" anchorCtr="0" compatLnSpc="1">
            <a:prstTxWarp prst="textNoShape">
              <a:avLst/>
            </a:prstTxWarp>
          </a:bodyPr>
          <a:lstStyle/>
          <a:p>
            <a:endParaRPr lang="en-US" sz="6600"/>
          </a:p>
        </p:txBody>
      </p:sp>
      <p:sp>
        <p:nvSpPr>
          <p:cNvPr id="88" name="Freeform 67">
            <a:extLst>
              <a:ext uri="{FF2B5EF4-FFF2-40B4-BE49-F238E27FC236}">
                <a16:creationId xmlns:a16="http://schemas.microsoft.com/office/drawing/2014/main" id="{317815BF-3A1E-359D-AEE1-A075F91603F5}"/>
              </a:ext>
            </a:extLst>
          </p:cNvPr>
          <p:cNvSpPr>
            <a:spLocks/>
          </p:cNvSpPr>
          <p:nvPr/>
        </p:nvSpPr>
        <p:spPr bwMode="auto">
          <a:xfrm>
            <a:off x="5884078" y="9790198"/>
            <a:ext cx="6494940" cy="3432090"/>
          </a:xfrm>
          <a:custGeom>
            <a:avLst/>
            <a:gdLst>
              <a:gd name="T0" fmla="*/ 5149 w 6203"/>
              <a:gd name="T1" fmla="*/ 85 h 3134"/>
              <a:gd name="T2" fmla="*/ 4668 w 6203"/>
              <a:gd name="T3" fmla="*/ 0 h 3134"/>
              <a:gd name="T4" fmla="*/ 4637 w 6203"/>
              <a:gd name="T5" fmla="*/ 406 h 3134"/>
              <a:gd name="T6" fmla="*/ 4726 w 6203"/>
              <a:gd name="T7" fmla="*/ 409 h 3134"/>
              <a:gd name="T8" fmla="*/ 5057 w 6203"/>
              <a:gd name="T9" fmla="*/ 485 h 3134"/>
              <a:gd name="T10" fmla="*/ 5345 w 6203"/>
              <a:gd name="T11" fmla="*/ 648 h 3134"/>
              <a:gd name="T12" fmla="*/ 5574 w 6203"/>
              <a:gd name="T13" fmla="*/ 882 h 3134"/>
              <a:gd name="T14" fmla="*/ 5728 w 6203"/>
              <a:gd name="T15" fmla="*/ 1174 h 3134"/>
              <a:gd name="T16" fmla="*/ 5795 w 6203"/>
              <a:gd name="T17" fmla="*/ 1508 h 3134"/>
              <a:gd name="T18" fmla="*/ 5784 w 6203"/>
              <a:gd name="T19" fmla="*/ 1744 h 3134"/>
              <a:gd name="T20" fmla="*/ 5682 w 6203"/>
              <a:gd name="T21" fmla="*/ 2071 h 3134"/>
              <a:gd name="T22" fmla="*/ 5495 w 6203"/>
              <a:gd name="T23" fmla="*/ 2347 h 3134"/>
              <a:gd name="T24" fmla="*/ 5238 w 6203"/>
              <a:gd name="T25" fmla="*/ 2560 h 3134"/>
              <a:gd name="T26" fmla="*/ 4926 w 6203"/>
              <a:gd name="T27" fmla="*/ 2691 h 3134"/>
              <a:gd name="T28" fmla="*/ 4637 w 6203"/>
              <a:gd name="T29" fmla="*/ 2728 h 3134"/>
              <a:gd name="T30" fmla="*/ 4635 w 6203"/>
              <a:gd name="T31" fmla="*/ 2728 h 3134"/>
              <a:gd name="T32" fmla="*/ 4350 w 6203"/>
              <a:gd name="T33" fmla="*/ 2694 h 3134"/>
              <a:gd name="T34" fmla="*/ 4044 w 6203"/>
              <a:gd name="T35" fmla="*/ 2567 h 3134"/>
              <a:gd name="T36" fmla="*/ 3789 w 6203"/>
              <a:gd name="T37" fmla="*/ 2363 h 3134"/>
              <a:gd name="T38" fmla="*/ 3600 w 6203"/>
              <a:gd name="T39" fmla="*/ 2095 h 3134"/>
              <a:gd name="T40" fmla="*/ 3492 w 6203"/>
              <a:gd name="T41" fmla="*/ 1780 h 3134"/>
              <a:gd name="T42" fmla="*/ 3475 w 6203"/>
              <a:gd name="T43" fmla="*/ 1608 h 3134"/>
              <a:gd name="T44" fmla="*/ 3474 w 6203"/>
              <a:gd name="T45" fmla="*/ 1547 h 3134"/>
              <a:gd name="T46" fmla="*/ 3474 w 6203"/>
              <a:gd name="T47" fmla="*/ 1520 h 3134"/>
              <a:gd name="T48" fmla="*/ 3436 w 6203"/>
              <a:gd name="T49" fmla="*/ 1301 h 3134"/>
              <a:gd name="T50" fmla="*/ 3190 w 6203"/>
              <a:gd name="T51" fmla="*/ 957 h 3134"/>
              <a:gd name="T52" fmla="*/ 2830 w 6203"/>
              <a:gd name="T53" fmla="*/ 802 h 3134"/>
              <a:gd name="T54" fmla="*/ 1582 w 6203"/>
              <a:gd name="T55" fmla="*/ 795 h 3134"/>
              <a:gd name="T56" fmla="*/ 2725 w 6203"/>
              <a:gd name="T57" fmla="*/ 1177 h 3134"/>
              <a:gd name="T58" fmla="*/ 2891 w 6203"/>
              <a:gd name="T59" fmla="*/ 1220 h 3134"/>
              <a:gd name="T60" fmla="*/ 3029 w 6203"/>
              <a:gd name="T61" fmla="*/ 1361 h 3134"/>
              <a:gd name="T62" fmla="*/ 3068 w 6203"/>
              <a:gd name="T63" fmla="*/ 1528 h 3134"/>
              <a:gd name="T64" fmla="*/ 3066 w 6203"/>
              <a:gd name="T65" fmla="*/ 1567 h 3134"/>
              <a:gd name="T66" fmla="*/ 3072 w 6203"/>
              <a:gd name="T67" fmla="*/ 1704 h 3134"/>
              <a:gd name="T68" fmla="*/ 3226 w 6203"/>
              <a:gd name="T69" fmla="*/ 2258 h 3134"/>
              <a:gd name="T70" fmla="*/ 3446 w 6203"/>
              <a:gd name="T71" fmla="*/ 2590 h 3134"/>
              <a:gd name="T72" fmla="*/ 3924 w 6203"/>
              <a:gd name="T73" fmla="*/ 2966 h 3134"/>
              <a:gd name="T74" fmla="*/ 4473 w 6203"/>
              <a:gd name="T75" fmla="*/ 3127 h 3134"/>
              <a:gd name="T76" fmla="*/ 4637 w 6203"/>
              <a:gd name="T77" fmla="*/ 3134 h 3134"/>
              <a:gd name="T78" fmla="*/ 4717 w 6203"/>
              <a:gd name="T79" fmla="*/ 3133 h 3134"/>
              <a:gd name="T80" fmla="*/ 5175 w 6203"/>
              <a:gd name="T81" fmla="*/ 3039 h 3134"/>
              <a:gd name="T82" fmla="*/ 5574 w 6203"/>
              <a:gd name="T83" fmla="*/ 2823 h 3134"/>
              <a:gd name="T84" fmla="*/ 5892 w 6203"/>
              <a:gd name="T85" fmla="*/ 2505 h 3134"/>
              <a:gd name="T86" fmla="*/ 6109 w 6203"/>
              <a:gd name="T87" fmla="*/ 2107 h 3134"/>
              <a:gd name="T88" fmla="*/ 6201 w 6203"/>
              <a:gd name="T89" fmla="*/ 1648 h 3134"/>
              <a:gd name="T90" fmla="*/ 6196 w 6203"/>
              <a:gd name="T91" fmla="*/ 1405 h 3134"/>
              <a:gd name="T92" fmla="*/ 6034 w 6203"/>
              <a:gd name="T93" fmla="*/ 856 h 3134"/>
              <a:gd name="T94" fmla="*/ 5659 w 6203"/>
              <a:gd name="T95" fmla="*/ 379 h 3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Lst>
            <a:rect l="0" t="0" r="r" b="b"/>
            <a:pathLst>
              <a:path w="6203" h="3134">
                <a:moveTo>
                  <a:pt x="5408" y="203"/>
                </a:moveTo>
                <a:lnTo>
                  <a:pt x="5325" y="159"/>
                </a:lnTo>
                <a:lnTo>
                  <a:pt x="5149" y="85"/>
                </a:lnTo>
                <a:lnTo>
                  <a:pt x="4963" y="33"/>
                </a:lnTo>
                <a:lnTo>
                  <a:pt x="4768" y="5"/>
                </a:lnTo>
                <a:lnTo>
                  <a:pt x="4668" y="0"/>
                </a:lnTo>
                <a:lnTo>
                  <a:pt x="4652" y="0"/>
                </a:lnTo>
                <a:lnTo>
                  <a:pt x="4637" y="0"/>
                </a:lnTo>
                <a:lnTo>
                  <a:pt x="4637" y="406"/>
                </a:lnTo>
                <a:lnTo>
                  <a:pt x="4652" y="406"/>
                </a:lnTo>
                <a:lnTo>
                  <a:pt x="4668" y="408"/>
                </a:lnTo>
                <a:lnTo>
                  <a:pt x="4726" y="409"/>
                </a:lnTo>
                <a:lnTo>
                  <a:pt x="4841" y="425"/>
                </a:lnTo>
                <a:lnTo>
                  <a:pt x="4950" y="449"/>
                </a:lnTo>
                <a:lnTo>
                  <a:pt x="5057" y="485"/>
                </a:lnTo>
                <a:lnTo>
                  <a:pt x="5158" y="530"/>
                </a:lnTo>
                <a:lnTo>
                  <a:pt x="5254" y="585"/>
                </a:lnTo>
                <a:lnTo>
                  <a:pt x="5345" y="648"/>
                </a:lnTo>
                <a:lnTo>
                  <a:pt x="5428" y="718"/>
                </a:lnTo>
                <a:lnTo>
                  <a:pt x="5505" y="797"/>
                </a:lnTo>
                <a:lnTo>
                  <a:pt x="5574" y="882"/>
                </a:lnTo>
                <a:lnTo>
                  <a:pt x="5634" y="974"/>
                </a:lnTo>
                <a:lnTo>
                  <a:pt x="5686" y="1071"/>
                </a:lnTo>
                <a:lnTo>
                  <a:pt x="5728" y="1174"/>
                </a:lnTo>
                <a:lnTo>
                  <a:pt x="5761" y="1282"/>
                </a:lnTo>
                <a:lnTo>
                  <a:pt x="5784" y="1393"/>
                </a:lnTo>
                <a:lnTo>
                  <a:pt x="5795" y="1508"/>
                </a:lnTo>
                <a:lnTo>
                  <a:pt x="5795" y="1567"/>
                </a:lnTo>
                <a:lnTo>
                  <a:pt x="5795" y="1628"/>
                </a:lnTo>
                <a:lnTo>
                  <a:pt x="5784" y="1744"/>
                </a:lnTo>
                <a:lnTo>
                  <a:pt x="5759" y="1858"/>
                </a:lnTo>
                <a:lnTo>
                  <a:pt x="5726" y="1966"/>
                </a:lnTo>
                <a:lnTo>
                  <a:pt x="5682" y="2071"/>
                </a:lnTo>
                <a:lnTo>
                  <a:pt x="5628" y="2169"/>
                </a:lnTo>
                <a:lnTo>
                  <a:pt x="5567" y="2262"/>
                </a:lnTo>
                <a:lnTo>
                  <a:pt x="5495" y="2347"/>
                </a:lnTo>
                <a:lnTo>
                  <a:pt x="5417" y="2426"/>
                </a:lnTo>
                <a:lnTo>
                  <a:pt x="5331" y="2497"/>
                </a:lnTo>
                <a:lnTo>
                  <a:pt x="5238" y="2560"/>
                </a:lnTo>
                <a:lnTo>
                  <a:pt x="5139" y="2613"/>
                </a:lnTo>
                <a:lnTo>
                  <a:pt x="5035" y="2658"/>
                </a:lnTo>
                <a:lnTo>
                  <a:pt x="4926" y="2691"/>
                </a:lnTo>
                <a:lnTo>
                  <a:pt x="4814" y="2715"/>
                </a:lnTo>
                <a:lnTo>
                  <a:pt x="4696" y="2727"/>
                </a:lnTo>
                <a:lnTo>
                  <a:pt x="4637" y="2728"/>
                </a:lnTo>
                <a:lnTo>
                  <a:pt x="4637" y="2728"/>
                </a:lnTo>
                <a:lnTo>
                  <a:pt x="4637" y="2728"/>
                </a:lnTo>
                <a:lnTo>
                  <a:pt x="4635" y="2728"/>
                </a:lnTo>
                <a:lnTo>
                  <a:pt x="4576" y="2727"/>
                </a:lnTo>
                <a:lnTo>
                  <a:pt x="4461" y="2715"/>
                </a:lnTo>
                <a:lnTo>
                  <a:pt x="4350" y="2694"/>
                </a:lnTo>
                <a:lnTo>
                  <a:pt x="4244" y="2661"/>
                </a:lnTo>
                <a:lnTo>
                  <a:pt x="4141" y="2619"/>
                </a:lnTo>
                <a:lnTo>
                  <a:pt x="4044" y="2567"/>
                </a:lnTo>
                <a:lnTo>
                  <a:pt x="3953" y="2507"/>
                </a:lnTo>
                <a:lnTo>
                  <a:pt x="3867" y="2439"/>
                </a:lnTo>
                <a:lnTo>
                  <a:pt x="3789" y="2363"/>
                </a:lnTo>
                <a:lnTo>
                  <a:pt x="3718" y="2279"/>
                </a:lnTo>
                <a:lnTo>
                  <a:pt x="3655" y="2190"/>
                </a:lnTo>
                <a:lnTo>
                  <a:pt x="3600" y="2095"/>
                </a:lnTo>
                <a:lnTo>
                  <a:pt x="3554" y="1995"/>
                </a:lnTo>
                <a:lnTo>
                  <a:pt x="3518" y="1890"/>
                </a:lnTo>
                <a:lnTo>
                  <a:pt x="3492" y="1780"/>
                </a:lnTo>
                <a:lnTo>
                  <a:pt x="3478" y="1666"/>
                </a:lnTo>
                <a:lnTo>
                  <a:pt x="3475" y="1609"/>
                </a:lnTo>
                <a:lnTo>
                  <a:pt x="3475" y="1608"/>
                </a:lnTo>
                <a:lnTo>
                  <a:pt x="3474" y="1587"/>
                </a:lnTo>
                <a:lnTo>
                  <a:pt x="3474" y="1567"/>
                </a:lnTo>
                <a:lnTo>
                  <a:pt x="3474" y="1547"/>
                </a:lnTo>
                <a:lnTo>
                  <a:pt x="3475" y="1528"/>
                </a:lnTo>
                <a:lnTo>
                  <a:pt x="3474" y="1524"/>
                </a:lnTo>
                <a:lnTo>
                  <a:pt x="3474" y="1520"/>
                </a:lnTo>
                <a:lnTo>
                  <a:pt x="3472" y="1482"/>
                </a:lnTo>
                <a:lnTo>
                  <a:pt x="3462" y="1408"/>
                </a:lnTo>
                <a:lnTo>
                  <a:pt x="3436" y="1301"/>
                </a:lnTo>
                <a:lnTo>
                  <a:pt x="3376" y="1172"/>
                </a:lnTo>
                <a:lnTo>
                  <a:pt x="3294" y="1055"/>
                </a:lnTo>
                <a:lnTo>
                  <a:pt x="3190" y="957"/>
                </a:lnTo>
                <a:lnTo>
                  <a:pt x="3070" y="879"/>
                </a:lnTo>
                <a:lnTo>
                  <a:pt x="2938" y="825"/>
                </a:lnTo>
                <a:lnTo>
                  <a:pt x="2830" y="802"/>
                </a:lnTo>
                <a:lnTo>
                  <a:pt x="2755" y="795"/>
                </a:lnTo>
                <a:lnTo>
                  <a:pt x="2718" y="795"/>
                </a:lnTo>
                <a:lnTo>
                  <a:pt x="1582" y="795"/>
                </a:lnTo>
                <a:lnTo>
                  <a:pt x="0" y="795"/>
                </a:lnTo>
                <a:lnTo>
                  <a:pt x="0" y="1177"/>
                </a:lnTo>
                <a:lnTo>
                  <a:pt x="2725" y="1177"/>
                </a:lnTo>
                <a:lnTo>
                  <a:pt x="2761" y="1179"/>
                </a:lnTo>
                <a:lnTo>
                  <a:pt x="2829" y="1193"/>
                </a:lnTo>
                <a:lnTo>
                  <a:pt x="2891" y="1220"/>
                </a:lnTo>
                <a:lnTo>
                  <a:pt x="2947" y="1258"/>
                </a:lnTo>
                <a:lnTo>
                  <a:pt x="2993" y="1305"/>
                </a:lnTo>
                <a:lnTo>
                  <a:pt x="3029" y="1361"/>
                </a:lnTo>
                <a:lnTo>
                  <a:pt x="3055" y="1423"/>
                </a:lnTo>
                <a:lnTo>
                  <a:pt x="3066" y="1492"/>
                </a:lnTo>
                <a:lnTo>
                  <a:pt x="3068" y="1528"/>
                </a:lnTo>
                <a:lnTo>
                  <a:pt x="3068" y="1531"/>
                </a:lnTo>
                <a:lnTo>
                  <a:pt x="3066" y="1550"/>
                </a:lnTo>
                <a:lnTo>
                  <a:pt x="3066" y="1567"/>
                </a:lnTo>
                <a:lnTo>
                  <a:pt x="3066" y="1586"/>
                </a:lnTo>
                <a:lnTo>
                  <a:pt x="3068" y="1605"/>
                </a:lnTo>
                <a:lnTo>
                  <a:pt x="3072" y="1704"/>
                </a:lnTo>
                <a:lnTo>
                  <a:pt x="3101" y="1898"/>
                </a:lnTo>
                <a:lnTo>
                  <a:pt x="3153" y="2082"/>
                </a:lnTo>
                <a:lnTo>
                  <a:pt x="3226" y="2258"/>
                </a:lnTo>
                <a:lnTo>
                  <a:pt x="3271" y="2341"/>
                </a:lnTo>
                <a:lnTo>
                  <a:pt x="3322" y="2428"/>
                </a:lnTo>
                <a:lnTo>
                  <a:pt x="3446" y="2590"/>
                </a:lnTo>
                <a:lnTo>
                  <a:pt x="3589" y="2736"/>
                </a:lnTo>
                <a:lnTo>
                  <a:pt x="3748" y="2861"/>
                </a:lnTo>
                <a:lnTo>
                  <a:pt x="3924" y="2966"/>
                </a:lnTo>
                <a:lnTo>
                  <a:pt x="4113" y="3046"/>
                </a:lnTo>
                <a:lnTo>
                  <a:pt x="4314" y="3102"/>
                </a:lnTo>
                <a:lnTo>
                  <a:pt x="4473" y="3127"/>
                </a:lnTo>
                <a:lnTo>
                  <a:pt x="4581" y="3134"/>
                </a:lnTo>
                <a:lnTo>
                  <a:pt x="4635" y="3134"/>
                </a:lnTo>
                <a:lnTo>
                  <a:pt x="4637" y="3134"/>
                </a:lnTo>
                <a:lnTo>
                  <a:pt x="4637" y="3134"/>
                </a:lnTo>
                <a:lnTo>
                  <a:pt x="4637" y="3134"/>
                </a:lnTo>
                <a:lnTo>
                  <a:pt x="4717" y="3133"/>
                </a:lnTo>
                <a:lnTo>
                  <a:pt x="4876" y="3117"/>
                </a:lnTo>
                <a:lnTo>
                  <a:pt x="5028" y="3085"/>
                </a:lnTo>
                <a:lnTo>
                  <a:pt x="5175" y="3039"/>
                </a:lnTo>
                <a:lnTo>
                  <a:pt x="5316" y="2980"/>
                </a:lnTo>
                <a:lnTo>
                  <a:pt x="5449" y="2908"/>
                </a:lnTo>
                <a:lnTo>
                  <a:pt x="5574" y="2823"/>
                </a:lnTo>
                <a:lnTo>
                  <a:pt x="5690" y="2727"/>
                </a:lnTo>
                <a:lnTo>
                  <a:pt x="5797" y="2620"/>
                </a:lnTo>
                <a:lnTo>
                  <a:pt x="5892" y="2505"/>
                </a:lnTo>
                <a:lnTo>
                  <a:pt x="5977" y="2380"/>
                </a:lnTo>
                <a:lnTo>
                  <a:pt x="6049" y="2246"/>
                </a:lnTo>
                <a:lnTo>
                  <a:pt x="6109" y="2107"/>
                </a:lnTo>
                <a:lnTo>
                  <a:pt x="6154" y="1959"/>
                </a:lnTo>
                <a:lnTo>
                  <a:pt x="6186" y="1806"/>
                </a:lnTo>
                <a:lnTo>
                  <a:pt x="6201" y="1648"/>
                </a:lnTo>
                <a:lnTo>
                  <a:pt x="6203" y="1567"/>
                </a:lnTo>
                <a:lnTo>
                  <a:pt x="6203" y="1513"/>
                </a:lnTo>
                <a:lnTo>
                  <a:pt x="6196" y="1405"/>
                </a:lnTo>
                <a:lnTo>
                  <a:pt x="6171" y="1246"/>
                </a:lnTo>
                <a:lnTo>
                  <a:pt x="6115" y="1046"/>
                </a:lnTo>
                <a:lnTo>
                  <a:pt x="6034" y="856"/>
                </a:lnTo>
                <a:lnTo>
                  <a:pt x="5929" y="681"/>
                </a:lnTo>
                <a:lnTo>
                  <a:pt x="5804" y="521"/>
                </a:lnTo>
                <a:lnTo>
                  <a:pt x="5659" y="379"/>
                </a:lnTo>
                <a:lnTo>
                  <a:pt x="5496" y="256"/>
                </a:lnTo>
                <a:lnTo>
                  <a:pt x="5408" y="203"/>
                </a:lnTo>
                <a:close/>
              </a:path>
            </a:pathLst>
          </a:custGeom>
          <a:solidFill>
            <a:schemeClr val="accent4"/>
          </a:solidFill>
          <a:ln>
            <a:noFill/>
          </a:ln>
        </p:spPr>
        <p:txBody>
          <a:bodyPr vert="horz" wrap="square" lIns="91440" tIns="45720" rIns="91440" bIns="45720" numCol="1" anchor="t" anchorCtr="0" compatLnSpc="1">
            <a:prstTxWarp prst="textNoShape">
              <a:avLst/>
            </a:prstTxWarp>
          </a:bodyPr>
          <a:lstStyle/>
          <a:p>
            <a:endParaRPr lang="en-US" sz="6600"/>
          </a:p>
        </p:txBody>
      </p:sp>
      <p:sp>
        <p:nvSpPr>
          <p:cNvPr id="89" name="Freeform 68">
            <a:extLst>
              <a:ext uri="{FF2B5EF4-FFF2-40B4-BE49-F238E27FC236}">
                <a16:creationId xmlns:a16="http://schemas.microsoft.com/office/drawing/2014/main" id="{A1AA5883-A0D5-99E8-8F04-CF13C35B3B8D}"/>
              </a:ext>
            </a:extLst>
          </p:cNvPr>
          <p:cNvSpPr>
            <a:spLocks/>
          </p:cNvSpPr>
          <p:nvPr/>
        </p:nvSpPr>
        <p:spPr bwMode="auto">
          <a:xfrm>
            <a:off x="11922049" y="3819351"/>
            <a:ext cx="1639439" cy="3432090"/>
          </a:xfrm>
          <a:custGeom>
            <a:avLst/>
            <a:gdLst>
              <a:gd name="T0" fmla="*/ 1 w 1566"/>
              <a:gd name="T1" fmla="*/ 1621 h 3134"/>
              <a:gd name="T2" fmla="*/ 32 w 1566"/>
              <a:gd name="T3" fmla="*/ 1888 h 3134"/>
              <a:gd name="T4" fmla="*/ 170 w 1566"/>
              <a:gd name="T5" fmla="*/ 2278 h 3134"/>
              <a:gd name="T6" fmla="*/ 399 w 1566"/>
              <a:gd name="T7" fmla="*/ 2613 h 3134"/>
              <a:gd name="T8" fmla="*/ 707 w 1566"/>
              <a:gd name="T9" fmla="*/ 2878 h 3134"/>
              <a:gd name="T10" fmla="*/ 795 w 1566"/>
              <a:gd name="T11" fmla="*/ 2931 h 3134"/>
              <a:gd name="T12" fmla="*/ 953 w 1566"/>
              <a:gd name="T13" fmla="*/ 3008 h 3134"/>
              <a:gd name="T14" fmla="*/ 1162 w 1566"/>
              <a:gd name="T15" fmla="*/ 3082 h 3134"/>
              <a:gd name="T16" fmla="*/ 1458 w 1566"/>
              <a:gd name="T17" fmla="*/ 3131 h 3134"/>
              <a:gd name="T18" fmla="*/ 1552 w 1566"/>
              <a:gd name="T19" fmla="*/ 3134 h 3134"/>
              <a:gd name="T20" fmla="*/ 1566 w 1566"/>
              <a:gd name="T21" fmla="*/ 2728 h 3134"/>
              <a:gd name="T22" fmla="*/ 1536 w 1566"/>
              <a:gd name="T23" fmla="*/ 2726 h 3134"/>
              <a:gd name="T24" fmla="*/ 1535 w 1566"/>
              <a:gd name="T25" fmla="*/ 2726 h 3134"/>
              <a:gd name="T26" fmla="*/ 1357 w 1566"/>
              <a:gd name="T27" fmla="*/ 2709 h 3134"/>
              <a:gd name="T28" fmla="*/ 1136 w 1566"/>
              <a:gd name="T29" fmla="*/ 2644 h 3134"/>
              <a:gd name="T30" fmla="*/ 934 w 1566"/>
              <a:gd name="T31" fmla="*/ 2539 h 3134"/>
              <a:gd name="T32" fmla="*/ 759 w 1566"/>
              <a:gd name="T33" fmla="*/ 2398 h 3134"/>
              <a:gd name="T34" fmla="*/ 613 w 1566"/>
              <a:gd name="T35" fmla="*/ 2227 h 3134"/>
              <a:gd name="T36" fmla="*/ 502 w 1566"/>
              <a:gd name="T37" fmla="*/ 2029 h 3134"/>
              <a:gd name="T38" fmla="*/ 432 w 1566"/>
              <a:gd name="T39" fmla="*/ 1810 h 3134"/>
              <a:gd name="T40" fmla="*/ 406 w 1566"/>
              <a:gd name="T41" fmla="*/ 1574 h 3134"/>
              <a:gd name="T42" fmla="*/ 412 w 1566"/>
              <a:gd name="T43" fmla="*/ 1456 h 3134"/>
              <a:gd name="T44" fmla="*/ 453 w 1566"/>
              <a:gd name="T45" fmla="*/ 1242 h 3134"/>
              <a:gd name="T46" fmla="*/ 533 w 1566"/>
              <a:gd name="T47" fmla="*/ 1043 h 3134"/>
              <a:gd name="T48" fmla="*/ 646 w 1566"/>
              <a:gd name="T49" fmla="*/ 863 h 3134"/>
              <a:gd name="T50" fmla="*/ 789 w 1566"/>
              <a:gd name="T51" fmla="*/ 708 h 3134"/>
              <a:gd name="T52" fmla="*/ 959 w 1566"/>
              <a:gd name="T53" fmla="*/ 580 h 3134"/>
              <a:gd name="T54" fmla="*/ 1149 w 1566"/>
              <a:gd name="T55" fmla="*/ 485 h 3134"/>
              <a:gd name="T56" fmla="*/ 1357 w 1566"/>
              <a:gd name="T57" fmla="*/ 424 h 3134"/>
              <a:gd name="T58" fmla="*/ 1523 w 1566"/>
              <a:gd name="T59" fmla="*/ 407 h 3134"/>
              <a:gd name="T60" fmla="*/ 1566 w 1566"/>
              <a:gd name="T61" fmla="*/ 407 h 3134"/>
              <a:gd name="T62" fmla="*/ 1486 w 1566"/>
              <a:gd name="T63" fmla="*/ 1 h 3134"/>
              <a:gd name="T64" fmla="*/ 1175 w 1566"/>
              <a:gd name="T65" fmla="*/ 49 h 3134"/>
              <a:gd name="T66" fmla="*/ 887 w 1566"/>
              <a:gd name="T67" fmla="*/ 154 h 3134"/>
              <a:gd name="T68" fmla="*/ 629 w 1566"/>
              <a:gd name="T69" fmla="*/ 312 h 3134"/>
              <a:gd name="T70" fmla="*/ 406 w 1566"/>
              <a:gd name="T71" fmla="*/ 514 h 3134"/>
              <a:gd name="T72" fmla="*/ 226 w 1566"/>
              <a:gd name="T73" fmla="*/ 755 h 3134"/>
              <a:gd name="T74" fmla="*/ 95 w 1566"/>
              <a:gd name="T75" fmla="*/ 1029 h 3134"/>
              <a:gd name="T76" fmla="*/ 17 w 1566"/>
              <a:gd name="T77" fmla="*/ 1329 h 3134"/>
              <a:gd name="T78" fmla="*/ 0 w 1566"/>
              <a:gd name="T79" fmla="*/ 1567 h 3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Lst>
            <a:rect l="0" t="0" r="r" b="b"/>
            <a:pathLst>
              <a:path w="1566" h="3134">
                <a:moveTo>
                  <a:pt x="0" y="1567"/>
                </a:moveTo>
                <a:lnTo>
                  <a:pt x="1" y="1621"/>
                </a:lnTo>
                <a:lnTo>
                  <a:pt x="9" y="1729"/>
                </a:lnTo>
                <a:lnTo>
                  <a:pt x="32" y="1888"/>
                </a:lnTo>
                <a:lnTo>
                  <a:pt x="88" y="2089"/>
                </a:lnTo>
                <a:lnTo>
                  <a:pt x="170" y="2278"/>
                </a:lnTo>
                <a:lnTo>
                  <a:pt x="274" y="2453"/>
                </a:lnTo>
                <a:lnTo>
                  <a:pt x="399" y="2613"/>
                </a:lnTo>
                <a:lnTo>
                  <a:pt x="544" y="2755"/>
                </a:lnTo>
                <a:lnTo>
                  <a:pt x="707" y="2878"/>
                </a:lnTo>
                <a:lnTo>
                  <a:pt x="795" y="2931"/>
                </a:lnTo>
                <a:lnTo>
                  <a:pt x="795" y="2931"/>
                </a:lnTo>
                <a:lnTo>
                  <a:pt x="872" y="2972"/>
                </a:lnTo>
                <a:lnTo>
                  <a:pt x="953" y="3008"/>
                </a:lnTo>
                <a:lnTo>
                  <a:pt x="1021" y="3036"/>
                </a:lnTo>
                <a:lnTo>
                  <a:pt x="1162" y="3082"/>
                </a:lnTo>
                <a:lnTo>
                  <a:pt x="1307" y="3113"/>
                </a:lnTo>
                <a:lnTo>
                  <a:pt x="1458" y="3131"/>
                </a:lnTo>
                <a:lnTo>
                  <a:pt x="1536" y="3134"/>
                </a:lnTo>
                <a:lnTo>
                  <a:pt x="1552" y="3134"/>
                </a:lnTo>
                <a:lnTo>
                  <a:pt x="1566" y="3134"/>
                </a:lnTo>
                <a:lnTo>
                  <a:pt x="1566" y="2728"/>
                </a:lnTo>
                <a:lnTo>
                  <a:pt x="1550" y="2728"/>
                </a:lnTo>
                <a:lnTo>
                  <a:pt x="1536" y="2726"/>
                </a:lnTo>
                <a:lnTo>
                  <a:pt x="1536" y="2726"/>
                </a:lnTo>
                <a:lnTo>
                  <a:pt x="1535" y="2726"/>
                </a:lnTo>
                <a:lnTo>
                  <a:pt x="1476" y="2725"/>
                </a:lnTo>
                <a:lnTo>
                  <a:pt x="1357" y="2709"/>
                </a:lnTo>
                <a:lnTo>
                  <a:pt x="1244" y="2682"/>
                </a:lnTo>
                <a:lnTo>
                  <a:pt x="1136" y="2644"/>
                </a:lnTo>
                <a:lnTo>
                  <a:pt x="1032" y="2597"/>
                </a:lnTo>
                <a:lnTo>
                  <a:pt x="934" y="2539"/>
                </a:lnTo>
                <a:lnTo>
                  <a:pt x="842" y="2473"/>
                </a:lnTo>
                <a:lnTo>
                  <a:pt x="759" y="2398"/>
                </a:lnTo>
                <a:lnTo>
                  <a:pt x="681" y="2316"/>
                </a:lnTo>
                <a:lnTo>
                  <a:pt x="613" y="2227"/>
                </a:lnTo>
                <a:lnTo>
                  <a:pt x="553" y="2131"/>
                </a:lnTo>
                <a:lnTo>
                  <a:pt x="502" y="2029"/>
                </a:lnTo>
                <a:lnTo>
                  <a:pt x="462" y="1922"/>
                </a:lnTo>
                <a:lnTo>
                  <a:pt x="432" y="1810"/>
                </a:lnTo>
                <a:lnTo>
                  <a:pt x="413" y="1693"/>
                </a:lnTo>
                <a:lnTo>
                  <a:pt x="406" y="1574"/>
                </a:lnTo>
                <a:lnTo>
                  <a:pt x="409" y="1512"/>
                </a:lnTo>
                <a:lnTo>
                  <a:pt x="412" y="1456"/>
                </a:lnTo>
                <a:lnTo>
                  <a:pt x="428" y="1347"/>
                </a:lnTo>
                <a:lnTo>
                  <a:pt x="453" y="1242"/>
                </a:lnTo>
                <a:lnTo>
                  <a:pt x="488" y="1139"/>
                </a:lnTo>
                <a:lnTo>
                  <a:pt x="533" y="1043"/>
                </a:lnTo>
                <a:lnTo>
                  <a:pt x="586" y="950"/>
                </a:lnTo>
                <a:lnTo>
                  <a:pt x="646" y="863"/>
                </a:lnTo>
                <a:lnTo>
                  <a:pt x="714" y="783"/>
                </a:lnTo>
                <a:lnTo>
                  <a:pt x="789" y="708"/>
                </a:lnTo>
                <a:lnTo>
                  <a:pt x="871" y="640"/>
                </a:lnTo>
                <a:lnTo>
                  <a:pt x="959" y="580"/>
                </a:lnTo>
                <a:lnTo>
                  <a:pt x="1051" y="528"/>
                </a:lnTo>
                <a:lnTo>
                  <a:pt x="1149" y="485"/>
                </a:lnTo>
                <a:lnTo>
                  <a:pt x="1251" y="450"/>
                </a:lnTo>
                <a:lnTo>
                  <a:pt x="1357" y="424"/>
                </a:lnTo>
                <a:lnTo>
                  <a:pt x="1467" y="410"/>
                </a:lnTo>
                <a:lnTo>
                  <a:pt x="1523" y="407"/>
                </a:lnTo>
                <a:lnTo>
                  <a:pt x="1545" y="407"/>
                </a:lnTo>
                <a:lnTo>
                  <a:pt x="1566" y="407"/>
                </a:lnTo>
                <a:lnTo>
                  <a:pt x="1566" y="0"/>
                </a:lnTo>
                <a:lnTo>
                  <a:pt x="1486" y="1"/>
                </a:lnTo>
                <a:lnTo>
                  <a:pt x="1327" y="17"/>
                </a:lnTo>
                <a:lnTo>
                  <a:pt x="1175" y="49"/>
                </a:lnTo>
                <a:lnTo>
                  <a:pt x="1028" y="95"/>
                </a:lnTo>
                <a:lnTo>
                  <a:pt x="887" y="154"/>
                </a:lnTo>
                <a:lnTo>
                  <a:pt x="754" y="227"/>
                </a:lnTo>
                <a:lnTo>
                  <a:pt x="629" y="312"/>
                </a:lnTo>
                <a:lnTo>
                  <a:pt x="512" y="407"/>
                </a:lnTo>
                <a:lnTo>
                  <a:pt x="406" y="514"/>
                </a:lnTo>
                <a:lnTo>
                  <a:pt x="311" y="630"/>
                </a:lnTo>
                <a:lnTo>
                  <a:pt x="226" y="755"/>
                </a:lnTo>
                <a:lnTo>
                  <a:pt x="154" y="889"/>
                </a:lnTo>
                <a:lnTo>
                  <a:pt x="95" y="1029"/>
                </a:lnTo>
                <a:lnTo>
                  <a:pt x="49" y="1175"/>
                </a:lnTo>
                <a:lnTo>
                  <a:pt x="17" y="1329"/>
                </a:lnTo>
                <a:lnTo>
                  <a:pt x="1" y="1486"/>
                </a:lnTo>
                <a:lnTo>
                  <a:pt x="0" y="1567"/>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6600"/>
          </a:p>
        </p:txBody>
      </p:sp>
      <p:sp>
        <p:nvSpPr>
          <p:cNvPr id="90" name="Freeform 69">
            <a:extLst>
              <a:ext uri="{FF2B5EF4-FFF2-40B4-BE49-F238E27FC236}">
                <a16:creationId xmlns:a16="http://schemas.microsoft.com/office/drawing/2014/main" id="{A334D691-0FEB-241D-031C-5FE62514A3E9}"/>
              </a:ext>
            </a:extLst>
          </p:cNvPr>
          <p:cNvSpPr>
            <a:spLocks/>
          </p:cNvSpPr>
          <p:nvPr/>
        </p:nvSpPr>
        <p:spPr bwMode="auto">
          <a:xfrm>
            <a:off x="13564627" y="3819351"/>
            <a:ext cx="4849220" cy="2558467"/>
          </a:xfrm>
          <a:custGeom>
            <a:avLst/>
            <a:gdLst>
              <a:gd name="T0" fmla="*/ 1945 w 4632"/>
              <a:gd name="T1" fmla="*/ 1954 h 2337"/>
              <a:gd name="T2" fmla="*/ 1906 w 4632"/>
              <a:gd name="T3" fmla="*/ 1952 h 2337"/>
              <a:gd name="T4" fmla="*/ 1831 w 4632"/>
              <a:gd name="T5" fmla="*/ 1937 h 2337"/>
              <a:gd name="T6" fmla="*/ 1763 w 4632"/>
              <a:gd name="T7" fmla="*/ 1908 h 2337"/>
              <a:gd name="T8" fmla="*/ 1703 w 4632"/>
              <a:gd name="T9" fmla="*/ 1866 h 2337"/>
              <a:gd name="T10" fmla="*/ 1653 w 4632"/>
              <a:gd name="T11" fmla="*/ 1814 h 2337"/>
              <a:gd name="T12" fmla="*/ 1612 w 4632"/>
              <a:gd name="T13" fmla="*/ 1754 h 2337"/>
              <a:gd name="T14" fmla="*/ 1584 w 4632"/>
              <a:gd name="T15" fmla="*/ 1685 h 2337"/>
              <a:gd name="T16" fmla="*/ 1569 w 4632"/>
              <a:gd name="T17" fmla="*/ 1610 h 2337"/>
              <a:gd name="T18" fmla="*/ 1568 w 4632"/>
              <a:gd name="T19" fmla="*/ 1571 h 2337"/>
              <a:gd name="T20" fmla="*/ 1568 w 4632"/>
              <a:gd name="T21" fmla="*/ 1567 h 2337"/>
              <a:gd name="T22" fmla="*/ 1565 w 4632"/>
              <a:gd name="T23" fmla="*/ 1462 h 2337"/>
              <a:gd name="T24" fmla="*/ 1537 w 4632"/>
              <a:gd name="T25" fmla="*/ 1259 h 2337"/>
              <a:gd name="T26" fmla="*/ 1486 w 4632"/>
              <a:gd name="T27" fmla="*/ 1065 h 2337"/>
              <a:gd name="T28" fmla="*/ 1411 w 4632"/>
              <a:gd name="T29" fmla="*/ 882 h 2337"/>
              <a:gd name="T30" fmla="*/ 1365 w 4632"/>
              <a:gd name="T31" fmla="*/ 796 h 2337"/>
              <a:gd name="T32" fmla="*/ 1311 w 4632"/>
              <a:gd name="T33" fmla="*/ 708 h 2337"/>
              <a:gd name="T34" fmla="*/ 1189 w 4632"/>
              <a:gd name="T35" fmla="*/ 545 h 2337"/>
              <a:gd name="T36" fmla="*/ 1047 w 4632"/>
              <a:gd name="T37" fmla="*/ 400 h 2337"/>
              <a:gd name="T38" fmla="*/ 887 w 4632"/>
              <a:gd name="T39" fmla="*/ 273 h 2337"/>
              <a:gd name="T40" fmla="*/ 711 w 4632"/>
              <a:gd name="T41" fmla="*/ 168 h 2337"/>
              <a:gd name="T42" fmla="*/ 523 w 4632"/>
              <a:gd name="T43" fmla="*/ 88 h 2337"/>
              <a:gd name="T44" fmla="*/ 321 w 4632"/>
              <a:gd name="T45" fmla="*/ 32 h 2337"/>
              <a:gd name="T46" fmla="*/ 163 w 4632"/>
              <a:gd name="T47" fmla="*/ 7 h 2337"/>
              <a:gd name="T48" fmla="*/ 55 w 4632"/>
              <a:gd name="T49" fmla="*/ 0 h 2337"/>
              <a:gd name="T50" fmla="*/ 0 w 4632"/>
              <a:gd name="T51" fmla="*/ 0 h 2337"/>
              <a:gd name="T52" fmla="*/ 0 w 4632"/>
              <a:gd name="T53" fmla="*/ 407 h 2337"/>
              <a:gd name="T54" fmla="*/ 61 w 4632"/>
              <a:gd name="T55" fmla="*/ 407 h 2337"/>
              <a:gd name="T56" fmla="*/ 177 w 4632"/>
              <a:gd name="T57" fmla="*/ 420 h 2337"/>
              <a:gd name="T58" fmla="*/ 291 w 4632"/>
              <a:gd name="T59" fmla="*/ 443 h 2337"/>
              <a:gd name="T60" fmla="*/ 400 w 4632"/>
              <a:gd name="T61" fmla="*/ 476 h 2337"/>
              <a:gd name="T62" fmla="*/ 504 w 4632"/>
              <a:gd name="T63" fmla="*/ 521 h 2337"/>
              <a:gd name="T64" fmla="*/ 602 w 4632"/>
              <a:gd name="T65" fmla="*/ 574 h 2337"/>
              <a:gd name="T66" fmla="*/ 695 w 4632"/>
              <a:gd name="T67" fmla="*/ 637 h 2337"/>
              <a:gd name="T68" fmla="*/ 780 w 4632"/>
              <a:gd name="T69" fmla="*/ 708 h 2337"/>
              <a:gd name="T70" fmla="*/ 859 w 4632"/>
              <a:gd name="T71" fmla="*/ 787 h 2337"/>
              <a:gd name="T72" fmla="*/ 930 w 4632"/>
              <a:gd name="T73" fmla="*/ 873 h 2337"/>
              <a:gd name="T74" fmla="*/ 993 w 4632"/>
              <a:gd name="T75" fmla="*/ 965 h 2337"/>
              <a:gd name="T76" fmla="*/ 1047 w 4632"/>
              <a:gd name="T77" fmla="*/ 1063 h 2337"/>
              <a:gd name="T78" fmla="*/ 1091 w 4632"/>
              <a:gd name="T79" fmla="*/ 1168 h 2337"/>
              <a:gd name="T80" fmla="*/ 1124 w 4632"/>
              <a:gd name="T81" fmla="*/ 1276 h 2337"/>
              <a:gd name="T82" fmla="*/ 1147 w 4632"/>
              <a:gd name="T83" fmla="*/ 1390 h 2337"/>
              <a:gd name="T84" fmla="*/ 1160 w 4632"/>
              <a:gd name="T85" fmla="*/ 1506 h 2337"/>
              <a:gd name="T86" fmla="*/ 1160 w 4632"/>
              <a:gd name="T87" fmla="*/ 1567 h 2337"/>
              <a:gd name="T88" fmla="*/ 1160 w 4632"/>
              <a:gd name="T89" fmla="*/ 1568 h 2337"/>
              <a:gd name="T90" fmla="*/ 1162 w 4632"/>
              <a:gd name="T91" fmla="*/ 1649 h 2337"/>
              <a:gd name="T92" fmla="*/ 1169 w 4632"/>
              <a:gd name="T93" fmla="*/ 1728 h 2337"/>
              <a:gd name="T94" fmla="*/ 1178 w 4632"/>
              <a:gd name="T95" fmla="*/ 1793 h 2337"/>
              <a:gd name="T96" fmla="*/ 1214 w 4632"/>
              <a:gd name="T97" fmla="*/ 1912 h 2337"/>
              <a:gd name="T98" fmla="*/ 1270 w 4632"/>
              <a:gd name="T99" fmla="*/ 2023 h 2337"/>
              <a:gd name="T100" fmla="*/ 1345 w 4632"/>
              <a:gd name="T101" fmla="*/ 2119 h 2337"/>
              <a:gd name="T102" fmla="*/ 1435 w 4632"/>
              <a:gd name="T103" fmla="*/ 2201 h 2337"/>
              <a:gd name="T104" fmla="*/ 1539 w 4632"/>
              <a:gd name="T105" fmla="*/ 2266 h 2337"/>
              <a:gd name="T106" fmla="*/ 1654 w 4632"/>
              <a:gd name="T107" fmla="*/ 2311 h 2337"/>
              <a:gd name="T108" fmla="*/ 1778 w 4632"/>
              <a:gd name="T109" fmla="*/ 2334 h 2337"/>
              <a:gd name="T110" fmla="*/ 1843 w 4632"/>
              <a:gd name="T111" fmla="*/ 2337 h 2337"/>
              <a:gd name="T112" fmla="*/ 4632 w 4632"/>
              <a:gd name="T113" fmla="*/ 2337 h 2337"/>
              <a:gd name="T114" fmla="*/ 4632 w 4632"/>
              <a:gd name="T115" fmla="*/ 1954 h 2337"/>
              <a:gd name="T116" fmla="*/ 1945 w 4632"/>
              <a:gd name="T117" fmla="*/ 1954 h 2337"/>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Lst>
            <a:rect l="0" t="0" r="r" b="b"/>
            <a:pathLst>
              <a:path w="4632" h="2337">
                <a:moveTo>
                  <a:pt x="1945" y="1954"/>
                </a:moveTo>
                <a:lnTo>
                  <a:pt x="1906" y="1952"/>
                </a:lnTo>
                <a:lnTo>
                  <a:pt x="1831" y="1937"/>
                </a:lnTo>
                <a:lnTo>
                  <a:pt x="1763" y="1908"/>
                </a:lnTo>
                <a:lnTo>
                  <a:pt x="1703" y="1866"/>
                </a:lnTo>
                <a:lnTo>
                  <a:pt x="1653" y="1814"/>
                </a:lnTo>
                <a:lnTo>
                  <a:pt x="1612" y="1754"/>
                </a:lnTo>
                <a:lnTo>
                  <a:pt x="1584" y="1685"/>
                </a:lnTo>
                <a:lnTo>
                  <a:pt x="1569" y="1610"/>
                </a:lnTo>
                <a:lnTo>
                  <a:pt x="1568" y="1571"/>
                </a:lnTo>
                <a:lnTo>
                  <a:pt x="1568" y="1567"/>
                </a:lnTo>
                <a:lnTo>
                  <a:pt x="1565" y="1462"/>
                </a:lnTo>
                <a:lnTo>
                  <a:pt x="1537" y="1259"/>
                </a:lnTo>
                <a:lnTo>
                  <a:pt x="1486" y="1065"/>
                </a:lnTo>
                <a:lnTo>
                  <a:pt x="1411" y="882"/>
                </a:lnTo>
                <a:lnTo>
                  <a:pt x="1365" y="796"/>
                </a:lnTo>
                <a:lnTo>
                  <a:pt x="1311" y="708"/>
                </a:lnTo>
                <a:lnTo>
                  <a:pt x="1189" y="545"/>
                </a:lnTo>
                <a:lnTo>
                  <a:pt x="1047" y="400"/>
                </a:lnTo>
                <a:lnTo>
                  <a:pt x="887" y="273"/>
                </a:lnTo>
                <a:lnTo>
                  <a:pt x="711" y="168"/>
                </a:lnTo>
                <a:lnTo>
                  <a:pt x="523" y="88"/>
                </a:lnTo>
                <a:lnTo>
                  <a:pt x="321" y="32"/>
                </a:lnTo>
                <a:lnTo>
                  <a:pt x="163" y="7"/>
                </a:lnTo>
                <a:lnTo>
                  <a:pt x="55" y="0"/>
                </a:lnTo>
                <a:lnTo>
                  <a:pt x="0" y="0"/>
                </a:lnTo>
                <a:lnTo>
                  <a:pt x="0" y="407"/>
                </a:lnTo>
                <a:lnTo>
                  <a:pt x="61" y="407"/>
                </a:lnTo>
                <a:lnTo>
                  <a:pt x="177" y="420"/>
                </a:lnTo>
                <a:lnTo>
                  <a:pt x="291" y="443"/>
                </a:lnTo>
                <a:lnTo>
                  <a:pt x="400" y="476"/>
                </a:lnTo>
                <a:lnTo>
                  <a:pt x="504" y="521"/>
                </a:lnTo>
                <a:lnTo>
                  <a:pt x="602" y="574"/>
                </a:lnTo>
                <a:lnTo>
                  <a:pt x="695" y="637"/>
                </a:lnTo>
                <a:lnTo>
                  <a:pt x="780" y="708"/>
                </a:lnTo>
                <a:lnTo>
                  <a:pt x="859" y="787"/>
                </a:lnTo>
                <a:lnTo>
                  <a:pt x="930" y="873"/>
                </a:lnTo>
                <a:lnTo>
                  <a:pt x="993" y="965"/>
                </a:lnTo>
                <a:lnTo>
                  <a:pt x="1047" y="1063"/>
                </a:lnTo>
                <a:lnTo>
                  <a:pt x="1091" y="1168"/>
                </a:lnTo>
                <a:lnTo>
                  <a:pt x="1124" y="1276"/>
                </a:lnTo>
                <a:lnTo>
                  <a:pt x="1147" y="1390"/>
                </a:lnTo>
                <a:lnTo>
                  <a:pt x="1160" y="1506"/>
                </a:lnTo>
                <a:lnTo>
                  <a:pt x="1160" y="1567"/>
                </a:lnTo>
                <a:lnTo>
                  <a:pt x="1160" y="1568"/>
                </a:lnTo>
                <a:lnTo>
                  <a:pt x="1162" y="1649"/>
                </a:lnTo>
                <a:lnTo>
                  <a:pt x="1169" y="1728"/>
                </a:lnTo>
                <a:lnTo>
                  <a:pt x="1178" y="1793"/>
                </a:lnTo>
                <a:lnTo>
                  <a:pt x="1214" y="1912"/>
                </a:lnTo>
                <a:lnTo>
                  <a:pt x="1270" y="2023"/>
                </a:lnTo>
                <a:lnTo>
                  <a:pt x="1345" y="2119"/>
                </a:lnTo>
                <a:lnTo>
                  <a:pt x="1435" y="2201"/>
                </a:lnTo>
                <a:lnTo>
                  <a:pt x="1539" y="2266"/>
                </a:lnTo>
                <a:lnTo>
                  <a:pt x="1654" y="2311"/>
                </a:lnTo>
                <a:lnTo>
                  <a:pt x="1778" y="2334"/>
                </a:lnTo>
                <a:lnTo>
                  <a:pt x="1843" y="2337"/>
                </a:lnTo>
                <a:lnTo>
                  <a:pt x="4632" y="2337"/>
                </a:lnTo>
                <a:lnTo>
                  <a:pt x="4632" y="1954"/>
                </a:lnTo>
                <a:lnTo>
                  <a:pt x="1945" y="1954"/>
                </a:lnTo>
                <a:close/>
              </a:path>
            </a:pathLst>
          </a:custGeom>
          <a:solidFill>
            <a:schemeClr val="accent3"/>
          </a:solidFill>
          <a:ln>
            <a:noFill/>
          </a:ln>
        </p:spPr>
        <p:txBody>
          <a:bodyPr vert="horz" wrap="square" lIns="91440" tIns="45720" rIns="91440" bIns="45720" numCol="1" anchor="t" anchorCtr="0" compatLnSpc="1">
            <a:prstTxWarp prst="textNoShape">
              <a:avLst/>
            </a:prstTxWarp>
          </a:bodyPr>
          <a:lstStyle/>
          <a:p>
            <a:endParaRPr lang="en-US" sz="6600"/>
          </a:p>
        </p:txBody>
      </p:sp>
      <p:sp>
        <p:nvSpPr>
          <p:cNvPr id="91" name="Freeform 70">
            <a:extLst>
              <a:ext uri="{FF2B5EF4-FFF2-40B4-BE49-F238E27FC236}">
                <a16:creationId xmlns:a16="http://schemas.microsoft.com/office/drawing/2014/main" id="{0D619A55-350D-B9BC-364A-D3C0B8B6F020}"/>
              </a:ext>
            </a:extLst>
          </p:cNvPr>
          <p:cNvSpPr>
            <a:spLocks/>
          </p:cNvSpPr>
          <p:nvPr/>
        </p:nvSpPr>
        <p:spPr bwMode="auto">
          <a:xfrm>
            <a:off x="11849812" y="6804775"/>
            <a:ext cx="3282019" cy="3432090"/>
          </a:xfrm>
          <a:custGeom>
            <a:avLst/>
            <a:gdLst>
              <a:gd name="T0" fmla="*/ 2341 w 3136"/>
              <a:gd name="T1" fmla="*/ 203 h 3134"/>
              <a:gd name="T2" fmla="*/ 2285 w 3136"/>
              <a:gd name="T3" fmla="*/ 173 h 3134"/>
              <a:gd name="T4" fmla="*/ 2052 w 3136"/>
              <a:gd name="T5" fmla="*/ 75 h 3134"/>
              <a:gd name="T6" fmla="*/ 1865 w 3136"/>
              <a:gd name="T7" fmla="*/ 27 h 3134"/>
              <a:gd name="T8" fmla="*/ 1667 w 3136"/>
              <a:gd name="T9" fmla="*/ 1 h 3134"/>
              <a:gd name="T10" fmla="*/ 1584 w 3136"/>
              <a:gd name="T11" fmla="*/ 0 h 3134"/>
              <a:gd name="T12" fmla="*/ 1568 w 3136"/>
              <a:gd name="T13" fmla="*/ 406 h 3134"/>
              <a:gd name="T14" fmla="*/ 1600 w 3136"/>
              <a:gd name="T15" fmla="*/ 406 h 3134"/>
              <a:gd name="T16" fmla="*/ 1601 w 3136"/>
              <a:gd name="T17" fmla="*/ 406 h 3134"/>
              <a:gd name="T18" fmla="*/ 1774 w 3136"/>
              <a:gd name="T19" fmla="*/ 423 h 3134"/>
              <a:gd name="T20" fmla="*/ 1990 w 3136"/>
              <a:gd name="T21" fmla="*/ 485 h 3134"/>
              <a:gd name="T22" fmla="*/ 2187 w 3136"/>
              <a:gd name="T23" fmla="*/ 584 h 3134"/>
              <a:gd name="T24" fmla="*/ 2361 w 3136"/>
              <a:gd name="T25" fmla="*/ 718 h 3134"/>
              <a:gd name="T26" fmla="*/ 2505 w 3136"/>
              <a:gd name="T27" fmla="*/ 882 h 3134"/>
              <a:gd name="T28" fmla="*/ 2619 w 3136"/>
              <a:gd name="T29" fmla="*/ 1070 h 3134"/>
              <a:gd name="T30" fmla="*/ 2694 w 3136"/>
              <a:gd name="T31" fmla="*/ 1280 h 3134"/>
              <a:gd name="T32" fmla="*/ 2728 w 3136"/>
              <a:gd name="T33" fmla="*/ 1508 h 3134"/>
              <a:gd name="T34" fmla="*/ 2728 w 3136"/>
              <a:gd name="T35" fmla="*/ 1575 h 3134"/>
              <a:gd name="T36" fmla="*/ 2727 w 3136"/>
              <a:gd name="T37" fmla="*/ 1644 h 3134"/>
              <a:gd name="T38" fmla="*/ 2688 w 3136"/>
              <a:gd name="T39" fmla="*/ 1872 h 3134"/>
              <a:gd name="T40" fmla="*/ 2609 w 3136"/>
              <a:gd name="T41" fmla="*/ 2080 h 3134"/>
              <a:gd name="T42" fmla="*/ 2492 w 3136"/>
              <a:gd name="T43" fmla="*/ 2269 h 3134"/>
              <a:gd name="T44" fmla="*/ 2343 w 3136"/>
              <a:gd name="T45" fmla="*/ 2431 h 3134"/>
              <a:gd name="T46" fmla="*/ 2164 w 3136"/>
              <a:gd name="T47" fmla="*/ 2562 h 3134"/>
              <a:gd name="T48" fmla="*/ 1963 w 3136"/>
              <a:gd name="T49" fmla="*/ 2657 h 3134"/>
              <a:gd name="T50" fmla="*/ 1742 w 3136"/>
              <a:gd name="T51" fmla="*/ 2713 h 3134"/>
              <a:gd name="T52" fmla="*/ 1567 w 3136"/>
              <a:gd name="T53" fmla="*/ 2726 h 3134"/>
              <a:gd name="T54" fmla="*/ 1395 w 3136"/>
              <a:gd name="T55" fmla="*/ 2715 h 3134"/>
              <a:gd name="T56" fmla="*/ 1178 w 3136"/>
              <a:gd name="T57" fmla="*/ 2660 h 3134"/>
              <a:gd name="T58" fmla="*/ 979 w 3136"/>
              <a:gd name="T59" fmla="*/ 2567 h 3134"/>
              <a:gd name="T60" fmla="*/ 802 w 3136"/>
              <a:gd name="T61" fmla="*/ 2440 h 3134"/>
              <a:gd name="T62" fmla="*/ 654 w 3136"/>
              <a:gd name="T63" fmla="*/ 2283 h 3134"/>
              <a:gd name="T64" fmla="*/ 536 w 3136"/>
              <a:gd name="T65" fmla="*/ 2099 h 3134"/>
              <a:gd name="T66" fmla="*/ 452 w 3136"/>
              <a:gd name="T67" fmla="*/ 1895 h 3134"/>
              <a:gd name="T68" fmla="*/ 411 w 3136"/>
              <a:gd name="T69" fmla="*/ 1673 h 3134"/>
              <a:gd name="T70" fmla="*/ 408 w 3136"/>
              <a:gd name="T71" fmla="*/ 1614 h 3134"/>
              <a:gd name="T72" fmla="*/ 406 w 3136"/>
              <a:gd name="T73" fmla="*/ 1600 h 3134"/>
              <a:gd name="T74" fmla="*/ 0 w 3136"/>
              <a:gd name="T75" fmla="*/ 1585 h 3134"/>
              <a:gd name="T76" fmla="*/ 0 w 3136"/>
              <a:gd name="T77" fmla="*/ 1616 h 3134"/>
              <a:gd name="T78" fmla="*/ 5 w 3136"/>
              <a:gd name="T79" fmla="*/ 1715 h 3134"/>
              <a:gd name="T80" fmla="*/ 87 w 3136"/>
              <a:gd name="T81" fmla="*/ 2086 h 3134"/>
              <a:gd name="T82" fmla="*/ 203 w 3136"/>
              <a:gd name="T83" fmla="*/ 2341 h 3134"/>
              <a:gd name="T84" fmla="*/ 203 w 3136"/>
              <a:gd name="T85" fmla="*/ 2341 h 3134"/>
              <a:gd name="T86" fmla="*/ 379 w 3136"/>
              <a:gd name="T87" fmla="*/ 2590 h 3134"/>
              <a:gd name="T88" fmla="*/ 681 w 3136"/>
              <a:gd name="T89" fmla="*/ 2860 h 3134"/>
              <a:gd name="T90" fmla="*/ 1046 w 3136"/>
              <a:gd name="T91" fmla="*/ 3046 h 3134"/>
              <a:gd name="T92" fmla="*/ 1405 w 3136"/>
              <a:gd name="T93" fmla="*/ 3125 h 3134"/>
              <a:gd name="T94" fmla="*/ 1567 w 3136"/>
              <a:gd name="T95" fmla="*/ 3134 h 3134"/>
              <a:gd name="T96" fmla="*/ 1804 w 3136"/>
              <a:gd name="T97" fmla="*/ 3116 h 3134"/>
              <a:gd name="T98" fmla="*/ 2104 w 3136"/>
              <a:gd name="T99" fmla="*/ 3040 h 3134"/>
              <a:gd name="T100" fmla="*/ 2376 w 3136"/>
              <a:gd name="T101" fmla="*/ 2911 h 3134"/>
              <a:gd name="T102" fmla="*/ 2616 w 3136"/>
              <a:gd name="T103" fmla="*/ 2732 h 3134"/>
              <a:gd name="T104" fmla="*/ 2818 w 3136"/>
              <a:gd name="T105" fmla="*/ 2512 h 3134"/>
              <a:gd name="T106" fmla="*/ 2976 w 3136"/>
              <a:gd name="T107" fmla="*/ 2257 h 3134"/>
              <a:gd name="T108" fmla="*/ 3082 w 3136"/>
              <a:gd name="T109" fmla="*/ 1972 h 3134"/>
              <a:gd name="T110" fmla="*/ 3133 w 3136"/>
              <a:gd name="T111" fmla="*/ 1665 h 3134"/>
              <a:gd name="T112" fmla="*/ 3136 w 3136"/>
              <a:gd name="T113" fmla="*/ 1575 h 3134"/>
              <a:gd name="T114" fmla="*/ 3134 w 3136"/>
              <a:gd name="T115" fmla="*/ 1512 h 3134"/>
              <a:gd name="T116" fmla="*/ 3104 w 3136"/>
              <a:gd name="T117" fmla="*/ 1246 h 3134"/>
              <a:gd name="T118" fmla="*/ 2966 w 3136"/>
              <a:gd name="T119" fmla="*/ 855 h 3134"/>
              <a:gd name="T120" fmla="*/ 2737 w 3136"/>
              <a:gd name="T121" fmla="*/ 519 h 3134"/>
              <a:gd name="T122" fmla="*/ 2429 w 3136"/>
              <a:gd name="T123" fmla="*/ 255 h 3134"/>
            </a:gdLst>
            <a:ahLst/>
            <a:cxnLst>
              <a:cxn ang="0">
                <a:pos x="T0" y="T1"/>
              </a:cxn>
              <a:cxn ang="0">
                <a:pos x="T2" y="T3"/>
              </a:cxn>
              <a:cxn ang="0">
                <a:pos x="T4" y="T5"/>
              </a:cxn>
              <a:cxn ang="0">
                <a:pos x="T6" y="T7"/>
              </a:cxn>
              <a:cxn ang="0">
                <a:pos x="T8" y="T9"/>
              </a:cxn>
              <a:cxn ang="0">
                <a:pos x="T10" y="T11"/>
              </a:cxn>
              <a:cxn ang="0">
                <a:pos x="T12" y="T13"/>
              </a:cxn>
              <a:cxn ang="0">
                <a:pos x="T14" y="T15"/>
              </a:cxn>
              <a:cxn ang="0">
                <a:pos x="T16" y="T17"/>
              </a:cxn>
              <a:cxn ang="0">
                <a:pos x="T18" y="T19"/>
              </a:cxn>
              <a:cxn ang="0">
                <a:pos x="T20" y="T21"/>
              </a:cxn>
              <a:cxn ang="0">
                <a:pos x="T22" y="T23"/>
              </a:cxn>
              <a:cxn ang="0">
                <a:pos x="T24" y="T25"/>
              </a:cxn>
              <a:cxn ang="0">
                <a:pos x="T26" y="T27"/>
              </a:cxn>
              <a:cxn ang="0">
                <a:pos x="T28" y="T29"/>
              </a:cxn>
              <a:cxn ang="0">
                <a:pos x="T30" y="T31"/>
              </a:cxn>
              <a:cxn ang="0">
                <a:pos x="T32" y="T33"/>
              </a:cxn>
              <a:cxn ang="0">
                <a:pos x="T34" y="T35"/>
              </a:cxn>
              <a:cxn ang="0">
                <a:pos x="T36" y="T37"/>
              </a:cxn>
              <a:cxn ang="0">
                <a:pos x="T38" y="T39"/>
              </a:cxn>
              <a:cxn ang="0">
                <a:pos x="T40" y="T41"/>
              </a:cxn>
              <a:cxn ang="0">
                <a:pos x="T42" y="T43"/>
              </a:cxn>
              <a:cxn ang="0">
                <a:pos x="T44" y="T45"/>
              </a:cxn>
              <a:cxn ang="0">
                <a:pos x="T46" y="T47"/>
              </a:cxn>
              <a:cxn ang="0">
                <a:pos x="T48" y="T49"/>
              </a:cxn>
              <a:cxn ang="0">
                <a:pos x="T50" y="T51"/>
              </a:cxn>
              <a:cxn ang="0">
                <a:pos x="T52" y="T53"/>
              </a:cxn>
              <a:cxn ang="0">
                <a:pos x="T54" y="T55"/>
              </a:cxn>
              <a:cxn ang="0">
                <a:pos x="T56" y="T57"/>
              </a:cxn>
              <a:cxn ang="0">
                <a:pos x="T58" y="T59"/>
              </a:cxn>
              <a:cxn ang="0">
                <a:pos x="T60" y="T61"/>
              </a:cxn>
              <a:cxn ang="0">
                <a:pos x="T62" y="T63"/>
              </a:cxn>
              <a:cxn ang="0">
                <a:pos x="T64" y="T65"/>
              </a:cxn>
              <a:cxn ang="0">
                <a:pos x="T66" y="T67"/>
              </a:cxn>
              <a:cxn ang="0">
                <a:pos x="T68" y="T69"/>
              </a:cxn>
              <a:cxn ang="0">
                <a:pos x="T70" y="T71"/>
              </a:cxn>
              <a:cxn ang="0">
                <a:pos x="T72" y="T73"/>
              </a:cxn>
              <a:cxn ang="0">
                <a:pos x="T74" y="T75"/>
              </a:cxn>
              <a:cxn ang="0">
                <a:pos x="T76" y="T77"/>
              </a:cxn>
              <a:cxn ang="0">
                <a:pos x="T78" y="T79"/>
              </a:cxn>
              <a:cxn ang="0">
                <a:pos x="T80" y="T81"/>
              </a:cxn>
              <a:cxn ang="0">
                <a:pos x="T82" y="T83"/>
              </a:cxn>
              <a:cxn ang="0">
                <a:pos x="T84" y="T85"/>
              </a:cxn>
              <a:cxn ang="0">
                <a:pos x="T86" y="T87"/>
              </a:cxn>
              <a:cxn ang="0">
                <a:pos x="T88" y="T89"/>
              </a:cxn>
              <a:cxn ang="0">
                <a:pos x="T90" y="T91"/>
              </a:cxn>
              <a:cxn ang="0">
                <a:pos x="T92" y="T93"/>
              </a:cxn>
              <a:cxn ang="0">
                <a:pos x="T94" y="T95"/>
              </a:cxn>
              <a:cxn ang="0">
                <a:pos x="T96" y="T97"/>
              </a:cxn>
              <a:cxn ang="0">
                <a:pos x="T98" y="T99"/>
              </a:cxn>
              <a:cxn ang="0">
                <a:pos x="T100" y="T101"/>
              </a:cxn>
              <a:cxn ang="0">
                <a:pos x="T102" y="T103"/>
              </a:cxn>
              <a:cxn ang="0">
                <a:pos x="T104" y="T105"/>
              </a:cxn>
              <a:cxn ang="0">
                <a:pos x="T106" y="T107"/>
              </a:cxn>
              <a:cxn ang="0">
                <a:pos x="T108" y="T109"/>
              </a:cxn>
              <a:cxn ang="0">
                <a:pos x="T110" y="T111"/>
              </a:cxn>
              <a:cxn ang="0">
                <a:pos x="T112" y="T113"/>
              </a:cxn>
              <a:cxn ang="0">
                <a:pos x="T114" y="T115"/>
              </a:cxn>
              <a:cxn ang="0">
                <a:pos x="T116" y="T117"/>
              </a:cxn>
              <a:cxn ang="0">
                <a:pos x="T118" y="T119"/>
              </a:cxn>
              <a:cxn ang="0">
                <a:pos x="T120" y="T121"/>
              </a:cxn>
              <a:cxn ang="0">
                <a:pos x="T122" y="T123"/>
              </a:cxn>
            </a:cxnLst>
            <a:rect l="0" t="0" r="r" b="b"/>
            <a:pathLst>
              <a:path w="3136" h="3134">
                <a:moveTo>
                  <a:pt x="2341" y="203"/>
                </a:moveTo>
                <a:lnTo>
                  <a:pt x="2341" y="203"/>
                </a:lnTo>
                <a:lnTo>
                  <a:pt x="2341" y="203"/>
                </a:lnTo>
                <a:lnTo>
                  <a:pt x="2285" y="173"/>
                </a:lnTo>
                <a:lnTo>
                  <a:pt x="2171" y="119"/>
                </a:lnTo>
                <a:lnTo>
                  <a:pt x="2052" y="75"/>
                </a:lnTo>
                <a:lnTo>
                  <a:pt x="1928" y="40"/>
                </a:lnTo>
                <a:lnTo>
                  <a:pt x="1865" y="27"/>
                </a:lnTo>
                <a:lnTo>
                  <a:pt x="1800" y="16"/>
                </a:lnTo>
                <a:lnTo>
                  <a:pt x="1667" y="1"/>
                </a:lnTo>
                <a:lnTo>
                  <a:pt x="1600" y="0"/>
                </a:lnTo>
                <a:lnTo>
                  <a:pt x="1584" y="0"/>
                </a:lnTo>
                <a:lnTo>
                  <a:pt x="1568" y="0"/>
                </a:lnTo>
                <a:lnTo>
                  <a:pt x="1568" y="406"/>
                </a:lnTo>
                <a:lnTo>
                  <a:pt x="1584" y="406"/>
                </a:lnTo>
                <a:lnTo>
                  <a:pt x="1600" y="406"/>
                </a:lnTo>
                <a:lnTo>
                  <a:pt x="1600" y="406"/>
                </a:lnTo>
                <a:lnTo>
                  <a:pt x="1601" y="406"/>
                </a:lnTo>
                <a:lnTo>
                  <a:pt x="1659" y="408"/>
                </a:lnTo>
                <a:lnTo>
                  <a:pt x="1774" y="423"/>
                </a:lnTo>
                <a:lnTo>
                  <a:pt x="1883" y="449"/>
                </a:lnTo>
                <a:lnTo>
                  <a:pt x="1990" y="485"/>
                </a:lnTo>
                <a:lnTo>
                  <a:pt x="2092" y="529"/>
                </a:lnTo>
                <a:lnTo>
                  <a:pt x="2187" y="584"/>
                </a:lnTo>
                <a:lnTo>
                  <a:pt x="2278" y="647"/>
                </a:lnTo>
                <a:lnTo>
                  <a:pt x="2361" y="718"/>
                </a:lnTo>
                <a:lnTo>
                  <a:pt x="2438" y="797"/>
                </a:lnTo>
                <a:lnTo>
                  <a:pt x="2505" y="882"/>
                </a:lnTo>
                <a:lnTo>
                  <a:pt x="2567" y="974"/>
                </a:lnTo>
                <a:lnTo>
                  <a:pt x="2619" y="1070"/>
                </a:lnTo>
                <a:lnTo>
                  <a:pt x="2661" y="1174"/>
                </a:lnTo>
                <a:lnTo>
                  <a:pt x="2694" y="1280"/>
                </a:lnTo>
                <a:lnTo>
                  <a:pt x="2717" y="1393"/>
                </a:lnTo>
                <a:lnTo>
                  <a:pt x="2728" y="1508"/>
                </a:lnTo>
                <a:lnTo>
                  <a:pt x="2728" y="1567"/>
                </a:lnTo>
                <a:lnTo>
                  <a:pt x="2728" y="1575"/>
                </a:lnTo>
                <a:lnTo>
                  <a:pt x="2728" y="1585"/>
                </a:lnTo>
                <a:lnTo>
                  <a:pt x="2727" y="1644"/>
                </a:lnTo>
                <a:lnTo>
                  <a:pt x="2713" y="1760"/>
                </a:lnTo>
                <a:lnTo>
                  <a:pt x="2688" y="1872"/>
                </a:lnTo>
                <a:lnTo>
                  <a:pt x="2653" y="1978"/>
                </a:lnTo>
                <a:lnTo>
                  <a:pt x="2609" y="2080"/>
                </a:lnTo>
                <a:lnTo>
                  <a:pt x="2554" y="2178"/>
                </a:lnTo>
                <a:lnTo>
                  <a:pt x="2492" y="2269"/>
                </a:lnTo>
                <a:lnTo>
                  <a:pt x="2420" y="2354"/>
                </a:lnTo>
                <a:lnTo>
                  <a:pt x="2343" y="2431"/>
                </a:lnTo>
                <a:lnTo>
                  <a:pt x="2256" y="2500"/>
                </a:lnTo>
                <a:lnTo>
                  <a:pt x="2164" y="2562"/>
                </a:lnTo>
                <a:lnTo>
                  <a:pt x="2066" y="2614"/>
                </a:lnTo>
                <a:lnTo>
                  <a:pt x="1963" y="2657"/>
                </a:lnTo>
                <a:lnTo>
                  <a:pt x="1855" y="2692"/>
                </a:lnTo>
                <a:lnTo>
                  <a:pt x="1742" y="2713"/>
                </a:lnTo>
                <a:lnTo>
                  <a:pt x="1627" y="2725"/>
                </a:lnTo>
                <a:lnTo>
                  <a:pt x="1567" y="2726"/>
                </a:lnTo>
                <a:lnTo>
                  <a:pt x="1509" y="2726"/>
                </a:lnTo>
                <a:lnTo>
                  <a:pt x="1395" y="2715"/>
                </a:lnTo>
                <a:lnTo>
                  <a:pt x="1285" y="2692"/>
                </a:lnTo>
                <a:lnTo>
                  <a:pt x="1178" y="2660"/>
                </a:lnTo>
                <a:lnTo>
                  <a:pt x="1076" y="2618"/>
                </a:lnTo>
                <a:lnTo>
                  <a:pt x="979" y="2567"/>
                </a:lnTo>
                <a:lnTo>
                  <a:pt x="887" y="2508"/>
                </a:lnTo>
                <a:lnTo>
                  <a:pt x="802" y="2440"/>
                </a:lnTo>
                <a:lnTo>
                  <a:pt x="725" y="2365"/>
                </a:lnTo>
                <a:lnTo>
                  <a:pt x="654" y="2283"/>
                </a:lnTo>
                <a:lnTo>
                  <a:pt x="591" y="2194"/>
                </a:lnTo>
                <a:lnTo>
                  <a:pt x="536" y="2099"/>
                </a:lnTo>
                <a:lnTo>
                  <a:pt x="490" y="2000"/>
                </a:lnTo>
                <a:lnTo>
                  <a:pt x="452" y="1895"/>
                </a:lnTo>
                <a:lnTo>
                  <a:pt x="427" y="1787"/>
                </a:lnTo>
                <a:lnTo>
                  <a:pt x="411" y="1673"/>
                </a:lnTo>
                <a:lnTo>
                  <a:pt x="408" y="1616"/>
                </a:lnTo>
                <a:lnTo>
                  <a:pt x="408" y="1614"/>
                </a:lnTo>
                <a:lnTo>
                  <a:pt x="408" y="1614"/>
                </a:lnTo>
                <a:lnTo>
                  <a:pt x="406" y="1600"/>
                </a:lnTo>
                <a:lnTo>
                  <a:pt x="406" y="1585"/>
                </a:lnTo>
                <a:lnTo>
                  <a:pt x="0" y="1585"/>
                </a:lnTo>
                <a:lnTo>
                  <a:pt x="0" y="1600"/>
                </a:lnTo>
                <a:lnTo>
                  <a:pt x="0" y="1616"/>
                </a:lnTo>
                <a:lnTo>
                  <a:pt x="0" y="1616"/>
                </a:lnTo>
                <a:lnTo>
                  <a:pt x="5" y="1715"/>
                </a:lnTo>
                <a:lnTo>
                  <a:pt x="35" y="1905"/>
                </a:lnTo>
                <a:lnTo>
                  <a:pt x="87" y="2086"/>
                </a:lnTo>
                <a:lnTo>
                  <a:pt x="159" y="2259"/>
                </a:lnTo>
                <a:lnTo>
                  <a:pt x="203" y="2341"/>
                </a:lnTo>
                <a:lnTo>
                  <a:pt x="203" y="2341"/>
                </a:lnTo>
                <a:lnTo>
                  <a:pt x="203" y="2341"/>
                </a:lnTo>
                <a:lnTo>
                  <a:pt x="257" y="2429"/>
                </a:lnTo>
                <a:lnTo>
                  <a:pt x="379" y="2590"/>
                </a:lnTo>
                <a:lnTo>
                  <a:pt x="522" y="2735"/>
                </a:lnTo>
                <a:lnTo>
                  <a:pt x="681" y="2860"/>
                </a:lnTo>
                <a:lnTo>
                  <a:pt x="857" y="2965"/>
                </a:lnTo>
                <a:lnTo>
                  <a:pt x="1046" y="3046"/>
                </a:lnTo>
                <a:lnTo>
                  <a:pt x="1247" y="3102"/>
                </a:lnTo>
                <a:lnTo>
                  <a:pt x="1405" y="3125"/>
                </a:lnTo>
                <a:lnTo>
                  <a:pt x="1512" y="3134"/>
                </a:lnTo>
                <a:lnTo>
                  <a:pt x="1567" y="3134"/>
                </a:lnTo>
                <a:lnTo>
                  <a:pt x="1647" y="3132"/>
                </a:lnTo>
                <a:lnTo>
                  <a:pt x="1804" y="3116"/>
                </a:lnTo>
                <a:lnTo>
                  <a:pt x="1957" y="3086"/>
                </a:lnTo>
                <a:lnTo>
                  <a:pt x="2104" y="3040"/>
                </a:lnTo>
                <a:lnTo>
                  <a:pt x="2243" y="2981"/>
                </a:lnTo>
                <a:lnTo>
                  <a:pt x="2376" y="2911"/>
                </a:lnTo>
                <a:lnTo>
                  <a:pt x="2499" y="2827"/>
                </a:lnTo>
                <a:lnTo>
                  <a:pt x="2616" y="2732"/>
                </a:lnTo>
                <a:lnTo>
                  <a:pt x="2723" y="2627"/>
                </a:lnTo>
                <a:lnTo>
                  <a:pt x="2818" y="2512"/>
                </a:lnTo>
                <a:lnTo>
                  <a:pt x="2903" y="2390"/>
                </a:lnTo>
                <a:lnTo>
                  <a:pt x="2976" y="2257"/>
                </a:lnTo>
                <a:lnTo>
                  <a:pt x="3035" y="2118"/>
                </a:lnTo>
                <a:lnTo>
                  <a:pt x="3082" y="1972"/>
                </a:lnTo>
                <a:lnTo>
                  <a:pt x="3116" y="1821"/>
                </a:lnTo>
                <a:lnTo>
                  <a:pt x="3133" y="1665"/>
                </a:lnTo>
                <a:lnTo>
                  <a:pt x="3134" y="1585"/>
                </a:lnTo>
                <a:lnTo>
                  <a:pt x="3136" y="1575"/>
                </a:lnTo>
                <a:lnTo>
                  <a:pt x="3136" y="1567"/>
                </a:lnTo>
                <a:lnTo>
                  <a:pt x="3134" y="1512"/>
                </a:lnTo>
                <a:lnTo>
                  <a:pt x="3127" y="1404"/>
                </a:lnTo>
                <a:lnTo>
                  <a:pt x="3104" y="1246"/>
                </a:lnTo>
                <a:lnTo>
                  <a:pt x="3048" y="1044"/>
                </a:lnTo>
                <a:lnTo>
                  <a:pt x="2966" y="855"/>
                </a:lnTo>
                <a:lnTo>
                  <a:pt x="2862" y="679"/>
                </a:lnTo>
                <a:lnTo>
                  <a:pt x="2737" y="519"/>
                </a:lnTo>
                <a:lnTo>
                  <a:pt x="2592" y="377"/>
                </a:lnTo>
                <a:lnTo>
                  <a:pt x="2429" y="255"/>
                </a:lnTo>
                <a:lnTo>
                  <a:pt x="2341" y="203"/>
                </a:lnTo>
                <a:close/>
              </a:path>
            </a:pathLst>
          </a:custGeom>
          <a:solidFill>
            <a:schemeClr val="accent6"/>
          </a:solidFill>
          <a:ln>
            <a:noFill/>
          </a:ln>
        </p:spPr>
        <p:txBody>
          <a:bodyPr vert="horz" wrap="square" lIns="91440" tIns="45720" rIns="91440" bIns="45720" numCol="1" anchor="t" anchorCtr="0" compatLnSpc="1">
            <a:prstTxWarp prst="textNoShape">
              <a:avLst/>
            </a:prstTxWarp>
          </a:bodyPr>
          <a:lstStyle/>
          <a:p>
            <a:endParaRPr lang="en-US" sz="6600"/>
          </a:p>
        </p:txBody>
      </p:sp>
      <p:sp>
        <p:nvSpPr>
          <p:cNvPr id="92" name="Freeform: Shape 53">
            <a:extLst>
              <a:ext uri="{FF2B5EF4-FFF2-40B4-BE49-F238E27FC236}">
                <a16:creationId xmlns:a16="http://schemas.microsoft.com/office/drawing/2014/main" id="{5187481B-6E5C-9246-32FD-D013B7A23B66}"/>
              </a:ext>
            </a:extLst>
          </p:cNvPr>
          <p:cNvSpPr>
            <a:spLocks/>
          </p:cNvSpPr>
          <p:nvPr/>
        </p:nvSpPr>
        <p:spPr bwMode="auto">
          <a:xfrm>
            <a:off x="0" y="10660815"/>
            <a:ext cx="5999968" cy="418333"/>
          </a:xfrm>
          <a:custGeom>
            <a:avLst/>
            <a:gdLst>
              <a:gd name="connsiteX0" fmla="*/ 0 w 1369218"/>
              <a:gd name="connsiteY0" fmla="*/ 0 h 202206"/>
              <a:gd name="connsiteX1" fmla="*/ 837277 w 1369218"/>
              <a:gd name="connsiteY1" fmla="*/ 0 h 202206"/>
              <a:gd name="connsiteX2" fmla="*/ 1369218 w 1369218"/>
              <a:gd name="connsiteY2" fmla="*/ 0 h 202206"/>
              <a:gd name="connsiteX3" fmla="*/ 1369218 w 1369218"/>
              <a:gd name="connsiteY3" fmla="*/ 202206 h 202206"/>
              <a:gd name="connsiteX4" fmla="*/ 0 w 1369218"/>
              <a:gd name="connsiteY4" fmla="*/ 202206 h 202206"/>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369218" h="202206">
                <a:moveTo>
                  <a:pt x="0" y="0"/>
                </a:moveTo>
                <a:lnTo>
                  <a:pt x="837277" y="0"/>
                </a:lnTo>
                <a:lnTo>
                  <a:pt x="1369218" y="0"/>
                </a:lnTo>
                <a:lnTo>
                  <a:pt x="1369218" y="202206"/>
                </a:lnTo>
                <a:lnTo>
                  <a:pt x="0" y="202206"/>
                </a:lnTo>
                <a:close/>
              </a:path>
            </a:pathLst>
          </a:custGeom>
          <a:solidFill>
            <a:schemeClr val="accent4"/>
          </a:solidFill>
          <a:ln>
            <a:noFill/>
          </a:ln>
        </p:spPr>
        <p:txBody>
          <a:bodyPr vert="horz" wrap="square" lIns="91440" tIns="45720" rIns="91440" bIns="45720" numCol="1" anchor="t" anchorCtr="0" compatLnSpc="1">
            <a:prstTxWarp prst="textNoShape">
              <a:avLst/>
            </a:prstTxWarp>
            <a:noAutofit/>
          </a:bodyPr>
          <a:lstStyle/>
          <a:p>
            <a:endParaRPr lang="en-US" sz="6600"/>
          </a:p>
        </p:txBody>
      </p:sp>
      <p:sp>
        <p:nvSpPr>
          <p:cNvPr id="93" name="Freeform: Shape 56">
            <a:extLst>
              <a:ext uri="{FF2B5EF4-FFF2-40B4-BE49-F238E27FC236}">
                <a16:creationId xmlns:a16="http://schemas.microsoft.com/office/drawing/2014/main" id="{1CEE87A0-8ACC-17FF-FB48-DA3345B1F467}"/>
              </a:ext>
            </a:extLst>
          </p:cNvPr>
          <p:cNvSpPr>
            <a:spLocks/>
          </p:cNvSpPr>
          <p:nvPr/>
        </p:nvSpPr>
        <p:spPr bwMode="auto">
          <a:xfrm>
            <a:off x="18060207" y="5958523"/>
            <a:ext cx="5500834" cy="419295"/>
          </a:xfrm>
          <a:custGeom>
            <a:avLst/>
            <a:gdLst>
              <a:gd name="connsiteX0" fmla="*/ 0 w 1353502"/>
              <a:gd name="connsiteY0" fmla="*/ 0 h 202671"/>
              <a:gd name="connsiteX1" fmla="*/ 1353502 w 1353502"/>
              <a:gd name="connsiteY1" fmla="*/ 0 h 202671"/>
              <a:gd name="connsiteX2" fmla="*/ 1353502 w 1353502"/>
              <a:gd name="connsiteY2" fmla="*/ 202671 h 202671"/>
              <a:gd name="connsiteX3" fmla="*/ 0 w 1353502"/>
              <a:gd name="connsiteY3" fmla="*/ 202671 h 202671"/>
            </a:gdLst>
            <a:ahLst/>
            <a:cxnLst>
              <a:cxn ang="0">
                <a:pos x="connsiteX0" y="connsiteY0"/>
              </a:cxn>
              <a:cxn ang="0">
                <a:pos x="connsiteX1" y="connsiteY1"/>
              </a:cxn>
              <a:cxn ang="0">
                <a:pos x="connsiteX2" y="connsiteY2"/>
              </a:cxn>
              <a:cxn ang="0">
                <a:pos x="connsiteX3" y="connsiteY3"/>
              </a:cxn>
            </a:cxnLst>
            <a:rect l="l" t="t" r="r" b="b"/>
            <a:pathLst>
              <a:path w="1353502" h="202671">
                <a:moveTo>
                  <a:pt x="0" y="0"/>
                </a:moveTo>
                <a:lnTo>
                  <a:pt x="1353502" y="0"/>
                </a:lnTo>
                <a:lnTo>
                  <a:pt x="1353502" y="202671"/>
                </a:lnTo>
                <a:lnTo>
                  <a:pt x="0" y="202671"/>
                </a:lnTo>
                <a:close/>
              </a:path>
            </a:pathLst>
          </a:custGeom>
          <a:solidFill>
            <a:schemeClr val="accent3"/>
          </a:solidFill>
          <a:ln>
            <a:noFill/>
          </a:ln>
        </p:spPr>
        <p:txBody>
          <a:bodyPr vert="horz" wrap="square" lIns="91440" tIns="45720" rIns="91440" bIns="45720" numCol="1" anchor="t" anchorCtr="0" compatLnSpc="1">
            <a:prstTxWarp prst="textNoShape">
              <a:avLst/>
            </a:prstTxWarp>
            <a:noAutofit/>
          </a:bodyPr>
          <a:lstStyle/>
          <a:p>
            <a:endParaRPr lang="en-US" sz="6600" dirty="0"/>
          </a:p>
        </p:txBody>
      </p:sp>
      <p:grpSp>
        <p:nvGrpSpPr>
          <p:cNvPr id="98" name="Group 97">
            <a:extLst>
              <a:ext uri="{FF2B5EF4-FFF2-40B4-BE49-F238E27FC236}">
                <a16:creationId xmlns:a16="http://schemas.microsoft.com/office/drawing/2014/main" id="{C52620F5-7804-E5F6-4BCF-510AE24D5A1C}"/>
              </a:ext>
            </a:extLst>
          </p:cNvPr>
          <p:cNvGrpSpPr/>
          <p:nvPr/>
        </p:nvGrpSpPr>
        <p:grpSpPr>
          <a:xfrm>
            <a:off x="15682068" y="7235285"/>
            <a:ext cx="6780200" cy="3210281"/>
            <a:chOff x="8921977" y="1496722"/>
            <a:chExt cx="2937088" cy="1551724"/>
          </a:xfrm>
        </p:grpSpPr>
        <p:sp>
          <p:nvSpPr>
            <p:cNvPr id="99" name="TextBox 98">
              <a:extLst>
                <a:ext uri="{FF2B5EF4-FFF2-40B4-BE49-F238E27FC236}">
                  <a16:creationId xmlns:a16="http://schemas.microsoft.com/office/drawing/2014/main" id="{8D0BAE25-24B7-E66B-7546-E5CD9E974A67}"/>
                </a:ext>
              </a:extLst>
            </p:cNvPr>
            <p:cNvSpPr txBox="1"/>
            <p:nvPr/>
          </p:nvSpPr>
          <p:spPr>
            <a:xfrm>
              <a:off x="8921977" y="1496722"/>
              <a:ext cx="2937088" cy="401671"/>
            </a:xfrm>
            <a:prstGeom prst="rect">
              <a:avLst/>
            </a:prstGeom>
            <a:noFill/>
          </p:spPr>
          <p:txBody>
            <a:bodyPr wrap="square" lIns="0" rIns="0" rtlCol="0" anchor="ctr">
              <a:spAutoFit/>
            </a:bodyPr>
            <a:lstStyle/>
            <a:p>
              <a:r>
                <a:rPr lang="en-US" sz="4800" b="1" kern="0" dirty="0">
                  <a:solidFill>
                    <a:srgbClr val="151E36"/>
                  </a:solidFill>
                  <a:latin typeface="+mj-lt"/>
                  <a:cs typeface="Poppins"/>
                </a:rPr>
                <a:t>TOMORROW</a:t>
              </a:r>
            </a:p>
          </p:txBody>
        </p:sp>
        <p:sp>
          <p:nvSpPr>
            <p:cNvPr id="100" name="TextBox 99">
              <a:extLst>
                <a:ext uri="{FF2B5EF4-FFF2-40B4-BE49-F238E27FC236}">
                  <a16:creationId xmlns:a16="http://schemas.microsoft.com/office/drawing/2014/main" id="{C56F2674-C27D-90F2-8068-4838A909E1B3}"/>
                </a:ext>
              </a:extLst>
            </p:cNvPr>
            <p:cNvSpPr txBox="1"/>
            <p:nvPr/>
          </p:nvSpPr>
          <p:spPr>
            <a:xfrm>
              <a:off x="8929772" y="1754172"/>
              <a:ext cx="2929293" cy="1294274"/>
            </a:xfrm>
            <a:prstGeom prst="rect">
              <a:avLst/>
            </a:prstGeom>
            <a:noFill/>
          </p:spPr>
          <p:txBody>
            <a:bodyPr wrap="square" lIns="0" rIns="0" rtlCol="0" anchor="ctr">
              <a:spAutoFit/>
            </a:bodyPr>
            <a:lstStyle/>
            <a:p>
              <a:pPr algn="just"/>
              <a:r>
                <a:rPr lang="en-US" sz="2400" dirty="0"/>
                <a:t>Transition updating outdated technology. Reusing functional components (identity) between offerings. Single common stacks for UI and APIs. Introduction of new fine-grain Operations capability with existing functionality moving from both </a:t>
              </a:r>
              <a:r>
                <a:rPr lang="en-US" sz="2400" dirty="0" err="1"/>
                <a:t>NetworkMining</a:t>
              </a:r>
              <a:r>
                <a:rPr lang="en-US" sz="2400" dirty="0"/>
                <a:t> and Marlin.</a:t>
              </a:r>
            </a:p>
            <a:p>
              <a:pPr algn="just"/>
              <a:r>
                <a:rPr lang="en-US" sz="2400" b="1" dirty="0"/>
                <a:t>The suite as an Operational Support System (OSS)</a:t>
              </a:r>
            </a:p>
          </p:txBody>
        </p:sp>
      </p:grpSp>
      <p:grpSp>
        <p:nvGrpSpPr>
          <p:cNvPr id="101" name="Group 100">
            <a:extLst>
              <a:ext uri="{FF2B5EF4-FFF2-40B4-BE49-F238E27FC236}">
                <a16:creationId xmlns:a16="http://schemas.microsoft.com/office/drawing/2014/main" id="{A4A143B0-F5C2-98AC-54E4-35489D98E1AF}"/>
              </a:ext>
            </a:extLst>
          </p:cNvPr>
          <p:cNvGrpSpPr/>
          <p:nvPr/>
        </p:nvGrpSpPr>
        <p:grpSpPr>
          <a:xfrm>
            <a:off x="5367017" y="4114314"/>
            <a:ext cx="5810692" cy="2288455"/>
            <a:chOff x="332936" y="2657763"/>
            <a:chExt cx="2937088" cy="1106149"/>
          </a:xfrm>
        </p:grpSpPr>
        <p:sp>
          <p:nvSpPr>
            <p:cNvPr id="102" name="TextBox 101">
              <a:extLst>
                <a:ext uri="{FF2B5EF4-FFF2-40B4-BE49-F238E27FC236}">
                  <a16:creationId xmlns:a16="http://schemas.microsoft.com/office/drawing/2014/main" id="{8D1B1944-D376-7AB6-9A32-75C0A91043A7}"/>
                </a:ext>
              </a:extLst>
            </p:cNvPr>
            <p:cNvSpPr txBox="1"/>
            <p:nvPr/>
          </p:nvSpPr>
          <p:spPr>
            <a:xfrm>
              <a:off x="332936" y="2657763"/>
              <a:ext cx="2937088" cy="401671"/>
            </a:xfrm>
            <a:prstGeom prst="rect">
              <a:avLst/>
            </a:prstGeom>
            <a:noFill/>
          </p:spPr>
          <p:txBody>
            <a:bodyPr wrap="square" lIns="0" rIns="0" rtlCol="0" anchor="ctr">
              <a:spAutoFit/>
            </a:bodyPr>
            <a:lstStyle/>
            <a:p>
              <a:pPr algn="r"/>
              <a:r>
                <a:rPr lang="en-US" sz="4800" b="1" kern="0" dirty="0">
                  <a:solidFill>
                    <a:srgbClr val="151E36"/>
                  </a:solidFill>
                  <a:latin typeface="+mj-lt"/>
                  <a:cs typeface="Poppins"/>
                </a:rPr>
                <a:t>FUTURE</a:t>
              </a:r>
            </a:p>
          </p:txBody>
        </p:sp>
        <p:sp>
          <p:nvSpPr>
            <p:cNvPr id="103" name="TextBox 102">
              <a:extLst>
                <a:ext uri="{FF2B5EF4-FFF2-40B4-BE49-F238E27FC236}">
                  <a16:creationId xmlns:a16="http://schemas.microsoft.com/office/drawing/2014/main" id="{DC2AA4FD-3CA8-3CF2-7254-05247AB7692E}"/>
                </a:ext>
              </a:extLst>
            </p:cNvPr>
            <p:cNvSpPr txBox="1"/>
            <p:nvPr/>
          </p:nvSpPr>
          <p:spPr>
            <a:xfrm>
              <a:off x="340731" y="3005199"/>
              <a:ext cx="2929293" cy="758713"/>
            </a:xfrm>
            <a:prstGeom prst="rect">
              <a:avLst/>
            </a:prstGeom>
            <a:noFill/>
          </p:spPr>
          <p:txBody>
            <a:bodyPr wrap="square" lIns="0" rIns="0" rtlCol="0" anchor="ctr">
              <a:spAutoFit/>
            </a:bodyPr>
            <a:lstStyle/>
            <a:p>
              <a:pPr algn="just"/>
              <a:r>
                <a:rPr lang="en-US" sz="2400" dirty="0"/>
                <a:t>Extracting the value of PNI and LNI data, combing with performance indicators across past (</a:t>
              </a:r>
              <a:r>
                <a:rPr lang="en-US" sz="2400" b="1" dirty="0"/>
                <a:t>trend</a:t>
              </a:r>
              <a:r>
                <a:rPr lang="en-US" sz="2400" dirty="0"/>
                <a:t>), present (</a:t>
              </a:r>
              <a:r>
                <a:rPr lang="en-US" sz="2400" b="1" dirty="0"/>
                <a:t>analytic</a:t>
              </a:r>
              <a:r>
                <a:rPr lang="en-US" sz="2400" dirty="0"/>
                <a:t>) and future (</a:t>
              </a:r>
              <a:r>
                <a:rPr lang="en-US" sz="2400" b="1" dirty="0"/>
                <a:t>prediction</a:t>
              </a:r>
              <a:r>
                <a:rPr lang="en-US" sz="2400" dirty="0"/>
                <a:t>) data</a:t>
              </a:r>
              <a:endParaRPr lang="en-US" sz="2400" b="1" dirty="0"/>
            </a:p>
          </p:txBody>
        </p:sp>
      </p:grpSp>
      <p:grpSp>
        <p:nvGrpSpPr>
          <p:cNvPr id="104" name="Group 103">
            <a:extLst>
              <a:ext uri="{FF2B5EF4-FFF2-40B4-BE49-F238E27FC236}">
                <a16:creationId xmlns:a16="http://schemas.microsoft.com/office/drawing/2014/main" id="{EF677D8A-8C2C-B5A7-B31A-D55D69988E96}"/>
              </a:ext>
            </a:extLst>
          </p:cNvPr>
          <p:cNvGrpSpPr/>
          <p:nvPr/>
        </p:nvGrpSpPr>
        <p:grpSpPr>
          <a:xfrm>
            <a:off x="1968285" y="7185734"/>
            <a:ext cx="6221694" cy="2901629"/>
            <a:chOff x="125190" y="2657763"/>
            <a:chExt cx="3144834" cy="1402535"/>
          </a:xfrm>
        </p:grpSpPr>
        <p:sp>
          <p:nvSpPr>
            <p:cNvPr id="105" name="TextBox 104">
              <a:extLst>
                <a:ext uri="{FF2B5EF4-FFF2-40B4-BE49-F238E27FC236}">
                  <a16:creationId xmlns:a16="http://schemas.microsoft.com/office/drawing/2014/main" id="{A6C6244D-2B22-1164-A474-28F46D4160E1}"/>
                </a:ext>
              </a:extLst>
            </p:cNvPr>
            <p:cNvSpPr txBox="1"/>
            <p:nvPr/>
          </p:nvSpPr>
          <p:spPr>
            <a:xfrm>
              <a:off x="125190" y="2657763"/>
              <a:ext cx="3144834" cy="401671"/>
            </a:xfrm>
            <a:prstGeom prst="rect">
              <a:avLst/>
            </a:prstGeom>
            <a:noFill/>
          </p:spPr>
          <p:txBody>
            <a:bodyPr wrap="square" lIns="0" rIns="0" rtlCol="0" anchor="ctr">
              <a:spAutoFit/>
            </a:bodyPr>
            <a:lstStyle/>
            <a:p>
              <a:pPr algn="r"/>
              <a:r>
                <a:rPr lang="en-US" sz="4800" b="1" kern="0" dirty="0">
                  <a:solidFill>
                    <a:srgbClr val="151E36"/>
                  </a:solidFill>
                  <a:latin typeface="+mj-lt"/>
                  <a:cs typeface="Poppins"/>
                </a:rPr>
                <a:t>TODAY</a:t>
              </a:r>
            </a:p>
          </p:txBody>
        </p:sp>
        <p:sp>
          <p:nvSpPr>
            <p:cNvPr id="106" name="TextBox 105">
              <a:extLst>
                <a:ext uri="{FF2B5EF4-FFF2-40B4-BE49-F238E27FC236}">
                  <a16:creationId xmlns:a16="http://schemas.microsoft.com/office/drawing/2014/main" id="{20B0A4C9-BB62-0E4F-347B-7D536416F767}"/>
                </a:ext>
              </a:extLst>
            </p:cNvPr>
            <p:cNvSpPr txBox="1"/>
            <p:nvPr/>
          </p:nvSpPr>
          <p:spPr>
            <a:xfrm>
              <a:off x="340731" y="2944544"/>
              <a:ext cx="2929293" cy="1115754"/>
            </a:xfrm>
            <a:prstGeom prst="rect">
              <a:avLst/>
            </a:prstGeom>
            <a:noFill/>
          </p:spPr>
          <p:txBody>
            <a:bodyPr wrap="square" lIns="0" rIns="0" rtlCol="0" anchor="ctr">
              <a:spAutoFit/>
            </a:bodyPr>
            <a:lstStyle/>
            <a:p>
              <a:pPr algn="just"/>
              <a:r>
                <a:rPr lang="en-US" sz="2400" dirty="0"/>
                <a:t>Common data layer stretching across the stack of data that exists today in physical and logical inventories. User Experience, one company = one integrated offering.  Addressing market identified gaps before the market goes elsewhere.</a:t>
              </a:r>
            </a:p>
          </p:txBody>
        </p:sp>
      </p:grpSp>
      <p:grpSp>
        <p:nvGrpSpPr>
          <p:cNvPr id="107" name="Group 106">
            <a:extLst>
              <a:ext uri="{FF2B5EF4-FFF2-40B4-BE49-F238E27FC236}">
                <a16:creationId xmlns:a16="http://schemas.microsoft.com/office/drawing/2014/main" id="{F6079B0F-ED2B-3A34-0326-C7E0EAAEC6FA}"/>
              </a:ext>
            </a:extLst>
          </p:cNvPr>
          <p:cNvGrpSpPr/>
          <p:nvPr/>
        </p:nvGrpSpPr>
        <p:grpSpPr>
          <a:xfrm>
            <a:off x="12963042" y="10560185"/>
            <a:ext cx="5810692" cy="2716960"/>
            <a:chOff x="8921977" y="1496722"/>
            <a:chExt cx="2937088" cy="1313273"/>
          </a:xfrm>
        </p:grpSpPr>
        <p:sp>
          <p:nvSpPr>
            <p:cNvPr id="108" name="TextBox 107">
              <a:extLst>
                <a:ext uri="{FF2B5EF4-FFF2-40B4-BE49-F238E27FC236}">
                  <a16:creationId xmlns:a16="http://schemas.microsoft.com/office/drawing/2014/main" id="{BD577D58-ADE6-07A5-568A-EBA2FC97DF31}"/>
                </a:ext>
              </a:extLst>
            </p:cNvPr>
            <p:cNvSpPr txBox="1"/>
            <p:nvPr/>
          </p:nvSpPr>
          <p:spPr>
            <a:xfrm>
              <a:off x="8921977" y="1496722"/>
              <a:ext cx="2937088" cy="401671"/>
            </a:xfrm>
            <a:prstGeom prst="rect">
              <a:avLst/>
            </a:prstGeom>
            <a:noFill/>
          </p:spPr>
          <p:txBody>
            <a:bodyPr wrap="square" lIns="0" rIns="0" rtlCol="0" anchor="ctr">
              <a:spAutoFit/>
            </a:bodyPr>
            <a:lstStyle/>
            <a:p>
              <a:r>
                <a:rPr lang="en-US" sz="4800" b="1" kern="0" dirty="0">
                  <a:solidFill>
                    <a:srgbClr val="151E36"/>
                  </a:solidFill>
                  <a:latin typeface="+mj-lt"/>
                  <a:cs typeface="Poppins"/>
                  <a:sym typeface="Arial"/>
                </a:rPr>
                <a:t>In the beginning</a:t>
              </a:r>
            </a:p>
          </p:txBody>
        </p:sp>
        <p:sp>
          <p:nvSpPr>
            <p:cNvPr id="109" name="TextBox 108">
              <a:extLst>
                <a:ext uri="{FF2B5EF4-FFF2-40B4-BE49-F238E27FC236}">
                  <a16:creationId xmlns:a16="http://schemas.microsoft.com/office/drawing/2014/main" id="{43C6F730-3413-53D0-D6C5-00A3A7CE608C}"/>
                </a:ext>
              </a:extLst>
            </p:cNvPr>
            <p:cNvSpPr txBox="1"/>
            <p:nvPr/>
          </p:nvSpPr>
          <p:spPr>
            <a:xfrm>
              <a:off x="8929772" y="1872762"/>
              <a:ext cx="2929293" cy="937233"/>
            </a:xfrm>
            <a:prstGeom prst="rect">
              <a:avLst/>
            </a:prstGeom>
            <a:noFill/>
          </p:spPr>
          <p:txBody>
            <a:bodyPr wrap="square" lIns="0" rIns="0" rtlCol="0" anchor="ctr">
              <a:spAutoFit/>
            </a:bodyPr>
            <a:lstStyle/>
            <a:p>
              <a:pPr algn="just"/>
              <a:r>
                <a:rPr lang="en-US" sz="2400" dirty="0"/>
                <a:t>From different origins, </a:t>
              </a:r>
              <a:r>
                <a:rPr lang="en-US" sz="2400" dirty="0" err="1"/>
                <a:t>NetworkMining</a:t>
              </a:r>
              <a:r>
                <a:rPr lang="en-US" sz="2400" dirty="0"/>
                <a:t> and Marlin GIS tools, no common branding, services nor common User Experience. Mix of outdated technology and non productized offerings </a:t>
              </a:r>
            </a:p>
          </p:txBody>
        </p:sp>
      </p:grpSp>
      <p:grpSp>
        <p:nvGrpSpPr>
          <p:cNvPr id="140" name="Group 139">
            <a:extLst>
              <a:ext uri="{FF2B5EF4-FFF2-40B4-BE49-F238E27FC236}">
                <a16:creationId xmlns:a16="http://schemas.microsoft.com/office/drawing/2014/main" id="{EF33C8C0-8A69-DAE8-9D49-CF2F1131573A}"/>
              </a:ext>
            </a:extLst>
          </p:cNvPr>
          <p:cNvGrpSpPr/>
          <p:nvPr/>
        </p:nvGrpSpPr>
        <p:grpSpPr>
          <a:xfrm>
            <a:off x="9694792" y="10927466"/>
            <a:ext cx="1879147" cy="1407360"/>
            <a:chOff x="9393803" y="10633744"/>
            <a:chExt cx="2528246" cy="1716885"/>
          </a:xfrm>
        </p:grpSpPr>
        <p:sp>
          <p:nvSpPr>
            <p:cNvPr id="117" name="Shape">
              <a:extLst>
                <a:ext uri="{FF2B5EF4-FFF2-40B4-BE49-F238E27FC236}">
                  <a16:creationId xmlns:a16="http://schemas.microsoft.com/office/drawing/2014/main" id="{ED113B9C-60E6-541D-1606-51E70FB43614}"/>
                </a:ext>
              </a:extLst>
            </p:cNvPr>
            <p:cNvSpPr/>
            <p:nvPr/>
          </p:nvSpPr>
          <p:spPr>
            <a:xfrm>
              <a:off x="9525817" y="10633744"/>
              <a:ext cx="2396232" cy="1703877"/>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chemeClr val="accent3">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18" name="Shape">
              <a:extLst>
                <a:ext uri="{FF2B5EF4-FFF2-40B4-BE49-F238E27FC236}">
                  <a16:creationId xmlns:a16="http://schemas.microsoft.com/office/drawing/2014/main" id="{E3EFA627-A773-8031-859A-3666B284EA28}"/>
                </a:ext>
              </a:extLst>
            </p:cNvPr>
            <p:cNvSpPr/>
            <p:nvPr/>
          </p:nvSpPr>
          <p:spPr>
            <a:xfrm>
              <a:off x="9525819" y="10946469"/>
              <a:ext cx="1198140" cy="140416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chemeClr val="accent3"/>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19" name="Shape">
              <a:extLst>
                <a:ext uri="{FF2B5EF4-FFF2-40B4-BE49-F238E27FC236}">
                  <a16:creationId xmlns:a16="http://schemas.microsoft.com/office/drawing/2014/main" id="{EA73697D-204A-1885-61D5-4DA16A41C964}"/>
                </a:ext>
              </a:extLst>
            </p:cNvPr>
            <p:cNvSpPr/>
            <p:nvPr/>
          </p:nvSpPr>
          <p:spPr>
            <a:xfrm>
              <a:off x="10723907" y="10946469"/>
              <a:ext cx="1198142" cy="140416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chemeClr val="accent3">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20" name="TextBox 119">
              <a:extLst>
                <a:ext uri="{FF2B5EF4-FFF2-40B4-BE49-F238E27FC236}">
                  <a16:creationId xmlns:a16="http://schemas.microsoft.com/office/drawing/2014/main" id="{63BAF354-F18B-6289-511D-46524C4CEB8C}"/>
                </a:ext>
              </a:extLst>
            </p:cNvPr>
            <p:cNvSpPr txBox="1"/>
            <p:nvPr/>
          </p:nvSpPr>
          <p:spPr>
            <a:xfrm>
              <a:off x="9393803" y="11247706"/>
              <a:ext cx="1456620" cy="899896"/>
            </a:xfrm>
            <a:prstGeom prst="rect">
              <a:avLst/>
            </a:prstGeom>
          </p:spPr>
          <p:txBody>
            <a:bodyPr wrap="square" lIns="0" rIns="0"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sz="3200" b="1" dirty="0">
                  <a:effectLst/>
                  <a:latin typeface="Calibri" panose="020F0502020204030204" pitchFamily="34" charset="0"/>
                  <a:cs typeface="Calibri" panose="020F0502020204030204" pitchFamily="34" charset="0"/>
                </a:rPr>
                <a:t>2020</a:t>
              </a:r>
            </a:p>
          </p:txBody>
        </p:sp>
      </p:grpSp>
      <p:grpSp>
        <p:nvGrpSpPr>
          <p:cNvPr id="139" name="Group 138">
            <a:extLst>
              <a:ext uri="{FF2B5EF4-FFF2-40B4-BE49-F238E27FC236}">
                <a16:creationId xmlns:a16="http://schemas.microsoft.com/office/drawing/2014/main" id="{7331EBC7-4B32-6A5D-DB0A-23EA51E2F272}"/>
              </a:ext>
            </a:extLst>
          </p:cNvPr>
          <p:cNvGrpSpPr/>
          <p:nvPr/>
        </p:nvGrpSpPr>
        <p:grpSpPr>
          <a:xfrm>
            <a:off x="12604677" y="4794657"/>
            <a:ext cx="1879147" cy="1398858"/>
            <a:chOff x="12235848" y="4612942"/>
            <a:chExt cx="2528246" cy="1706513"/>
          </a:xfrm>
        </p:grpSpPr>
        <p:sp>
          <p:nvSpPr>
            <p:cNvPr id="127" name="Shape">
              <a:extLst>
                <a:ext uri="{FF2B5EF4-FFF2-40B4-BE49-F238E27FC236}">
                  <a16:creationId xmlns:a16="http://schemas.microsoft.com/office/drawing/2014/main" id="{911758B6-3C4D-2B8D-419B-E422AEED552C}"/>
                </a:ext>
              </a:extLst>
            </p:cNvPr>
            <p:cNvSpPr/>
            <p:nvPr/>
          </p:nvSpPr>
          <p:spPr>
            <a:xfrm>
              <a:off x="12367862" y="4612942"/>
              <a:ext cx="2396232" cy="1703877"/>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chemeClr val="accent6">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28" name="Shape">
              <a:extLst>
                <a:ext uri="{FF2B5EF4-FFF2-40B4-BE49-F238E27FC236}">
                  <a16:creationId xmlns:a16="http://schemas.microsoft.com/office/drawing/2014/main" id="{1CA19CF7-867D-ACB2-DB33-921E465EDAEA}"/>
                </a:ext>
              </a:extLst>
            </p:cNvPr>
            <p:cNvSpPr/>
            <p:nvPr/>
          </p:nvSpPr>
          <p:spPr>
            <a:xfrm>
              <a:off x="12367864" y="4915295"/>
              <a:ext cx="1198140" cy="140416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701"/>
                    <a:pt x="16675" y="5315"/>
                  </a:cubicBezTo>
                  <a:close/>
                </a:path>
              </a:pathLst>
            </a:custGeom>
            <a:solidFill>
              <a:schemeClr val="accent6"/>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dirty="0"/>
            </a:p>
          </p:txBody>
        </p:sp>
        <p:sp>
          <p:nvSpPr>
            <p:cNvPr id="129" name="Shape">
              <a:extLst>
                <a:ext uri="{FF2B5EF4-FFF2-40B4-BE49-F238E27FC236}">
                  <a16:creationId xmlns:a16="http://schemas.microsoft.com/office/drawing/2014/main" id="{A9FD4ED3-959F-E717-7B8F-4CFDAE4EFB67}"/>
                </a:ext>
              </a:extLst>
            </p:cNvPr>
            <p:cNvSpPr/>
            <p:nvPr/>
          </p:nvSpPr>
          <p:spPr>
            <a:xfrm>
              <a:off x="13565952" y="4915295"/>
              <a:ext cx="1198142" cy="140416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8"/>
                    <a:pt x="21084" y="16707"/>
                    <a:pt x="21336" y="16350"/>
                  </a:cubicBezTo>
                  <a:lnTo>
                    <a:pt x="21508" y="16350"/>
                  </a:lnTo>
                  <a:lnTo>
                    <a:pt x="21508" y="0"/>
                  </a:lnTo>
                  <a:lnTo>
                    <a:pt x="21497" y="0"/>
                  </a:lnTo>
                  <a:close/>
                </a:path>
              </a:pathLst>
            </a:custGeom>
            <a:solidFill>
              <a:schemeClr val="accent6">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30" name="TextBox 129">
              <a:extLst>
                <a:ext uri="{FF2B5EF4-FFF2-40B4-BE49-F238E27FC236}">
                  <a16:creationId xmlns:a16="http://schemas.microsoft.com/office/drawing/2014/main" id="{013CD384-6290-2D04-3ECB-53D1AC28C0C5}"/>
                </a:ext>
              </a:extLst>
            </p:cNvPr>
            <p:cNvSpPr txBox="1"/>
            <p:nvPr/>
          </p:nvSpPr>
          <p:spPr>
            <a:xfrm>
              <a:off x="12235848" y="5228144"/>
              <a:ext cx="1456620" cy="899896"/>
            </a:xfrm>
            <a:prstGeom prst="rect">
              <a:avLst/>
            </a:prstGeom>
          </p:spPr>
          <p:txBody>
            <a:bodyPr wrap="square"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sz="3200" b="1" dirty="0">
                  <a:effectLst/>
                  <a:latin typeface="Calibri" panose="020F0502020204030204" pitchFamily="34" charset="0"/>
                  <a:cs typeface="Calibri" panose="020F0502020204030204" pitchFamily="34" charset="0"/>
                </a:rPr>
                <a:t>2026</a:t>
              </a:r>
            </a:p>
          </p:txBody>
        </p:sp>
      </p:grpSp>
      <p:grpSp>
        <p:nvGrpSpPr>
          <p:cNvPr id="141" name="Group 140">
            <a:extLst>
              <a:ext uri="{FF2B5EF4-FFF2-40B4-BE49-F238E27FC236}">
                <a16:creationId xmlns:a16="http://schemas.microsoft.com/office/drawing/2014/main" id="{9E0B923D-DA97-B221-65A2-04448D4D9533}"/>
              </a:ext>
            </a:extLst>
          </p:cNvPr>
          <p:cNvGrpSpPr/>
          <p:nvPr/>
        </p:nvGrpSpPr>
        <p:grpSpPr>
          <a:xfrm>
            <a:off x="9741054" y="7817140"/>
            <a:ext cx="1879147" cy="1407360"/>
            <a:chOff x="9321564" y="7685028"/>
            <a:chExt cx="2528246" cy="1716885"/>
          </a:xfrm>
        </p:grpSpPr>
        <p:sp>
          <p:nvSpPr>
            <p:cNvPr id="131" name="Shape">
              <a:extLst>
                <a:ext uri="{FF2B5EF4-FFF2-40B4-BE49-F238E27FC236}">
                  <a16:creationId xmlns:a16="http://schemas.microsoft.com/office/drawing/2014/main" id="{E831FAC2-0210-7F17-A81C-303F264C8FE2}"/>
                </a:ext>
              </a:extLst>
            </p:cNvPr>
            <p:cNvSpPr/>
            <p:nvPr/>
          </p:nvSpPr>
          <p:spPr>
            <a:xfrm>
              <a:off x="9453578" y="7685028"/>
              <a:ext cx="2396232" cy="1703877"/>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3"/>
                    <a:pt x="21597" y="3783"/>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chemeClr val="accent2">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32" name="Shape">
              <a:extLst>
                <a:ext uri="{FF2B5EF4-FFF2-40B4-BE49-F238E27FC236}">
                  <a16:creationId xmlns:a16="http://schemas.microsoft.com/office/drawing/2014/main" id="{39B340EC-31AB-7FFF-A000-3E35BEB118BA}"/>
                </a:ext>
              </a:extLst>
            </p:cNvPr>
            <p:cNvSpPr/>
            <p:nvPr/>
          </p:nvSpPr>
          <p:spPr>
            <a:xfrm>
              <a:off x="9453580" y="7997753"/>
              <a:ext cx="1198140" cy="140416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197"/>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chemeClr val="accent2"/>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33" name="Shape">
              <a:extLst>
                <a:ext uri="{FF2B5EF4-FFF2-40B4-BE49-F238E27FC236}">
                  <a16:creationId xmlns:a16="http://schemas.microsoft.com/office/drawing/2014/main" id="{6D37AE24-F7B3-21BA-3E53-928EA3C91019}"/>
                </a:ext>
              </a:extLst>
            </p:cNvPr>
            <p:cNvSpPr/>
            <p:nvPr/>
          </p:nvSpPr>
          <p:spPr>
            <a:xfrm>
              <a:off x="10651668" y="7997753"/>
              <a:ext cx="1198142" cy="140416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chemeClr val="accent2">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34" name="TextBox 133">
              <a:extLst>
                <a:ext uri="{FF2B5EF4-FFF2-40B4-BE49-F238E27FC236}">
                  <a16:creationId xmlns:a16="http://schemas.microsoft.com/office/drawing/2014/main" id="{61A935F6-7341-E88A-E1E4-DB26612B9F80}"/>
                </a:ext>
              </a:extLst>
            </p:cNvPr>
            <p:cNvSpPr txBox="1"/>
            <p:nvPr/>
          </p:nvSpPr>
          <p:spPr>
            <a:xfrm>
              <a:off x="9321564" y="8317499"/>
              <a:ext cx="1456620" cy="899896"/>
            </a:xfrm>
            <a:prstGeom prst="rect">
              <a:avLst/>
            </a:prstGeom>
          </p:spPr>
          <p:txBody>
            <a:bodyPr wrap="square"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sz="3200" b="1" dirty="0">
                  <a:solidFill>
                    <a:schemeClr val="bg2">
                      <a:lumMod val="25000"/>
                    </a:schemeClr>
                  </a:solidFill>
                  <a:effectLst/>
                  <a:latin typeface="Calibri" panose="020F0502020204030204" pitchFamily="34" charset="0"/>
                  <a:cs typeface="Calibri" panose="020F0502020204030204" pitchFamily="34" charset="0"/>
                </a:rPr>
                <a:t>2024</a:t>
              </a:r>
            </a:p>
          </p:txBody>
        </p:sp>
      </p:grpSp>
      <p:grpSp>
        <p:nvGrpSpPr>
          <p:cNvPr id="142" name="Group 141">
            <a:extLst>
              <a:ext uri="{FF2B5EF4-FFF2-40B4-BE49-F238E27FC236}">
                <a16:creationId xmlns:a16="http://schemas.microsoft.com/office/drawing/2014/main" id="{1FB15B8C-913A-FC3B-0994-033F197BE57A}"/>
              </a:ext>
            </a:extLst>
          </p:cNvPr>
          <p:cNvGrpSpPr/>
          <p:nvPr/>
        </p:nvGrpSpPr>
        <p:grpSpPr>
          <a:xfrm>
            <a:off x="12506556" y="7733557"/>
            <a:ext cx="1879147" cy="1397420"/>
            <a:chOff x="12160427" y="7648560"/>
            <a:chExt cx="2528246" cy="1704759"/>
          </a:xfrm>
        </p:grpSpPr>
        <p:sp>
          <p:nvSpPr>
            <p:cNvPr id="135" name="Shape">
              <a:extLst>
                <a:ext uri="{FF2B5EF4-FFF2-40B4-BE49-F238E27FC236}">
                  <a16:creationId xmlns:a16="http://schemas.microsoft.com/office/drawing/2014/main" id="{75F5CBCD-9A3A-64C5-1EB6-7E27838735F5}"/>
                </a:ext>
              </a:extLst>
            </p:cNvPr>
            <p:cNvSpPr/>
            <p:nvPr/>
          </p:nvSpPr>
          <p:spPr>
            <a:xfrm>
              <a:off x="12292441" y="7648560"/>
              <a:ext cx="2396232" cy="1703877"/>
            </a:xfrm>
            <a:custGeom>
              <a:avLst/>
              <a:gdLst/>
              <a:ahLst/>
              <a:cxnLst>
                <a:cxn ang="0">
                  <a:pos x="wd2" y="hd2"/>
                </a:cxn>
                <a:cxn ang="5400000">
                  <a:pos x="wd2" y="hd2"/>
                </a:cxn>
                <a:cxn ang="10800000">
                  <a:pos x="wd2" y="hd2"/>
                </a:cxn>
                <a:cxn ang="16200000">
                  <a:pos x="wd2" y="hd2"/>
                </a:cxn>
              </a:cxnLst>
              <a:rect l="0" t="0" r="r" b="b"/>
              <a:pathLst>
                <a:path w="21600" h="21504" extrusionOk="0">
                  <a:moveTo>
                    <a:pt x="21597" y="3783"/>
                  </a:moveTo>
                  <a:cubicBezTo>
                    <a:pt x="21597" y="3785"/>
                    <a:pt x="21597" y="3785"/>
                    <a:pt x="21597" y="3783"/>
                  </a:cubicBezTo>
                  <a:cubicBezTo>
                    <a:pt x="21548" y="3325"/>
                    <a:pt x="21194" y="2888"/>
                    <a:pt x="20549" y="2689"/>
                  </a:cubicBezTo>
                  <a:lnTo>
                    <a:pt x="12741" y="288"/>
                  </a:lnTo>
                  <a:cubicBezTo>
                    <a:pt x="11494" y="-96"/>
                    <a:pt x="10109" y="-96"/>
                    <a:pt x="8862" y="288"/>
                  </a:cubicBezTo>
                  <a:lnTo>
                    <a:pt x="1054" y="2689"/>
                  </a:lnTo>
                  <a:cubicBezTo>
                    <a:pt x="412" y="2888"/>
                    <a:pt x="58" y="3325"/>
                    <a:pt x="6" y="3783"/>
                  </a:cubicBezTo>
                  <a:cubicBezTo>
                    <a:pt x="6" y="3783"/>
                    <a:pt x="6" y="3783"/>
                    <a:pt x="6" y="3783"/>
                  </a:cubicBezTo>
                  <a:lnTo>
                    <a:pt x="0" y="3783"/>
                  </a:lnTo>
                  <a:lnTo>
                    <a:pt x="0" y="17197"/>
                  </a:lnTo>
                  <a:lnTo>
                    <a:pt x="86" y="17197"/>
                  </a:lnTo>
                  <a:cubicBezTo>
                    <a:pt x="213" y="17489"/>
                    <a:pt x="475" y="17753"/>
                    <a:pt x="881" y="17920"/>
                  </a:cubicBezTo>
                  <a:lnTo>
                    <a:pt x="8373" y="21031"/>
                  </a:lnTo>
                  <a:cubicBezTo>
                    <a:pt x="9130" y="21346"/>
                    <a:pt x="9965" y="21504"/>
                    <a:pt x="10800" y="21504"/>
                  </a:cubicBezTo>
                  <a:cubicBezTo>
                    <a:pt x="11635" y="21504"/>
                    <a:pt x="12470" y="21346"/>
                    <a:pt x="13227" y="21031"/>
                  </a:cubicBezTo>
                  <a:lnTo>
                    <a:pt x="20719" y="17920"/>
                  </a:lnTo>
                  <a:cubicBezTo>
                    <a:pt x="21125" y="17753"/>
                    <a:pt x="21387" y="17489"/>
                    <a:pt x="21514" y="17197"/>
                  </a:cubicBezTo>
                  <a:lnTo>
                    <a:pt x="21600" y="17197"/>
                  </a:lnTo>
                  <a:lnTo>
                    <a:pt x="21600" y="3783"/>
                  </a:lnTo>
                  <a:lnTo>
                    <a:pt x="21597" y="3783"/>
                  </a:lnTo>
                  <a:close/>
                </a:path>
              </a:pathLst>
            </a:custGeom>
            <a:solidFill>
              <a:schemeClr val="accent4">
                <a:lumMod val="50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36" name="Shape">
              <a:extLst>
                <a:ext uri="{FF2B5EF4-FFF2-40B4-BE49-F238E27FC236}">
                  <a16:creationId xmlns:a16="http://schemas.microsoft.com/office/drawing/2014/main" id="{4732EC7C-F654-BB22-3F31-5FD56919B79D}"/>
                </a:ext>
              </a:extLst>
            </p:cNvPr>
            <p:cNvSpPr/>
            <p:nvPr/>
          </p:nvSpPr>
          <p:spPr>
            <a:xfrm>
              <a:off x="12292443" y="7949159"/>
              <a:ext cx="1198140" cy="1404160"/>
            </a:xfrm>
            <a:custGeom>
              <a:avLst/>
              <a:gdLst/>
              <a:ahLst/>
              <a:cxnLst>
                <a:cxn ang="0">
                  <a:pos x="wd2" y="hd2"/>
                </a:cxn>
                <a:cxn ang="5400000">
                  <a:pos x="wd2" y="hd2"/>
                </a:cxn>
                <a:cxn ang="10800000">
                  <a:pos x="wd2" y="hd2"/>
                </a:cxn>
                <a:cxn ang="16200000">
                  <a:pos x="wd2" y="hd2"/>
                </a:cxn>
              </a:cxnLst>
              <a:rect l="0" t="0" r="r" b="b"/>
              <a:pathLst>
                <a:path w="21509" h="21600" extrusionOk="0">
                  <a:moveTo>
                    <a:pt x="16675" y="5315"/>
                  </a:moveTo>
                  <a:lnTo>
                    <a:pt x="1755" y="1523"/>
                  </a:lnTo>
                  <a:cubicBezTo>
                    <a:pt x="477" y="1200"/>
                    <a:pt x="-91" y="585"/>
                    <a:pt x="12" y="0"/>
                  </a:cubicBezTo>
                  <a:lnTo>
                    <a:pt x="1" y="0"/>
                  </a:lnTo>
                  <a:lnTo>
                    <a:pt x="1" y="16350"/>
                  </a:lnTo>
                  <a:lnTo>
                    <a:pt x="173" y="16350"/>
                  </a:lnTo>
                  <a:cubicBezTo>
                    <a:pt x="425" y="16707"/>
                    <a:pt x="947" y="17028"/>
                    <a:pt x="1755" y="17232"/>
                  </a:cubicBezTo>
                  <a:lnTo>
                    <a:pt x="16675" y="21023"/>
                  </a:lnTo>
                  <a:cubicBezTo>
                    <a:pt x="18183" y="21407"/>
                    <a:pt x="19846" y="21600"/>
                    <a:pt x="21509" y="21600"/>
                  </a:cubicBezTo>
                  <a:lnTo>
                    <a:pt x="21509" y="5892"/>
                  </a:lnTo>
                  <a:cubicBezTo>
                    <a:pt x="19846" y="5892"/>
                    <a:pt x="18183" y="5699"/>
                    <a:pt x="16675" y="5315"/>
                  </a:cubicBezTo>
                  <a:close/>
                </a:path>
              </a:pathLst>
            </a:custGeom>
            <a:solidFill>
              <a:schemeClr val="accent4"/>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37" name="Shape">
              <a:extLst>
                <a:ext uri="{FF2B5EF4-FFF2-40B4-BE49-F238E27FC236}">
                  <a16:creationId xmlns:a16="http://schemas.microsoft.com/office/drawing/2014/main" id="{D6EDFE85-A91F-DFFE-5477-C02D99041F98}"/>
                </a:ext>
              </a:extLst>
            </p:cNvPr>
            <p:cNvSpPr/>
            <p:nvPr/>
          </p:nvSpPr>
          <p:spPr>
            <a:xfrm>
              <a:off x="13490531" y="7949159"/>
              <a:ext cx="1198142" cy="1404160"/>
            </a:xfrm>
            <a:custGeom>
              <a:avLst/>
              <a:gdLst/>
              <a:ahLst/>
              <a:cxnLst>
                <a:cxn ang="0">
                  <a:pos x="wd2" y="hd2"/>
                </a:cxn>
                <a:cxn ang="5400000">
                  <a:pos x="wd2" y="hd2"/>
                </a:cxn>
                <a:cxn ang="10800000">
                  <a:pos x="wd2" y="hd2"/>
                </a:cxn>
                <a:cxn ang="16200000">
                  <a:pos x="wd2" y="hd2"/>
                </a:cxn>
              </a:cxnLst>
              <a:rect l="0" t="0" r="r" b="b"/>
              <a:pathLst>
                <a:path w="21509" h="21600" extrusionOk="0">
                  <a:moveTo>
                    <a:pt x="21497" y="0"/>
                  </a:moveTo>
                  <a:cubicBezTo>
                    <a:pt x="21600" y="588"/>
                    <a:pt x="21032" y="1200"/>
                    <a:pt x="19754" y="1523"/>
                  </a:cubicBezTo>
                  <a:lnTo>
                    <a:pt x="4834" y="5315"/>
                  </a:lnTo>
                  <a:cubicBezTo>
                    <a:pt x="3326" y="5699"/>
                    <a:pt x="1663" y="5892"/>
                    <a:pt x="0" y="5892"/>
                  </a:cubicBezTo>
                  <a:lnTo>
                    <a:pt x="0" y="21600"/>
                  </a:lnTo>
                  <a:cubicBezTo>
                    <a:pt x="1663" y="21600"/>
                    <a:pt x="3326" y="21407"/>
                    <a:pt x="4834" y="21023"/>
                  </a:cubicBezTo>
                  <a:lnTo>
                    <a:pt x="19754" y="17232"/>
                  </a:lnTo>
                  <a:cubicBezTo>
                    <a:pt x="20562" y="17025"/>
                    <a:pt x="21084" y="16707"/>
                    <a:pt x="21336" y="16350"/>
                  </a:cubicBezTo>
                  <a:lnTo>
                    <a:pt x="21508" y="16350"/>
                  </a:lnTo>
                  <a:lnTo>
                    <a:pt x="21508" y="0"/>
                  </a:lnTo>
                  <a:lnTo>
                    <a:pt x="21497" y="0"/>
                  </a:lnTo>
                  <a:close/>
                </a:path>
              </a:pathLst>
            </a:custGeom>
            <a:solidFill>
              <a:schemeClr val="accent4">
                <a:lumMod val="75000"/>
              </a:schemeClr>
            </a:solidFill>
            <a:ln>
              <a:noFill/>
            </a:ln>
            <a:extLst>
              <a:ext uri="{91240B29-F687-4F45-9708-019B960494DF}">
                <a14:hiddenLine xmlns:a14="http://schemas.microsoft.com/office/drawing/2010/main" w="9525">
                  <a:solidFill>
                    <a:srgbClr val="000000"/>
                  </a:solidFill>
                  <a:round/>
                  <a:headEnd/>
                  <a:tailEnd/>
                </a14:hiddenLine>
              </a:ext>
            </a:extLst>
          </p:spPr>
          <p:txBody>
            <a:bodyPr vert="horz" wrap="square" lIns="91440" tIns="45720" rIns="91440" bIns="45720" numCol="1" anchor="t" anchorCtr="0" compatLnSpc="1">
              <a:prstTxWarp prst="textNoShape">
                <a:avLst/>
              </a:prstTxWarp>
            </a:bodyPr>
            <a:lstStyle/>
            <a:p>
              <a:endParaRPr sz="3200"/>
            </a:p>
          </p:txBody>
        </p:sp>
        <p:sp>
          <p:nvSpPr>
            <p:cNvPr id="138" name="TextBox 137">
              <a:extLst>
                <a:ext uri="{FF2B5EF4-FFF2-40B4-BE49-F238E27FC236}">
                  <a16:creationId xmlns:a16="http://schemas.microsoft.com/office/drawing/2014/main" id="{1722E2DD-F88D-FFE2-9A18-2FC2E0760C3E}"/>
                </a:ext>
              </a:extLst>
            </p:cNvPr>
            <p:cNvSpPr txBox="1"/>
            <p:nvPr/>
          </p:nvSpPr>
          <p:spPr>
            <a:xfrm>
              <a:off x="12160427" y="8226745"/>
              <a:ext cx="1456620" cy="899896"/>
            </a:xfrm>
            <a:prstGeom prst="rect">
              <a:avLst/>
            </a:prstGeom>
          </p:spPr>
          <p:txBody>
            <a:bodyPr wrap="square" lIns="0" rIns="0" anchor="ctr">
              <a:noAutofit/>
              <a:scene3d>
                <a:camera prst="perspectiveHeroicExtremeLeftFacing">
                  <a:rot lat="1200000" lon="2358725" rev="0"/>
                </a:camera>
                <a:lightRig rig="threePt" dir="t"/>
              </a:scene3d>
            </a:bodyPr>
            <a:lstStyle>
              <a:defPPr>
                <a:defRPr lang="en-US"/>
              </a:defPPr>
              <a:lvl1pPr algn="ctr">
                <a:defRPr sz="3600">
                  <a:solidFill>
                    <a:schemeClr val="bg1"/>
                  </a:solidFill>
                  <a:effectLst>
                    <a:outerShdw blurRad="38100" dist="38100" dir="2700000" algn="tl">
                      <a:srgbClr val="000000">
                        <a:alpha val="43137"/>
                      </a:srgbClr>
                    </a:outerShdw>
                  </a:effectLst>
                  <a:latin typeface="Open Sans Extrabold" panose="020B0906030804020204" pitchFamily="34" charset="0"/>
                  <a:ea typeface="Open Sans Extrabold" panose="020B0906030804020204" pitchFamily="34" charset="0"/>
                  <a:cs typeface="Open Sans Extrabold" panose="020B0906030804020204" pitchFamily="34" charset="0"/>
                </a:defRPr>
              </a:lvl1pPr>
            </a:lstStyle>
            <a:p>
              <a:r>
                <a:rPr lang="en-US" sz="3200" b="1" dirty="0">
                  <a:solidFill>
                    <a:schemeClr val="bg2">
                      <a:lumMod val="25000"/>
                    </a:schemeClr>
                  </a:solidFill>
                  <a:effectLst/>
                  <a:latin typeface="Calibri" panose="020F0502020204030204" pitchFamily="34" charset="0"/>
                  <a:cs typeface="Calibri" panose="020F0502020204030204" pitchFamily="34" charset="0"/>
                </a:rPr>
                <a:t>2025</a:t>
              </a:r>
            </a:p>
          </p:txBody>
        </p:sp>
      </p:grpSp>
      <p:sp>
        <p:nvSpPr>
          <p:cNvPr id="144" name="Rounded Rectangle 143">
            <a:extLst>
              <a:ext uri="{FF2B5EF4-FFF2-40B4-BE49-F238E27FC236}">
                <a16:creationId xmlns:a16="http://schemas.microsoft.com/office/drawing/2014/main" id="{E1447DA8-9C07-3F59-9103-706E79035F45}"/>
              </a:ext>
            </a:extLst>
          </p:cNvPr>
          <p:cNvSpPr/>
          <p:nvPr/>
        </p:nvSpPr>
        <p:spPr>
          <a:xfrm>
            <a:off x="5721310" y="10389477"/>
            <a:ext cx="2020058" cy="930011"/>
          </a:xfrm>
          <a:prstGeom prst="roundRect">
            <a:avLst/>
          </a:prstGeom>
          <a:effectLst>
            <a:innerShdw blurRad="63500" dist="50800" dir="5400000">
              <a:prstClr val="black">
                <a:alpha val="50000"/>
              </a:prstClr>
            </a:innerShdw>
          </a:effectLst>
          <a:scene3d>
            <a:camera prst="perspectiveRelaxed"/>
            <a:lightRig rig="threePt" dir="t"/>
          </a:scene3d>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en-US" sz="2800" b="1" kern="0" dirty="0">
                <a:solidFill>
                  <a:schemeClr val="bg1"/>
                </a:solidFill>
                <a:latin typeface="+mj-lt"/>
                <a:cs typeface="Poppins"/>
                <a:sym typeface="Arial"/>
              </a:rPr>
              <a:t>CLICK TO START</a:t>
            </a:r>
          </a:p>
        </p:txBody>
      </p:sp>
      <p:sp>
        <p:nvSpPr>
          <p:cNvPr id="3" name="Google Shape;45;p9">
            <a:extLst>
              <a:ext uri="{FF2B5EF4-FFF2-40B4-BE49-F238E27FC236}">
                <a16:creationId xmlns:a16="http://schemas.microsoft.com/office/drawing/2014/main" id="{09849131-A2AE-CE4D-B498-2CF4A2A39A7F}"/>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
        <p:nvSpPr>
          <p:cNvPr id="5" name="TextBox 4">
            <a:extLst>
              <a:ext uri="{FF2B5EF4-FFF2-40B4-BE49-F238E27FC236}">
                <a16:creationId xmlns:a16="http://schemas.microsoft.com/office/drawing/2014/main" id="{01FA7520-F0DE-6498-07FD-C9FC853B4D41}"/>
              </a:ext>
            </a:extLst>
          </p:cNvPr>
          <p:cNvSpPr txBox="1"/>
          <p:nvPr/>
        </p:nvSpPr>
        <p:spPr>
          <a:xfrm>
            <a:off x="15429580" y="2860738"/>
            <a:ext cx="8111141" cy="3046988"/>
          </a:xfrm>
          <a:prstGeom prst="rect">
            <a:avLst/>
          </a:prstGeom>
          <a:noFill/>
        </p:spPr>
        <p:txBody>
          <a:bodyPr wrap="square">
            <a:spAutoFit/>
          </a:bodyPr>
          <a:lstStyle/>
          <a:p>
            <a:pPr algn="just"/>
            <a:r>
              <a:rPr lang="en-GB" sz="2400" b="1" dirty="0" err="1"/>
              <a:t>MarlinDT</a:t>
            </a:r>
            <a:r>
              <a:rPr lang="en-GB" sz="2400" b="1" dirty="0"/>
              <a:t> Network Intelligence </a:t>
            </a:r>
            <a:r>
              <a:rPr lang="en-GB" sz="2400" dirty="0"/>
              <a:t>(MNI) does not replace the fine-grain capabilities of either </a:t>
            </a:r>
            <a:r>
              <a:rPr lang="en-GB" sz="2400" dirty="0" err="1"/>
              <a:t>MarlinDT</a:t>
            </a:r>
            <a:r>
              <a:rPr lang="en-GB" sz="2400" dirty="0"/>
              <a:t> PNI or LNI, but serves to help you make </a:t>
            </a:r>
            <a:r>
              <a:rPr lang="en-GB" sz="2400" b="1" dirty="0"/>
              <a:t>decisions</a:t>
            </a:r>
            <a:r>
              <a:rPr lang="en-GB" sz="2400" dirty="0"/>
              <a:t> or, at the very least, </a:t>
            </a:r>
            <a:r>
              <a:rPr lang="en-GB" sz="2400" b="1" dirty="0"/>
              <a:t>streamline</a:t>
            </a:r>
            <a:r>
              <a:rPr lang="en-GB" sz="2400" dirty="0"/>
              <a:t> your company's </a:t>
            </a:r>
            <a:r>
              <a:rPr lang="en-GB" sz="2400" b="1" dirty="0"/>
              <a:t>decision-making</a:t>
            </a:r>
            <a:r>
              <a:rPr lang="en-GB" sz="2400" dirty="0"/>
              <a:t> processes by </a:t>
            </a:r>
            <a:r>
              <a:rPr lang="en-GB" sz="2400" b="1" dirty="0"/>
              <a:t>collecting</a:t>
            </a:r>
            <a:r>
              <a:rPr lang="en-GB" sz="2400" dirty="0"/>
              <a:t>, </a:t>
            </a:r>
            <a:r>
              <a:rPr lang="en-GB" sz="2400" b="1" dirty="0"/>
              <a:t>visualising</a:t>
            </a:r>
            <a:r>
              <a:rPr lang="en-GB" sz="2400" dirty="0"/>
              <a:t>, and </a:t>
            </a:r>
            <a:r>
              <a:rPr lang="en-GB" sz="2400" b="1" dirty="0"/>
              <a:t>communicating</a:t>
            </a:r>
            <a:r>
              <a:rPr lang="en-GB" sz="2400" dirty="0"/>
              <a:t> your data associated with your telecommunications infrastructure and services. </a:t>
            </a:r>
          </a:p>
          <a:p>
            <a:pPr algn="just"/>
            <a:r>
              <a:rPr lang="en-US" sz="2400" b="1" dirty="0"/>
              <a:t>API-first Business Support System (BSS)</a:t>
            </a:r>
            <a:endParaRPr lang="en-GB" sz="2400" dirty="0"/>
          </a:p>
        </p:txBody>
      </p:sp>
    </p:spTree>
    <p:extLst>
      <p:ext uri="{BB962C8B-B14F-4D97-AF65-F5344CB8AC3E}">
        <p14:creationId xmlns:p14="http://schemas.microsoft.com/office/powerpoint/2010/main" val="417769852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xit" presetSubtype="0" fill="hold" grpId="0" nodeType="clickEffect">
                                  <p:stCondLst>
                                    <p:cond delay="0"/>
                                  </p:stCondLst>
                                  <p:childTnLst>
                                    <p:set>
                                      <p:cBhvr>
                                        <p:cTn id="6" dur="1" fill="hold">
                                          <p:stCondLst>
                                            <p:cond delay="0"/>
                                          </p:stCondLst>
                                        </p:cTn>
                                        <p:tgtEl>
                                          <p:spTgt spid="144"/>
                                        </p:tgtEl>
                                        <p:attrNameLst>
                                          <p:attrName>style.visibility</p:attrName>
                                        </p:attrNameLst>
                                      </p:cBhvr>
                                      <p:to>
                                        <p:strVal val="hidden"/>
                                      </p:to>
                                    </p:set>
                                  </p:childTnLst>
                                </p:cTn>
                              </p:par>
                            </p:childTnLst>
                          </p:cTn>
                        </p:par>
                        <p:par>
                          <p:cTn id="7" fill="hold">
                            <p:stCondLst>
                              <p:cond delay="0"/>
                            </p:stCondLst>
                            <p:childTnLst>
                              <p:par>
                                <p:cTn id="8" presetID="2" presetClass="entr" presetSubtype="4" fill="hold" nodeType="afterEffect">
                                  <p:stCondLst>
                                    <p:cond delay="0"/>
                                  </p:stCondLst>
                                  <p:childTnLst>
                                    <p:set>
                                      <p:cBhvr>
                                        <p:cTn id="9" dur="1" fill="hold">
                                          <p:stCondLst>
                                            <p:cond delay="0"/>
                                          </p:stCondLst>
                                        </p:cTn>
                                        <p:tgtEl>
                                          <p:spTgt spid="140"/>
                                        </p:tgtEl>
                                        <p:attrNameLst>
                                          <p:attrName>style.visibility</p:attrName>
                                        </p:attrNameLst>
                                      </p:cBhvr>
                                      <p:to>
                                        <p:strVal val="visible"/>
                                      </p:to>
                                    </p:set>
                                    <p:anim calcmode="lin" valueType="num">
                                      <p:cBhvr additive="base">
                                        <p:cTn id="10" dur="500" fill="hold"/>
                                        <p:tgtEl>
                                          <p:spTgt spid="140"/>
                                        </p:tgtEl>
                                        <p:attrNameLst>
                                          <p:attrName>ppt_x</p:attrName>
                                        </p:attrNameLst>
                                      </p:cBhvr>
                                      <p:tavLst>
                                        <p:tav tm="0">
                                          <p:val>
                                            <p:strVal val="#ppt_x"/>
                                          </p:val>
                                        </p:tav>
                                        <p:tav tm="100000">
                                          <p:val>
                                            <p:strVal val="#ppt_x"/>
                                          </p:val>
                                        </p:tav>
                                      </p:tavLst>
                                    </p:anim>
                                    <p:anim calcmode="lin" valueType="num">
                                      <p:cBhvr additive="base">
                                        <p:cTn id="11" dur="500" fill="hold"/>
                                        <p:tgtEl>
                                          <p:spTgt spid="140"/>
                                        </p:tgtEl>
                                        <p:attrNameLst>
                                          <p:attrName>ppt_y</p:attrName>
                                        </p:attrNameLst>
                                      </p:cBhvr>
                                      <p:tavLst>
                                        <p:tav tm="0">
                                          <p:val>
                                            <p:strVal val="1+#ppt_h/2"/>
                                          </p:val>
                                        </p:tav>
                                        <p:tav tm="100000">
                                          <p:val>
                                            <p:strVal val="#ppt_y"/>
                                          </p:val>
                                        </p:tav>
                                      </p:tavLst>
                                    </p:anim>
                                  </p:childTnLst>
                                </p:cTn>
                              </p:par>
                              <p:par>
                                <p:cTn id="12" presetID="2" presetClass="entr" presetSubtype="4" fill="hold" grpId="0" nodeType="withEffect">
                                  <p:stCondLst>
                                    <p:cond delay="0"/>
                                  </p:stCondLst>
                                  <p:childTnLst>
                                    <p:set>
                                      <p:cBhvr>
                                        <p:cTn id="13" dur="1" fill="hold">
                                          <p:stCondLst>
                                            <p:cond delay="0"/>
                                          </p:stCondLst>
                                        </p:cTn>
                                        <p:tgtEl>
                                          <p:spTgt spid="88"/>
                                        </p:tgtEl>
                                        <p:attrNameLst>
                                          <p:attrName>style.visibility</p:attrName>
                                        </p:attrNameLst>
                                      </p:cBhvr>
                                      <p:to>
                                        <p:strVal val="visible"/>
                                      </p:to>
                                    </p:set>
                                    <p:anim calcmode="lin" valueType="num">
                                      <p:cBhvr additive="base">
                                        <p:cTn id="14" dur="500" fill="hold"/>
                                        <p:tgtEl>
                                          <p:spTgt spid="88"/>
                                        </p:tgtEl>
                                        <p:attrNameLst>
                                          <p:attrName>ppt_x</p:attrName>
                                        </p:attrNameLst>
                                      </p:cBhvr>
                                      <p:tavLst>
                                        <p:tav tm="0">
                                          <p:val>
                                            <p:strVal val="#ppt_x"/>
                                          </p:val>
                                        </p:tav>
                                        <p:tav tm="100000">
                                          <p:val>
                                            <p:strVal val="#ppt_x"/>
                                          </p:val>
                                        </p:tav>
                                      </p:tavLst>
                                    </p:anim>
                                    <p:anim calcmode="lin" valueType="num">
                                      <p:cBhvr additive="base">
                                        <p:cTn id="15" dur="500" fill="hold"/>
                                        <p:tgtEl>
                                          <p:spTgt spid="88"/>
                                        </p:tgtEl>
                                        <p:attrNameLst>
                                          <p:attrName>ppt_y</p:attrName>
                                        </p:attrNameLst>
                                      </p:cBhvr>
                                      <p:tavLst>
                                        <p:tav tm="0">
                                          <p:val>
                                            <p:strVal val="1+#ppt_h/2"/>
                                          </p:val>
                                        </p:tav>
                                        <p:tav tm="100000">
                                          <p:val>
                                            <p:strVal val="#ppt_y"/>
                                          </p:val>
                                        </p:tav>
                                      </p:tavLst>
                                    </p:anim>
                                  </p:childTnLst>
                                </p:cTn>
                              </p:par>
                              <p:par>
                                <p:cTn id="16" presetID="2" presetClass="entr" presetSubtype="4" fill="hold" nodeType="withEffect">
                                  <p:stCondLst>
                                    <p:cond delay="0"/>
                                  </p:stCondLst>
                                  <p:childTnLst>
                                    <p:set>
                                      <p:cBhvr>
                                        <p:cTn id="17" dur="1" fill="hold">
                                          <p:stCondLst>
                                            <p:cond delay="0"/>
                                          </p:stCondLst>
                                        </p:cTn>
                                        <p:tgtEl>
                                          <p:spTgt spid="107"/>
                                        </p:tgtEl>
                                        <p:attrNameLst>
                                          <p:attrName>style.visibility</p:attrName>
                                        </p:attrNameLst>
                                      </p:cBhvr>
                                      <p:to>
                                        <p:strVal val="visible"/>
                                      </p:to>
                                    </p:set>
                                    <p:anim calcmode="lin" valueType="num">
                                      <p:cBhvr additive="base">
                                        <p:cTn id="18" dur="500" fill="hold"/>
                                        <p:tgtEl>
                                          <p:spTgt spid="107"/>
                                        </p:tgtEl>
                                        <p:attrNameLst>
                                          <p:attrName>ppt_x</p:attrName>
                                        </p:attrNameLst>
                                      </p:cBhvr>
                                      <p:tavLst>
                                        <p:tav tm="0">
                                          <p:val>
                                            <p:strVal val="#ppt_x"/>
                                          </p:val>
                                        </p:tav>
                                        <p:tav tm="100000">
                                          <p:val>
                                            <p:strVal val="#ppt_x"/>
                                          </p:val>
                                        </p:tav>
                                      </p:tavLst>
                                    </p:anim>
                                    <p:anim calcmode="lin" valueType="num">
                                      <p:cBhvr additive="base">
                                        <p:cTn id="19" dur="500" fill="hold"/>
                                        <p:tgtEl>
                                          <p:spTgt spid="107"/>
                                        </p:tgtEl>
                                        <p:attrNameLst>
                                          <p:attrName>ppt_y</p:attrName>
                                        </p:attrNameLst>
                                      </p:cBhvr>
                                      <p:tavLst>
                                        <p:tav tm="0">
                                          <p:val>
                                            <p:strVal val="1+#ppt_h/2"/>
                                          </p:val>
                                        </p:tav>
                                        <p:tav tm="100000">
                                          <p:val>
                                            <p:strVal val="#ppt_y"/>
                                          </p:val>
                                        </p:tav>
                                      </p:tavLst>
                                    </p:anim>
                                  </p:childTnLst>
                                </p:cTn>
                              </p:par>
                            </p:childTnLst>
                          </p:cTn>
                        </p:par>
                      </p:childTnLst>
                    </p:cTn>
                  </p:par>
                  <p:par>
                    <p:cTn id="20" fill="hold">
                      <p:stCondLst>
                        <p:cond delay="indefinite"/>
                      </p:stCondLst>
                      <p:childTnLst>
                        <p:par>
                          <p:cTn id="21" fill="hold">
                            <p:stCondLst>
                              <p:cond delay="0"/>
                            </p:stCondLst>
                            <p:childTnLst>
                              <p:par>
                                <p:cTn id="22" presetID="2" presetClass="entr" presetSubtype="4" fill="hold" nodeType="clickEffect">
                                  <p:stCondLst>
                                    <p:cond delay="0"/>
                                  </p:stCondLst>
                                  <p:childTnLst>
                                    <p:set>
                                      <p:cBhvr>
                                        <p:cTn id="23" dur="1" fill="hold">
                                          <p:stCondLst>
                                            <p:cond delay="0"/>
                                          </p:stCondLst>
                                        </p:cTn>
                                        <p:tgtEl>
                                          <p:spTgt spid="104"/>
                                        </p:tgtEl>
                                        <p:attrNameLst>
                                          <p:attrName>style.visibility</p:attrName>
                                        </p:attrNameLst>
                                      </p:cBhvr>
                                      <p:to>
                                        <p:strVal val="visible"/>
                                      </p:to>
                                    </p:set>
                                    <p:anim calcmode="lin" valueType="num">
                                      <p:cBhvr additive="base">
                                        <p:cTn id="24" dur="500" fill="hold"/>
                                        <p:tgtEl>
                                          <p:spTgt spid="104"/>
                                        </p:tgtEl>
                                        <p:attrNameLst>
                                          <p:attrName>ppt_x</p:attrName>
                                        </p:attrNameLst>
                                      </p:cBhvr>
                                      <p:tavLst>
                                        <p:tav tm="0">
                                          <p:val>
                                            <p:strVal val="#ppt_x"/>
                                          </p:val>
                                        </p:tav>
                                        <p:tav tm="100000">
                                          <p:val>
                                            <p:strVal val="#ppt_x"/>
                                          </p:val>
                                        </p:tav>
                                      </p:tavLst>
                                    </p:anim>
                                    <p:anim calcmode="lin" valueType="num">
                                      <p:cBhvr additive="base">
                                        <p:cTn id="25" dur="500" fill="hold"/>
                                        <p:tgtEl>
                                          <p:spTgt spid="104"/>
                                        </p:tgtEl>
                                        <p:attrNameLst>
                                          <p:attrName>ppt_y</p:attrName>
                                        </p:attrNameLst>
                                      </p:cBhvr>
                                      <p:tavLst>
                                        <p:tav tm="0">
                                          <p:val>
                                            <p:strVal val="1+#ppt_h/2"/>
                                          </p:val>
                                        </p:tav>
                                        <p:tav tm="100000">
                                          <p:val>
                                            <p:strVal val="#ppt_y"/>
                                          </p:val>
                                        </p:tav>
                                      </p:tavLst>
                                    </p:anim>
                                  </p:childTnLst>
                                </p:cTn>
                              </p:par>
                              <p:par>
                                <p:cTn id="26" presetID="2" presetClass="entr" presetSubtype="4" fill="hold" grpId="0" nodeType="withEffect">
                                  <p:stCondLst>
                                    <p:cond delay="0"/>
                                  </p:stCondLst>
                                  <p:childTnLst>
                                    <p:set>
                                      <p:cBhvr>
                                        <p:cTn id="27" dur="1" fill="hold">
                                          <p:stCondLst>
                                            <p:cond delay="0"/>
                                          </p:stCondLst>
                                        </p:cTn>
                                        <p:tgtEl>
                                          <p:spTgt spid="87"/>
                                        </p:tgtEl>
                                        <p:attrNameLst>
                                          <p:attrName>style.visibility</p:attrName>
                                        </p:attrNameLst>
                                      </p:cBhvr>
                                      <p:to>
                                        <p:strVal val="visible"/>
                                      </p:to>
                                    </p:set>
                                    <p:anim calcmode="lin" valueType="num">
                                      <p:cBhvr additive="base">
                                        <p:cTn id="28" dur="500" fill="hold"/>
                                        <p:tgtEl>
                                          <p:spTgt spid="87"/>
                                        </p:tgtEl>
                                        <p:attrNameLst>
                                          <p:attrName>ppt_x</p:attrName>
                                        </p:attrNameLst>
                                      </p:cBhvr>
                                      <p:tavLst>
                                        <p:tav tm="0">
                                          <p:val>
                                            <p:strVal val="#ppt_x"/>
                                          </p:val>
                                        </p:tav>
                                        <p:tav tm="100000">
                                          <p:val>
                                            <p:strVal val="#ppt_x"/>
                                          </p:val>
                                        </p:tav>
                                      </p:tavLst>
                                    </p:anim>
                                    <p:anim calcmode="lin" valueType="num">
                                      <p:cBhvr additive="base">
                                        <p:cTn id="29" dur="500" fill="hold"/>
                                        <p:tgtEl>
                                          <p:spTgt spid="87"/>
                                        </p:tgtEl>
                                        <p:attrNameLst>
                                          <p:attrName>ppt_y</p:attrName>
                                        </p:attrNameLst>
                                      </p:cBhvr>
                                      <p:tavLst>
                                        <p:tav tm="0">
                                          <p:val>
                                            <p:strVal val="1+#ppt_h/2"/>
                                          </p:val>
                                        </p:tav>
                                        <p:tav tm="100000">
                                          <p:val>
                                            <p:strVal val="#ppt_y"/>
                                          </p:val>
                                        </p:tav>
                                      </p:tavLst>
                                    </p:anim>
                                  </p:childTnLst>
                                </p:cTn>
                              </p:par>
                              <p:par>
                                <p:cTn id="30" presetID="2" presetClass="entr" presetSubtype="4" fill="hold" nodeType="withEffect">
                                  <p:stCondLst>
                                    <p:cond delay="0"/>
                                  </p:stCondLst>
                                  <p:childTnLst>
                                    <p:set>
                                      <p:cBhvr>
                                        <p:cTn id="31" dur="1" fill="hold">
                                          <p:stCondLst>
                                            <p:cond delay="0"/>
                                          </p:stCondLst>
                                        </p:cTn>
                                        <p:tgtEl>
                                          <p:spTgt spid="141"/>
                                        </p:tgtEl>
                                        <p:attrNameLst>
                                          <p:attrName>style.visibility</p:attrName>
                                        </p:attrNameLst>
                                      </p:cBhvr>
                                      <p:to>
                                        <p:strVal val="visible"/>
                                      </p:to>
                                    </p:set>
                                    <p:anim calcmode="lin" valueType="num">
                                      <p:cBhvr additive="base">
                                        <p:cTn id="32" dur="500" fill="hold"/>
                                        <p:tgtEl>
                                          <p:spTgt spid="141"/>
                                        </p:tgtEl>
                                        <p:attrNameLst>
                                          <p:attrName>ppt_x</p:attrName>
                                        </p:attrNameLst>
                                      </p:cBhvr>
                                      <p:tavLst>
                                        <p:tav tm="0">
                                          <p:val>
                                            <p:strVal val="#ppt_x"/>
                                          </p:val>
                                        </p:tav>
                                        <p:tav tm="100000">
                                          <p:val>
                                            <p:strVal val="#ppt_x"/>
                                          </p:val>
                                        </p:tav>
                                      </p:tavLst>
                                    </p:anim>
                                    <p:anim calcmode="lin" valueType="num">
                                      <p:cBhvr additive="base">
                                        <p:cTn id="33" dur="500" fill="hold"/>
                                        <p:tgtEl>
                                          <p:spTgt spid="141"/>
                                        </p:tgtEl>
                                        <p:attrNameLst>
                                          <p:attrName>ppt_y</p:attrName>
                                        </p:attrNameLst>
                                      </p:cBhvr>
                                      <p:tavLst>
                                        <p:tav tm="0">
                                          <p:val>
                                            <p:strVal val="1+#ppt_h/2"/>
                                          </p:val>
                                        </p:tav>
                                        <p:tav tm="100000">
                                          <p:val>
                                            <p:strVal val="#ppt_y"/>
                                          </p:val>
                                        </p:tav>
                                      </p:tavLst>
                                    </p:anim>
                                  </p:childTnLst>
                                </p:cTn>
                              </p:par>
                            </p:childTnLst>
                          </p:cTn>
                        </p:par>
                      </p:childTnLst>
                    </p:cTn>
                  </p:par>
                  <p:par>
                    <p:cTn id="34" fill="hold">
                      <p:stCondLst>
                        <p:cond delay="indefinite"/>
                      </p:stCondLst>
                      <p:childTnLst>
                        <p:par>
                          <p:cTn id="35" fill="hold">
                            <p:stCondLst>
                              <p:cond delay="0"/>
                            </p:stCondLst>
                            <p:childTnLst>
                              <p:par>
                                <p:cTn id="36" presetID="2" presetClass="entr" presetSubtype="4" fill="hold" grpId="0" nodeType="clickEffect">
                                  <p:stCondLst>
                                    <p:cond delay="0"/>
                                  </p:stCondLst>
                                  <p:childTnLst>
                                    <p:set>
                                      <p:cBhvr>
                                        <p:cTn id="37" dur="1" fill="hold">
                                          <p:stCondLst>
                                            <p:cond delay="0"/>
                                          </p:stCondLst>
                                        </p:cTn>
                                        <p:tgtEl>
                                          <p:spTgt spid="91"/>
                                        </p:tgtEl>
                                        <p:attrNameLst>
                                          <p:attrName>style.visibility</p:attrName>
                                        </p:attrNameLst>
                                      </p:cBhvr>
                                      <p:to>
                                        <p:strVal val="visible"/>
                                      </p:to>
                                    </p:set>
                                    <p:anim calcmode="lin" valueType="num">
                                      <p:cBhvr additive="base">
                                        <p:cTn id="38" dur="500" fill="hold"/>
                                        <p:tgtEl>
                                          <p:spTgt spid="91"/>
                                        </p:tgtEl>
                                        <p:attrNameLst>
                                          <p:attrName>ppt_x</p:attrName>
                                        </p:attrNameLst>
                                      </p:cBhvr>
                                      <p:tavLst>
                                        <p:tav tm="0">
                                          <p:val>
                                            <p:strVal val="#ppt_x"/>
                                          </p:val>
                                        </p:tav>
                                        <p:tav tm="100000">
                                          <p:val>
                                            <p:strVal val="#ppt_x"/>
                                          </p:val>
                                        </p:tav>
                                      </p:tavLst>
                                    </p:anim>
                                    <p:anim calcmode="lin" valueType="num">
                                      <p:cBhvr additive="base">
                                        <p:cTn id="39" dur="500" fill="hold"/>
                                        <p:tgtEl>
                                          <p:spTgt spid="91"/>
                                        </p:tgtEl>
                                        <p:attrNameLst>
                                          <p:attrName>ppt_y</p:attrName>
                                        </p:attrNameLst>
                                      </p:cBhvr>
                                      <p:tavLst>
                                        <p:tav tm="0">
                                          <p:val>
                                            <p:strVal val="1+#ppt_h/2"/>
                                          </p:val>
                                        </p:tav>
                                        <p:tav tm="100000">
                                          <p:val>
                                            <p:strVal val="#ppt_y"/>
                                          </p:val>
                                        </p:tav>
                                      </p:tavLst>
                                    </p:anim>
                                  </p:childTnLst>
                                </p:cTn>
                              </p:par>
                              <p:par>
                                <p:cTn id="40" presetID="2" presetClass="entr" presetSubtype="4" fill="hold" nodeType="withEffect">
                                  <p:stCondLst>
                                    <p:cond delay="0"/>
                                  </p:stCondLst>
                                  <p:childTnLst>
                                    <p:set>
                                      <p:cBhvr>
                                        <p:cTn id="41" dur="1" fill="hold">
                                          <p:stCondLst>
                                            <p:cond delay="0"/>
                                          </p:stCondLst>
                                        </p:cTn>
                                        <p:tgtEl>
                                          <p:spTgt spid="142"/>
                                        </p:tgtEl>
                                        <p:attrNameLst>
                                          <p:attrName>style.visibility</p:attrName>
                                        </p:attrNameLst>
                                      </p:cBhvr>
                                      <p:to>
                                        <p:strVal val="visible"/>
                                      </p:to>
                                    </p:set>
                                    <p:anim calcmode="lin" valueType="num">
                                      <p:cBhvr additive="base">
                                        <p:cTn id="42" dur="500" fill="hold"/>
                                        <p:tgtEl>
                                          <p:spTgt spid="142"/>
                                        </p:tgtEl>
                                        <p:attrNameLst>
                                          <p:attrName>ppt_x</p:attrName>
                                        </p:attrNameLst>
                                      </p:cBhvr>
                                      <p:tavLst>
                                        <p:tav tm="0">
                                          <p:val>
                                            <p:strVal val="#ppt_x"/>
                                          </p:val>
                                        </p:tav>
                                        <p:tav tm="100000">
                                          <p:val>
                                            <p:strVal val="#ppt_x"/>
                                          </p:val>
                                        </p:tav>
                                      </p:tavLst>
                                    </p:anim>
                                    <p:anim calcmode="lin" valueType="num">
                                      <p:cBhvr additive="base">
                                        <p:cTn id="43" dur="500" fill="hold"/>
                                        <p:tgtEl>
                                          <p:spTgt spid="142"/>
                                        </p:tgtEl>
                                        <p:attrNameLst>
                                          <p:attrName>ppt_y</p:attrName>
                                        </p:attrNameLst>
                                      </p:cBhvr>
                                      <p:tavLst>
                                        <p:tav tm="0">
                                          <p:val>
                                            <p:strVal val="1+#ppt_h/2"/>
                                          </p:val>
                                        </p:tav>
                                        <p:tav tm="100000">
                                          <p:val>
                                            <p:strVal val="#ppt_y"/>
                                          </p:val>
                                        </p:tav>
                                      </p:tavLst>
                                    </p:anim>
                                  </p:childTnLst>
                                </p:cTn>
                              </p:par>
                              <p:par>
                                <p:cTn id="44" presetID="2" presetClass="entr" presetSubtype="4" fill="hold" nodeType="withEffect">
                                  <p:stCondLst>
                                    <p:cond delay="0"/>
                                  </p:stCondLst>
                                  <p:childTnLst>
                                    <p:set>
                                      <p:cBhvr>
                                        <p:cTn id="45" dur="1" fill="hold">
                                          <p:stCondLst>
                                            <p:cond delay="0"/>
                                          </p:stCondLst>
                                        </p:cTn>
                                        <p:tgtEl>
                                          <p:spTgt spid="98"/>
                                        </p:tgtEl>
                                        <p:attrNameLst>
                                          <p:attrName>style.visibility</p:attrName>
                                        </p:attrNameLst>
                                      </p:cBhvr>
                                      <p:to>
                                        <p:strVal val="visible"/>
                                      </p:to>
                                    </p:set>
                                    <p:anim calcmode="lin" valueType="num">
                                      <p:cBhvr additive="base">
                                        <p:cTn id="46" dur="500" fill="hold"/>
                                        <p:tgtEl>
                                          <p:spTgt spid="98"/>
                                        </p:tgtEl>
                                        <p:attrNameLst>
                                          <p:attrName>ppt_x</p:attrName>
                                        </p:attrNameLst>
                                      </p:cBhvr>
                                      <p:tavLst>
                                        <p:tav tm="0">
                                          <p:val>
                                            <p:strVal val="#ppt_x"/>
                                          </p:val>
                                        </p:tav>
                                        <p:tav tm="100000">
                                          <p:val>
                                            <p:strVal val="#ppt_x"/>
                                          </p:val>
                                        </p:tav>
                                      </p:tavLst>
                                    </p:anim>
                                    <p:anim calcmode="lin" valueType="num">
                                      <p:cBhvr additive="base">
                                        <p:cTn id="47" dur="500" fill="hold"/>
                                        <p:tgtEl>
                                          <p:spTgt spid="98"/>
                                        </p:tgtEl>
                                        <p:attrNameLst>
                                          <p:attrName>ppt_y</p:attrName>
                                        </p:attrNameLst>
                                      </p:cBhvr>
                                      <p:tavLst>
                                        <p:tav tm="0">
                                          <p:val>
                                            <p:strVal val="1+#ppt_h/2"/>
                                          </p:val>
                                        </p:tav>
                                        <p:tav tm="100000">
                                          <p:val>
                                            <p:strVal val="#ppt_y"/>
                                          </p:val>
                                        </p:tav>
                                      </p:tavLst>
                                    </p:anim>
                                  </p:childTnLst>
                                </p:cTn>
                              </p:par>
                            </p:childTnLst>
                          </p:cTn>
                        </p:par>
                      </p:childTnLst>
                    </p:cTn>
                  </p:par>
                  <p:par>
                    <p:cTn id="48" fill="hold">
                      <p:stCondLst>
                        <p:cond delay="indefinite"/>
                      </p:stCondLst>
                      <p:childTnLst>
                        <p:par>
                          <p:cTn id="49" fill="hold">
                            <p:stCondLst>
                              <p:cond delay="0"/>
                            </p:stCondLst>
                            <p:childTnLst>
                              <p:par>
                                <p:cTn id="50" presetID="2" presetClass="entr" presetSubtype="4" fill="hold" nodeType="clickEffect">
                                  <p:stCondLst>
                                    <p:cond delay="0"/>
                                  </p:stCondLst>
                                  <p:childTnLst>
                                    <p:set>
                                      <p:cBhvr>
                                        <p:cTn id="51" dur="1" fill="hold">
                                          <p:stCondLst>
                                            <p:cond delay="0"/>
                                          </p:stCondLst>
                                        </p:cTn>
                                        <p:tgtEl>
                                          <p:spTgt spid="101"/>
                                        </p:tgtEl>
                                        <p:attrNameLst>
                                          <p:attrName>style.visibility</p:attrName>
                                        </p:attrNameLst>
                                      </p:cBhvr>
                                      <p:to>
                                        <p:strVal val="visible"/>
                                      </p:to>
                                    </p:set>
                                    <p:anim calcmode="lin" valueType="num">
                                      <p:cBhvr additive="base">
                                        <p:cTn id="52" dur="500" fill="hold"/>
                                        <p:tgtEl>
                                          <p:spTgt spid="101"/>
                                        </p:tgtEl>
                                        <p:attrNameLst>
                                          <p:attrName>ppt_x</p:attrName>
                                        </p:attrNameLst>
                                      </p:cBhvr>
                                      <p:tavLst>
                                        <p:tav tm="0">
                                          <p:val>
                                            <p:strVal val="#ppt_x"/>
                                          </p:val>
                                        </p:tav>
                                        <p:tav tm="100000">
                                          <p:val>
                                            <p:strVal val="#ppt_x"/>
                                          </p:val>
                                        </p:tav>
                                      </p:tavLst>
                                    </p:anim>
                                    <p:anim calcmode="lin" valueType="num">
                                      <p:cBhvr additive="base">
                                        <p:cTn id="53" dur="500" fill="hold"/>
                                        <p:tgtEl>
                                          <p:spTgt spid="101"/>
                                        </p:tgtEl>
                                        <p:attrNameLst>
                                          <p:attrName>ppt_y</p:attrName>
                                        </p:attrNameLst>
                                      </p:cBhvr>
                                      <p:tavLst>
                                        <p:tav tm="0">
                                          <p:val>
                                            <p:strVal val="1+#ppt_h/2"/>
                                          </p:val>
                                        </p:tav>
                                        <p:tav tm="100000">
                                          <p:val>
                                            <p:strVal val="#ppt_y"/>
                                          </p:val>
                                        </p:tav>
                                      </p:tavLst>
                                    </p:anim>
                                  </p:childTnLst>
                                </p:cTn>
                              </p:par>
                              <p:par>
                                <p:cTn id="54" presetID="2" presetClass="entr" presetSubtype="4" fill="hold" grpId="0" nodeType="withEffect">
                                  <p:stCondLst>
                                    <p:cond delay="0"/>
                                  </p:stCondLst>
                                  <p:childTnLst>
                                    <p:set>
                                      <p:cBhvr>
                                        <p:cTn id="55" dur="1" fill="hold">
                                          <p:stCondLst>
                                            <p:cond delay="0"/>
                                          </p:stCondLst>
                                        </p:cTn>
                                        <p:tgtEl>
                                          <p:spTgt spid="89"/>
                                        </p:tgtEl>
                                        <p:attrNameLst>
                                          <p:attrName>style.visibility</p:attrName>
                                        </p:attrNameLst>
                                      </p:cBhvr>
                                      <p:to>
                                        <p:strVal val="visible"/>
                                      </p:to>
                                    </p:set>
                                    <p:anim calcmode="lin" valueType="num">
                                      <p:cBhvr additive="base">
                                        <p:cTn id="56" dur="500" fill="hold"/>
                                        <p:tgtEl>
                                          <p:spTgt spid="89"/>
                                        </p:tgtEl>
                                        <p:attrNameLst>
                                          <p:attrName>ppt_x</p:attrName>
                                        </p:attrNameLst>
                                      </p:cBhvr>
                                      <p:tavLst>
                                        <p:tav tm="0">
                                          <p:val>
                                            <p:strVal val="#ppt_x"/>
                                          </p:val>
                                        </p:tav>
                                        <p:tav tm="100000">
                                          <p:val>
                                            <p:strVal val="#ppt_x"/>
                                          </p:val>
                                        </p:tav>
                                      </p:tavLst>
                                    </p:anim>
                                    <p:anim calcmode="lin" valueType="num">
                                      <p:cBhvr additive="base">
                                        <p:cTn id="57" dur="500" fill="hold"/>
                                        <p:tgtEl>
                                          <p:spTgt spid="89"/>
                                        </p:tgtEl>
                                        <p:attrNameLst>
                                          <p:attrName>ppt_y</p:attrName>
                                        </p:attrNameLst>
                                      </p:cBhvr>
                                      <p:tavLst>
                                        <p:tav tm="0">
                                          <p:val>
                                            <p:strVal val="1+#ppt_h/2"/>
                                          </p:val>
                                        </p:tav>
                                        <p:tav tm="100000">
                                          <p:val>
                                            <p:strVal val="#ppt_y"/>
                                          </p:val>
                                        </p:tav>
                                      </p:tavLst>
                                    </p:anim>
                                  </p:childTnLst>
                                </p:cTn>
                              </p:par>
                              <p:par>
                                <p:cTn id="58" presetID="2" presetClass="entr" presetSubtype="4" fill="hold" nodeType="withEffect">
                                  <p:stCondLst>
                                    <p:cond delay="0"/>
                                  </p:stCondLst>
                                  <p:childTnLst>
                                    <p:set>
                                      <p:cBhvr>
                                        <p:cTn id="59" dur="1" fill="hold">
                                          <p:stCondLst>
                                            <p:cond delay="0"/>
                                          </p:stCondLst>
                                        </p:cTn>
                                        <p:tgtEl>
                                          <p:spTgt spid="139"/>
                                        </p:tgtEl>
                                        <p:attrNameLst>
                                          <p:attrName>style.visibility</p:attrName>
                                        </p:attrNameLst>
                                      </p:cBhvr>
                                      <p:to>
                                        <p:strVal val="visible"/>
                                      </p:to>
                                    </p:set>
                                    <p:anim calcmode="lin" valueType="num">
                                      <p:cBhvr additive="base">
                                        <p:cTn id="60" dur="500" fill="hold"/>
                                        <p:tgtEl>
                                          <p:spTgt spid="139"/>
                                        </p:tgtEl>
                                        <p:attrNameLst>
                                          <p:attrName>ppt_x</p:attrName>
                                        </p:attrNameLst>
                                      </p:cBhvr>
                                      <p:tavLst>
                                        <p:tav tm="0">
                                          <p:val>
                                            <p:strVal val="#ppt_x"/>
                                          </p:val>
                                        </p:tav>
                                        <p:tav tm="100000">
                                          <p:val>
                                            <p:strVal val="#ppt_x"/>
                                          </p:val>
                                        </p:tav>
                                      </p:tavLst>
                                    </p:anim>
                                    <p:anim calcmode="lin" valueType="num">
                                      <p:cBhvr additive="base">
                                        <p:cTn id="61" dur="500" fill="hold"/>
                                        <p:tgtEl>
                                          <p:spTgt spid="139"/>
                                        </p:tgtEl>
                                        <p:attrNameLst>
                                          <p:attrName>ppt_y</p:attrName>
                                        </p:attrNameLst>
                                      </p:cBhvr>
                                      <p:tavLst>
                                        <p:tav tm="0">
                                          <p:val>
                                            <p:strVal val="1+#ppt_h/2"/>
                                          </p:val>
                                        </p:tav>
                                        <p:tav tm="100000">
                                          <p:val>
                                            <p:strVal val="#ppt_y"/>
                                          </p:val>
                                        </p:tav>
                                      </p:tavLst>
                                    </p:anim>
                                  </p:childTnLst>
                                </p:cTn>
                              </p:par>
                              <p:par>
                                <p:cTn id="62" presetID="2" presetClass="entr" presetSubtype="4" fill="hold" grpId="0" nodeType="withEffect">
                                  <p:stCondLst>
                                    <p:cond delay="0"/>
                                  </p:stCondLst>
                                  <p:childTnLst>
                                    <p:set>
                                      <p:cBhvr>
                                        <p:cTn id="63" dur="1" fill="hold">
                                          <p:stCondLst>
                                            <p:cond delay="0"/>
                                          </p:stCondLst>
                                        </p:cTn>
                                        <p:tgtEl>
                                          <p:spTgt spid="90"/>
                                        </p:tgtEl>
                                        <p:attrNameLst>
                                          <p:attrName>style.visibility</p:attrName>
                                        </p:attrNameLst>
                                      </p:cBhvr>
                                      <p:to>
                                        <p:strVal val="visible"/>
                                      </p:to>
                                    </p:set>
                                    <p:anim calcmode="lin" valueType="num">
                                      <p:cBhvr additive="base">
                                        <p:cTn id="64" dur="500" fill="hold"/>
                                        <p:tgtEl>
                                          <p:spTgt spid="90"/>
                                        </p:tgtEl>
                                        <p:attrNameLst>
                                          <p:attrName>ppt_x</p:attrName>
                                        </p:attrNameLst>
                                      </p:cBhvr>
                                      <p:tavLst>
                                        <p:tav tm="0">
                                          <p:val>
                                            <p:strVal val="#ppt_x"/>
                                          </p:val>
                                        </p:tav>
                                        <p:tav tm="100000">
                                          <p:val>
                                            <p:strVal val="#ppt_x"/>
                                          </p:val>
                                        </p:tav>
                                      </p:tavLst>
                                    </p:anim>
                                    <p:anim calcmode="lin" valueType="num">
                                      <p:cBhvr additive="base">
                                        <p:cTn id="65" dur="500" fill="hold"/>
                                        <p:tgtEl>
                                          <p:spTgt spid="90"/>
                                        </p:tgtEl>
                                        <p:attrNameLst>
                                          <p:attrName>ppt_y</p:attrName>
                                        </p:attrNameLst>
                                      </p:cBhvr>
                                      <p:tavLst>
                                        <p:tav tm="0">
                                          <p:val>
                                            <p:strVal val="1+#ppt_h/2"/>
                                          </p:val>
                                        </p:tav>
                                        <p:tav tm="100000">
                                          <p:val>
                                            <p:strVal val="#ppt_y"/>
                                          </p:val>
                                        </p:tav>
                                      </p:tavLst>
                                    </p:anim>
                                  </p:childTnLst>
                                </p:cTn>
                              </p:par>
                            </p:childTnLst>
                          </p:cTn>
                        </p:par>
                      </p:childTnLst>
                    </p:cTn>
                  </p:par>
                  <p:par>
                    <p:cTn id="66" fill="hold">
                      <p:stCondLst>
                        <p:cond delay="indefinite"/>
                      </p:stCondLst>
                      <p:childTnLst>
                        <p:par>
                          <p:cTn id="67" fill="hold">
                            <p:stCondLst>
                              <p:cond delay="0"/>
                            </p:stCondLst>
                            <p:childTnLst>
                              <p:par>
                                <p:cTn id="68" presetID="2" presetClass="entr" presetSubtype="4" fill="hold" grpId="0" nodeType="clickEffect">
                                  <p:stCondLst>
                                    <p:cond delay="0"/>
                                  </p:stCondLst>
                                  <p:childTnLst>
                                    <p:set>
                                      <p:cBhvr>
                                        <p:cTn id="69" dur="1" fill="hold">
                                          <p:stCondLst>
                                            <p:cond delay="0"/>
                                          </p:stCondLst>
                                        </p:cTn>
                                        <p:tgtEl>
                                          <p:spTgt spid="93"/>
                                        </p:tgtEl>
                                        <p:attrNameLst>
                                          <p:attrName>style.visibility</p:attrName>
                                        </p:attrNameLst>
                                      </p:cBhvr>
                                      <p:to>
                                        <p:strVal val="visible"/>
                                      </p:to>
                                    </p:set>
                                    <p:anim calcmode="lin" valueType="num">
                                      <p:cBhvr additive="base">
                                        <p:cTn id="70" dur="500" fill="hold"/>
                                        <p:tgtEl>
                                          <p:spTgt spid="93"/>
                                        </p:tgtEl>
                                        <p:attrNameLst>
                                          <p:attrName>ppt_x</p:attrName>
                                        </p:attrNameLst>
                                      </p:cBhvr>
                                      <p:tavLst>
                                        <p:tav tm="0">
                                          <p:val>
                                            <p:strVal val="#ppt_x"/>
                                          </p:val>
                                        </p:tav>
                                        <p:tav tm="100000">
                                          <p:val>
                                            <p:strVal val="#ppt_x"/>
                                          </p:val>
                                        </p:tav>
                                      </p:tavLst>
                                    </p:anim>
                                    <p:anim calcmode="lin" valueType="num">
                                      <p:cBhvr additive="base">
                                        <p:cTn id="71" dur="500" fill="hold"/>
                                        <p:tgtEl>
                                          <p:spTgt spid="93"/>
                                        </p:tgtEl>
                                        <p:attrNameLst>
                                          <p:attrName>ppt_y</p:attrName>
                                        </p:attrNameLst>
                                      </p:cBhvr>
                                      <p:tavLst>
                                        <p:tav tm="0">
                                          <p:val>
                                            <p:strVal val="1+#ppt_h/2"/>
                                          </p:val>
                                        </p:tav>
                                        <p:tav tm="100000">
                                          <p:val>
                                            <p:strVal val="#ppt_y"/>
                                          </p:val>
                                        </p:tav>
                                      </p:tavLst>
                                    </p:anim>
                                  </p:childTnLst>
                                </p:cTn>
                              </p:par>
                              <p:par>
                                <p:cTn id="72" presetID="2" presetClass="entr" presetSubtype="4" fill="hold" grpId="0" nodeType="withEffect">
                                  <p:stCondLst>
                                    <p:cond delay="0"/>
                                  </p:stCondLst>
                                  <p:childTnLst>
                                    <p:set>
                                      <p:cBhvr>
                                        <p:cTn id="73" dur="1" fill="hold">
                                          <p:stCondLst>
                                            <p:cond delay="0"/>
                                          </p:stCondLst>
                                        </p:cTn>
                                        <p:tgtEl>
                                          <p:spTgt spid="5"/>
                                        </p:tgtEl>
                                        <p:attrNameLst>
                                          <p:attrName>style.visibility</p:attrName>
                                        </p:attrNameLst>
                                      </p:cBhvr>
                                      <p:to>
                                        <p:strVal val="visible"/>
                                      </p:to>
                                    </p:set>
                                    <p:anim calcmode="lin" valueType="num">
                                      <p:cBhvr additive="base">
                                        <p:cTn id="74" dur="500" fill="hold"/>
                                        <p:tgtEl>
                                          <p:spTgt spid="5"/>
                                        </p:tgtEl>
                                        <p:attrNameLst>
                                          <p:attrName>ppt_x</p:attrName>
                                        </p:attrNameLst>
                                      </p:cBhvr>
                                      <p:tavLst>
                                        <p:tav tm="0">
                                          <p:val>
                                            <p:strVal val="#ppt_x"/>
                                          </p:val>
                                        </p:tav>
                                        <p:tav tm="100000">
                                          <p:val>
                                            <p:strVal val="#ppt_x"/>
                                          </p:val>
                                        </p:tav>
                                      </p:tavLst>
                                    </p:anim>
                                    <p:anim calcmode="lin" valueType="num">
                                      <p:cBhvr additive="base">
                                        <p:cTn id="75" dur="500" fill="hold"/>
                                        <p:tgtEl>
                                          <p:spTgt spid="5"/>
                                        </p:tgtEl>
                                        <p:attrNameLst>
                                          <p:attrName>ppt_y</p:attrName>
                                        </p:attrNameLst>
                                      </p:cBhvr>
                                      <p:tavLst>
                                        <p:tav tm="0">
                                          <p:val>
                                            <p:strVal val="1+#ppt_h/2"/>
                                          </p:val>
                                        </p:tav>
                                        <p:tav tm="100000">
                                          <p:val>
                                            <p:strVal val="#ppt_y"/>
                                          </p:val>
                                        </p:tav>
                                      </p:tavLst>
                                    </p:anim>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7" grpId="0" animBg="1"/>
      <p:bldP spid="88" grpId="0" animBg="1"/>
      <p:bldP spid="89" grpId="0" animBg="1"/>
      <p:bldP spid="90" grpId="0" animBg="1"/>
      <p:bldP spid="91" grpId="0" animBg="1"/>
      <p:bldP spid="93" grpId="0" animBg="1"/>
      <p:bldP spid="144" grpId="0" animBg="1"/>
      <p:bldP spid="5" grpId="0"/>
    </p:bld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F77D43C-B035-00DC-733F-8AD3FA1406ED}"/>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08B721D2-71FD-EA5A-89C3-A76A5A904D4F}"/>
              </a:ext>
            </a:extLst>
          </p:cNvPr>
          <p:cNvSpPr>
            <a:spLocks noGrp="1"/>
          </p:cNvSpPr>
          <p:nvPr>
            <p:ph type="title"/>
          </p:nvPr>
        </p:nvSpPr>
        <p:spPr/>
        <p:txBody>
          <a:bodyPr vert="horz" lIns="91440" tIns="45720" rIns="91440" bIns="45720" rtlCol="0" anchor="ctr">
            <a:normAutofit/>
          </a:bodyPr>
          <a:lstStyle/>
          <a:p>
            <a:r>
              <a:rPr lang="en-GB" dirty="0"/>
              <a:t>PANEL: Network equipment service impact</a:t>
            </a:r>
          </a:p>
        </p:txBody>
      </p:sp>
      <p:sp>
        <p:nvSpPr>
          <p:cNvPr id="4" name="Content Placeholder 3">
            <a:extLst>
              <a:ext uri="{FF2B5EF4-FFF2-40B4-BE49-F238E27FC236}">
                <a16:creationId xmlns:a16="http://schemas.microsoft.com/office/drawing/2014/main" id="{DF2AB639-0785-2EFB-7DD7-86DCF48AA0E9}"/>
              </a:ext>
            </a:extLst>
          </p:cNvPr>
          <p:cNvSpPr>
            <a:spLocks noGrp="1"/>
          </p:cNvSpPr>
          <p:nvPr>
            <p:ph idx="1"/>
          </p:nvPr>
        </p:nvSpPr>
        <p:spPr>
          <a:xfrm>
            <a:off x="1658282" y="3641531"/>
            <a:ext cx="11758513" cy="9553769"/>
          </a:xfrm>
          <a:noFill/>
          <a:ln>
            <a:noFill/>
          </a:ln>
        </p:spPr>
        <p:txBody>
          <a:bodyPr spcFirstLastPara="1" wrap="square" lIns="91425" tIns="45700" rIns="91425" bIns="45700" anchor="t" anchorCtr="0">
            <a:normAutofit/>
          </a:bodyPr>
          <a:lstStyle/>
          <a:p>
            <a:r>
              <a:rPr lang="en-GB" sz="5400" dirty="0">
                <a:solidFill>
                  <a:srgbClr val="172B4D"/>
                </a:solidFill>
                <a:latin typeface="-apple-system"/>
              </a:rPr>
              <a:t>For selected equipment</a:t>
            </a:r>
          </a:p>
          <a:p>
            <a:pPr lvl="1"/>
            <a:r>
              <a:rPr lang="en-GB" dirty="0"/>
              <a:t>Show NE specifics</a:t>
            </a:r>
          </a:p>
          <a:p>
            <a:pPr lvl="1"/>
            <a:r>
              <a:rPr lang="en-GB" dirty="0"/>
              <a:t>Follow context of NE specifics and show NE service impact, varying by NE interface</a:t>
            </a:r>
          </a:p>
          <a:p>
            <a:r>
              <a:rPr lang="en-GB" sz="5400" dirty="0">
                <a:solidFill>
                  <a:srgbClr val="172B4D"/>
                </a:solidFill>
                <a:latin typeface="-apple-system"/>
              </a:rPr>
              <a:t>Service Impact provides from NE selected interface:</a:t>
            </a:r>
          </a:p>
          <a:p>
            <a:pPr lvl="1"/>
            <a:r>
              <a:rPr lang="en-GB" dirty="0"/>
              <a:t>the connected customer</a:t>
            </a:r>
          </a:p>
          <a:p>
            <a:pPr lvl="1"/>
            <a:r>
              <a:rPr lang="en-GB" dirty="0"/>
              <a:t>the actual consumer of the service of the customer</a:t>
            </a:r>
          </a:p>
          <a:p>
            <a:pPr lvl="1"/>
            <a:r>
              <a:rPr lang="en-GB" dirty="0"/>
              <a:t>The next geographic point-of-presence (</a:t>
            </a:r>
            <a:r>
              <a:rPr lang="en-GB" dirty="0" err="1"/>
              <a:t>PoP</a:t>
            </a:r>
            <a:r>
              <a:rPr lang="en-GB" dirty="0"/>
              <a:t>)</a:t>
            </a:r>
          </a:p>
        </p:txBody>
      </p:sp>
      <p:grpSp>
        <p:nvGrpSpPr>
          <p:cNvPr id="31" name="Group 30">
            <a:extLst>
              <a:ext uri="{FF2B5EF4-FFF2-40B4-BE49-F238E27FC236}">
                <a16:creationId xmlns:a16="http://schemas.microsoft.com/office/drawing/2014/main" id="{479070DF-BC23-519F-0B9A-9E874ADEF784}"/>
              </a:ext>
            </a:extLst>
          </p:cNvPr>
          <p:cNvGrpSpPr/>
          <p:nvPr/>
        </p:nvGrpSpPr>
        <p:grpSpPr>
          <a:xfrm>
            <a:off x="17972674" y="5781679"/>
            <a:ext cx="4730830" cy="3372973"/>
            <a:chOff x="11753689" y="5886774"/>
            <a:chExt cx="4730830" cy="3372973"/>
          </a:xfrm>
        </p:grpSpPr>
        <p:sp>
          <p:nvSpPr>
            <p:cNvPr id="9" name="Rectangle 8">
              <a:extLst>
                <a:ext uri="{FF2B5EF4-FFF2-40B4-BE49-F238E27FC236}">
                  <a16:creationId xmlns:a16="http://schemas.microsoft.com/office/drawing/2014/main" id="{705BDB12-469B-727A-C8A5-7E2BED6FE3FA}"/>
                </a:ext>
              </a:extLst>
            </p:cNvPr>
            <p:cNvSpPr/>
            <p:nvPr/>
          </p:nvSpPr>
          <p:spPr>
            <a:xfrm>
              <a:off x="11753689" y="5886774"/>
              <a:ext cx="4730829" cy="3372973"/>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9">
              <a:extLst>
                <a:ext uri="{FF2B5EF4-FFF2-40B4-BE49-F238E27FC236}">
                  <a16:creationId xmlns:a16="http://schemas.microsoft.com/office/drawing/2014/main" id="{78DE7DAC-16EE-9ACE-F4EC-60AD68F69B89}"/>
                </a:ext>
              </a:extLst>
            </p:cNvPr>
            <p:cNvPicPr>
              <a:picLocks noChangeAspect="1"/>
            </p:cNvPicPr>
            <p:nvPr/>
          </p:nvPicPr>
          <p:blipFill>
            <a:blip r:embed="rId3"/>
            <a:stretch>
              <a:fillRect/>
            </a:stretch>
          </p:blipFill>
          <p:spPr>
            <a:xfrm>
              <a:off x="16027319" y="5886774"/>
              <a:ext cx="457200" cy="647700"/>
            </a:xfrm>
            <a:prstGeom prst="rect">
              <a:avLst/>
            </a:prstGeom>
          </p:spPr>
        </p:pic>
        <p:sp>
          <p:nvSpPr>
            <p:cNvPr id="12" name="TextBox 11">
              <a:extLst>
                <a:ext uri="{FF2B5EF4-FFF2-40B4-BE49-F238E27FC236}">
                  <a16:creationId xmlns:a16="http://schemas.microsoft.com/office/drawing/2014/main" id="{79903A26-CF2A-D201-5E52-600F20F8398C}"/>
                </a:ext>
              </a:extLst>
            </p:cNvPr>
            <p:cNvSpPr txBox="1"/>
            <p:nvPr/>
          </p:nvSpPr>
          <p:spPr>
            <a:xfrm>
              <a:off x="14294561" y="6068848"/>
              <a:ext cx="1475506" cy="276999"/>
            </a:xfrm>
            <a:prstGeom prst="rect">
              <a:avLst/>
            </a:prstGeom>
            <a:noFill/>
          </p:spPr>
          <p:txBody>
            <a:bodyPr wrap="square">
              <a:spAutoFit/>
            </a:bodyPr>
            <a:lstStyle/>
            <a:p>
              <a:r>
                <a:rPr lang="en-US" sz="1200" dirty="0">
                  <a:solidFill>
                    <a:schemeClr val="bg1"/>
                  </a:solidFill>
                  <a:latin typeface="Lato" panose="020F0502020204030203" pitchFamily="34" charset="77"/>
                </a:rPr>
                <a:t>Interface:   ge0/0/3  </a:t>
              </a:r>
            </a:p>
          </p:txBody>
        </p:sp>
        <p:sp>
          <p:nvSpPr>
            <p:cNvPr id="13" name="TextBox 12">
              <a:extLst>
                <a:ext uri="{FF2B5EF4-FFF2-40B4-BE49-F238E27FC236}">
                  <a16:creationId xmlns:a16="http://schemas.microsoft.com/office/drawing/2014/main" id="{FD62A977-1401-1070-192A-5B6F9C8EB0F7}"/>
                </a:ext>
              </a:extLst>
            </p:cNvPr>
            <p:cNvSpPr txBox="1"/>
            <p:nvPr/>
          </p:nvSpPr>
          <p:spPr>
            <a:xfrm>
              <a:off x="12004819" y="6068848"/>
              <a:ext cx="1414170" cy="276999"/>
            </a:xfrm>
            <a:prstGeom prst="rect">
              <a:avLst/>
            </a:prstGeom>
            <a:noFill/>
          </p:spPr>
          <p:txBody>
            <a:bodyPr wrap="none" rtlCol="0">
              <a:spAutoFit/>
            </a:bodyPr>
            <a:lstStyle>
              <a:defPPr>
                <a:defRPr lang="nl-BE"/>
              </a:defPPr>
              <a:lvl1pPr>
                <a:defRPr sz="400">
                  <a:solidFill>
                    <a:schemeClr val="bg1"/>
                  </a:solidFill>
                  <a:latin typeface="Lato" panose="020F0502020204030203" pitchFamily="34" charset="77"/>
                </a:defRPr>
              </a:lvl1pPr>
            </a:lstStyle>
            <a:p>
              <a:r>
                <a:rPr lang="en-US" sz="1200" dirty="0"/>
                <a:t>NE Service Impact</a:t>
              </a:r>
            </a:p>
          </p:txBody>
        </p:sp>
        <p:pic>
          <p:nvPicPr>
            <p:cNvPr id="14" name="Graphic 13" descr="Caret Down with solid fill">
              <a:extLst>
                <a:ext uri="{FF2B5EF4-FFF2-40B4-BE49-F238E27FC236}">
                  <a16:creationId xmlns:a16="http://schemas.microsoft.com/office/drawing/2014/main" id="{FE256947-F196-156F-ED76-7EF83858588C}"/>
                </a:ext>
              </a:extLst>
            </p:cNvPr>
            <p:cNvPicPr>
              <a:picLocks noChangeAspect="1"/>
            </p:cNvPicPr>
            <p:nvPr/>
          </p:nvPicPr>
          <p:blipFill>
            <a:blip r:embed="rId4">
              <a:extLst>
                <a:ext uri="{96DAC541-7B7A-43D3-8B79-37D633B846F1}">
                  <asvg:svgBlip xmlns:asvg="http://schemas.microsoft.com/office/drawing/2016/SVG/main" r:embed="rId5"/>
                </a:ext>
              </a:extLst>
            </a:blip>
            <a:stretch>
              <a:fillRect/>
            </a:stretch>
          </p:blipFill>
          <p:spPr>
            <a:xfrm>
              <a:off x="15759178" y="6130403"/>
              <a:ext cx="153888" cy="153888"/>
            </a:xfrm>
            <a:prstGeom prst="rect">
              <a:avLst/>
            </a:prstGeom>
          </p:spPr>
        </p:pic>
        <p:graphicFrame>
          <p:nvGraphicFramePr>
            <p:cNvPr id="30" name="Diagram 29">
              <a:extLst>
                <a:ext uri="{FF2B5EF4-FFF2-40B4-BE49-F238E27FC236}">
                  <a16:creationId xmlns:a16="http://schemas.microsoft.com/office/drawing/2014/main" id="{BB237EED-C835-1CC9-2904-57BC22D3ACBA}"/>
                </a:ext>
              </a:extLst>
            </p:cNvPr>
            <p:cNvGraphicFramePr/>
            <p:nvPr>
              <p:extLst>
                <p:ext uri="{D42A27DB-BD31-4B8C-83A1-F6EECF244321}">
                  <p14:modId xmlns:p14="http://schemas.microsoft.com/office/powerpoint/2010/main" val="2631512375"/>
                </p:ext>
              </p:extLst>
            </p:nvPr>
          </p:nvGraphicFramePr>
          <p:xfrm>
            <a:off x="11951818" y="6483817"/>
            <a:ext cx="4310611" cy="2565080"/>
          </p:xfrm>
          <a:graphic>
            <a:graphicData uri="http://schemas.openxmlformats.org/drawingml/2006/diagram">
              <dgm:relIds xmlns:dgm="http://schemas.openxmlformats.org/drawingml/2006/diagram" xmlns:r="http://schemas.openxmlformats.org/officeDocument/2006/relationships" r:dm="rId6" r:lo="rId7" r:qs="rId8" r:cs="rId9"/>
            </a:graphicData>
          </a:graphic>
        </p:graphicFrame>
      </p:grpSp>
      <p:grpSp>
        <p:nvGrpSpPr>
          <p:cNvPr id="42" name="Group 41">
            <a:extLst>
              <a:ext uri="{FF2B5EF4-FFF2-40B4-BE49-F238E27FC236}">
                <a16:creationId xmlns:a16="http://schemas.microsoft.com/office/drawing/2014/main" id="{959751B6-2726-0CD3-23F3-7FF4B4DA3376}"/>
              </a:ext>
            </a:extLst>
          </p:cNvPr>
          <p:cNvGrpSpPr/>
          <p:nvPr/>
        </p:nvGrpSpPr>
        <p:grpSpPr>
          <a:xfrm>
            <a:off x="13855901" y="5941365"/>
            <a:ext cx="3113804" cy="3053601"/>
            <a:chOff x="11311848" y="8322921"/>
            <a:chExt cx="3113804" cy="3053601"/>
          </a:xfrm>
        </p:grpSpPr>
        <p:sp>
          <p:nvSpPr>
            <p:cNvPr id="38" name="Rectangle 37">
              <a:extLst>
                <a:ext uri="{FF2B5EF4-FFF2-40B4-BE49-F238E27FC236}">
                  <a16:creationId xmlns:a16="http://schemas.microsoft.com/office/drawing/2014/main" id="{0AAA8319-F6A7-12F7-47AD-CE53E521DE42}"/>
                </a:ext>
              </a:extLst>
            </p:cNvPr>
            <p:cNvSpPr/>
            <p:nvPr/>
          </p:nvSpPr>
          <p:spPr>
            <a:xfrm>
              <a:off x="11311848" y="8322922"/>
              <a:ext cx="3113804" cy="3053600"/>
            </a:xfrm>
            <a:prstGeom prst="rect">
              <a:avLst/>
            </a:prstGeom>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9" name="Picture 38">
              <a:extLst>
                <a:ext uri="{FF2B5EF4-FFF2-40B4-BE49-F238E27FC236}">
                  <a16:creationId xmlns:a16="http://schemas.microsoft.com/office/drawing/2014/main" id="{FAE3FB47-DCD7-6BCD-3888-DCEBEE2CEA3B}"/>
                </a:ext>
              </a:extLst>
            </p:cNvPr>
            <p:cNvPicPr>
              <a:picLocks noChangeAspect="1"/>
            </p:cNvPicPr>
            <p:nvPr/>
          </p:nvPicPr>
          <p:blipFill>
            <a:blip r:embed="rId3"/>
            <a:stretch>
              <a:fillRect/>
            </a:stretch>
          </p:blipFill>
          <p:spPr>
            <a:xfrm>
              <a:off x="13968452" y="8322921"/>
              <a:ext cx="457200" cy="647700"/>
            </a:xfrm>
            <a:prstGeom prst="rect">
              <a:avLst/>
            </a:prstGeom>
          </p:spPr>
        </p:pic>
        <p:sp>
          <p:nvSpPr>
            <p:cNvPr id="40" name="TextBox 39">
              <a:extLst>
                <a:ext uri="{FF2B5EF4-FFF2-40B4-BE49-F238E27FC236}">
                  <a16:creationId xmlns:a16="http://schemas.microsoft.com/office/drawing/2014/main" id="{108113C8-F94C-D4DE-0E5D-6F930C3EA747}"/>
                </a:ext>
              </a:extLst>
            </p:cNvPr>
            <p:cNvSpPr txBox="1"/>
            <p:nvPr/>
          </p:nvSpPr>
          <p:spPr>
            <a:xfrm>
              <a:off x="11364064" y="8352986"/>
              <a:ext cx="2968386" cy="307777"/>
            </a:xfrm>
            <a:prstGeom prst="rect">
              <a:avLst/>
            </a:prstGeom>
            <a:noFill/>
            <a:effectLst>
              <a:outerShdw blurRad="50800" dist="38100" dir="2700000" algn="tl" rotWithShape="0">
                <a:prstClr val="black">
                  <a:alpha val="40000"/>
                </a:prstClr>
              </a:outerShdw>
            </a:effectLst>
          </p:spPr>
          <p:txBody>
            <a:bodyPr wrap="square" rtlCol="0">
              <a:spAutoFit/>
            </a:bodyPr>
            <a:lstStyle>
              <a:defPPr>
                <a:defRPr lang="nl-BE"/>
              </a:defPPr>
              <a:lvl1pPr>
                <a:defRPr sz="400">
                  <a:solidFill>
                    <a:schemeClr val="bg1"/>
                  </a:solidFill>
                  <a:latin typeface="Lato" panose="020F0502020204030203" pitchFamily="34" charset="77"/>
                </a:defRPr>
              </a:lvl1pPr>
            </a:lstStyle>
            <a:p>
              <a:r>
                <a:rPr lang="en-US" sz="1400" dirty="0"/>
                <a:t>NE Specifics</a:t>
              </a:r>
            </a:p>
          </p:txBody>
        </p:sp>
        <p:sp>
          <p:nvSpPr>
            <p:cNvPr id="41" name="TextBox 40">
              <a:extLst>
                <a:ext uri="{FF2B5EF4-FFF2-40B4-BE49-F238E27FC236}">
                  <a16:creationId xmlns:a16="http://schemas.microsoft.com/office/drawing/2014/main" id="{6F0F1FB7-D57A-94DF-658E-066CBABA6BFF}"/>
                </a:ext>
              </a:extLst>
            </p:cNvPr>
            <p:cNvSpPr txBox="1"/>
            <p:nvPr/>
          </p:nvSpPr>
          <p:spPr>
            <a:xfrm>
              <a:off x="11365687" y="8698865"/>
              <a:ext cx="3018134" cy="2677656"/>
            </a:xfrm>
            <a:prstGeom prst="rect">
              <a:avLst/>
            </a:prstGeom>
            <a:noFill/>
          </p:spPr>
          <p:txBody>
            <a:bodyPr wrap="square" rtlCol="0">
              <a:spAutoFit/>
            </a:bodyPr>
            <a:lstStyle>
              <a:defPPr>
                <a:defRPr lang="nl-BE"/>
              </a:defPPr>
              <a:lvl1pPr>
                <a:defRPr sz="400">
                  <a:solidFill>
                    <a:schemeClr val="bg1"/>
                  </a:solidFill>
                  <a:latin typeface="Lato" panose="020F0502020204030203" pitchFamily="34" charset="77"/>
                </a:defRPr>
              </a:lvl1pPr>
            </a:lstStyle>
            <a:p>
              <a:r>
                <a:rPr lang="en-US" sz="1400" dirty="0"/>
                <a:t>Rack Id:         esp-zar-f0-01</a:t>
              </a:r>
            </a:p>
            <a:p>
              <a:endParaRPr lang="en-US" sz="1400" dirty="0"/>
            </a:p>
            <a:p>
              <a:r>
                <a:rPr lang="en-US" sz="1400" dirty="0"/>
                <a:t>NE Id:             esp-zar-daro-01</a:t>
              </a:r>
            </a:p>
            <a:p>
              <a:r>
                <a:rPr lang="en-US" sz="1400" dirty="0"/>
                <a:t>MGMT IP:   10.23.72.4</a:t>
              </a:r>
            </a:p>
            <a:p>
              <a:r>
                <a:rPr lang="en-US" sz="1400" dirty="0"/>
                <a:t>Vendor:        Juniper</a:t>
              </a:r>
            </a:p>
            <a:p>
              <a:r>
                <a:rPr lang="en-US" sz="1400" dirty="0"/>
                <a:t>Model:           MX240</a:t>
              </a:r>
            </a:p>
            <a:p>
              <a:r>
                <a:rPr lang="en-US" sz="1400" dirty="0"/>
                <a:t>Image:            </a:t>
              </a:r>
              <a:r>
                <a:rPr lang="en-GB" sz="1400" dirty="0"/>
                <a:t>JUNOS Base OS boot</a:t>
              </a:r>
            </a:p>
            <a:p>
              <a:r>
                <a:rPr lang="en-GB" sz="1400" dirty="0"/>
                <a:t>Version:        12.3R6.6</a:t>
              </a:r>
              <a:r>
                <a:rPr lang="en-US" sz="1400" dirty="0"/>
                <a:t> </a:t>
              </a:r>
            </a:p>
            <a:p>
              <a:endParaRPr lang="en-US" sz="1400" dirty="0"/>
            </a:p>
            <a:p>
              <a:r>
                <a:rPr lang="en-US" sz="1400" dirty="0"/>
                <a:t>Interfaces:   16</a:t>
              </a:r>
            </a:p>
            <a:p>
              <a:r>
                <a:rPr lang="en-US" sz="1400" dirty="0"/>
                <a:t>Connected: 8  </a:t>
              </a:r>
            </a:p>
            <a:p>
              <a:r>
                <a:rPr lang="en-US" sz="1400" dirty="0"/>
                <a:t>Reserved:     4</a:t>
              </a:r>
            </a:p>
          </p:txBody>
        </p:sp>
      </p:grpSp>
      <p:sp>
        <p:nvSpPr>
          <p:cNvPr id="3" name="Google Shape;45;p9">
            <a:extLst>
              <a:ext uri="{FF2B5EF4-FFF2-40B4-BE49-F238E27FC236}">
                <a16:creationId xmlns:a16="http://schemas.microsoft.com/office/drawing/2014/main" id="{15F15525-3B69-18D0-445D-4E9B76525E89}"/>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425855224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Google Shape;194;p26">
            <a:extLst>
              <a:ext uri="{FF2B5EF4-FFF2-40B4-BE49-F238E27FC236}">
                <a16:creationId xmlns:a16="http://schemas.microsoft.com/office/drawing/2014/main" id="{E0B299CD-A641-3CB1-376F-692C7478812B}"/>
              </a:ext>
            </a:extLst>
          </p:cNvPr>
          <p:cNvSpPr txBox="1"/>
          <p:nvPr/>
        </p:nvSpPr>
        <p:spPr>
          <a:xfrm>
            <a:off x="16090174" y="6839744"/>
            <a:ext cx="7703805" cy="1089365"/>
          </a:xfrm>
          <a:prstGeom prst="rect">
            <a:avLst/>
          </a:prstGeom>
          <a:noFill/>
          <a:ln>
            <a:noFill/>
          </a:ln>
        </p:spPr>
        <p:txBody>
          <a:bodyPr spcFirstLastPara="1" wrap="square" lIns="91425" tIns="91425" rIns="91425" bIns="91425" anchor="t" anchorCtr="0">
            <a:noAutofit/>
          </a:bodyPr>
          <a:lstStyle/>
          <a:p>
            <a:pPr marL="0" lvl="0" indent="0" rtl="0">
              <a:spcBef>
                <a:spcPts val="0"/>
              </a:spcBef>
              <a:spcAft>
                <a:spcPts val="0"/>
              </a:spcAft>
              <a:buNone/>
            </a:pPr>
            <a:r>
              <a:rPr lang="en-US" sz="5600" b="1" dirty="0">
                <a:solidFill>
                  <a:schemeClr val="bg1"/>
                </a:solidFill>
                <a:latin typeface="Poppins"/>
                <a:cs typeface="Poppins"/>
                <a:sym typeface="Poppins"/>
              </a:rPr>
              <a:t>network intelligence</a:t>
            </a:r>
            <a:r>
              <a:rPr lang="en-US" sz="4400" b="1" dirty="0">
                <a:solidFill>
                  <a:schemeClr val="bg1"/>
                </a:solidFill>
                <a:latin typeface="Poppins"/>
                <a:ea typeface="Poppins"/>
                <a:cs typeface="Poppins"/>
                <a:sym typeface="Poppins"/>
              </a:rPr>
              <a:t> </a:t>
            </a:r>
          </a:p>
        </p:txBody>
      </p:sp>
      <p:pic>
        <p:nvPicPr>
          <p:cNvPr id="3" name="Picture 2" descr="A white text on a black background&#10;&#10;Description automatically generated">
            <a:extLst>
              <a:ext uri="{FF2B5EF4-FFF2-40B4-BE49-F238E27FC236}">
                <a16:creationId xmlns:a16="http://schemas.microsoft.com/office/drawing/2014/main" id="{A0491444-F2CD-1EAA-6508-2B72D8C956B5}"/>
              </a:ext>
            </a:extLst>
          </p:cNvPr>
          <p:cNvPicPr>
            <a:picLocks noChangeAspect="1"/>
          </p:cNvPicPr>
          <p:nvPr/>
        </p:nvPicPr>
        <p:blipFill>
          <a:blip r:embed="rId3" cstate="hqprint">
            <a:extLst>
              <a:ext uri="{28A0092B-C50C-407E-A947-70E740481C1C}">
                <a14:useLocalDpi xmlns:a14="http://schemas.microsoft.com/office/drawing/2010/main"/>
              </a:ext>
            </a:extLst>
          </a:blip>
          <a:stretch>
            <a:fillRect/>
          </a:stretch>
        </p:blipFill>
        <p:spPr>
          <a:xfrm>
            <a:off x="17563740" y="5487847"/>
            <a:ext cx="4756673" cy="1351897"/>
          </a:xfrm>
          <a:prstGeom prst="rect">
            <a:avLst/>
          </a:prstGeom>
        </p:spPr>
      </p:pic>
      <p:sp>
        <p:nvSpPr>
          <p:cNvPr id="5" name="Google Shape;45;p9">
            <a:extLst>
              <a:ext uri="{FF2B5EF4-FFF2-40B4-BE49-F238E27FC236}">
                <a16:creationId xmlns:a16="http://schemas.microsoft.com/office/drawing/2014/main" id="{44DBD906-8C4E-D1C3-6519-E99BFEE2CFB3}"/>
              </a:ext>
            </a:extLst>
          </p:cNvPr>
          <p:cNvSpPr txBox="1">
            <a:spLocks/>
          </p:cNvSpPr>
          <p:nvPr/>
        </p:nvSpPr>
        <p:spPr>
          <a:xfrm>
            <a:off x="16090174" y="13273087"/>
            <a:ext cx="8030301" cy="406401"/>
          </a:xfrm>
          <a:prstGeom prst="rect">
            <a:avLst/>
          </a:prstGeom>
          <a:noFill/>
          <a:ln>
            <a:noFill/>
          </a:ln>
        </p:spPr>
        <p:txBody>
          <a:bodyPr spcFirstLastPara="1" wrap="square" lIns="91425" tIns="45700" rIns="91425" bIns="45700" anchor="ctr" anchorCtr="0">
            <a:noAutofit/>
          </a:bodyPr>
          <a:lstStyle>
            <a:defPPr>
              <a:defRPr lang="en-US"/>
            </a:defPPr>
            <a:lvl1pPr marL="0" marR="0" lvl="0" algn="ctr" defTabSz="2177278" rtl="0" eaLnBrk="1" latinLnBrk="0" hangingPunct="1">
              <a:lnSpc>
                <a:spcPct val="100000"/>
              </a:lnSpc>
              <a:spcBef>
                <a:spcPts val="0"/>
              </a:spcBef>
              <a:spcAft>
                <a:spcPts val="0"/>
              </a:spcAft>
              <a:buClr>
                <a:srgbClr val="000000"/>
              </a:buClr>
              <a:buSzPts val="1400"/>
              <a:buFont typeface="Arial"/>
              <a:buNone/>
              <a:defRPr sz="2400" b="0" i="0" u="none" strike="noStrike" kern="1200" cap="none">
                <a:solidFill>
                  <a:schemeClr val="accent6"/>
                </a:solidFill>
                <a:latin typeface="Bebas Neue" panose="020B0606020202050201" pitchFamily="34" charset="77"/>
                <a:ea typeface="Bebas Neue" panose="020B0606020202050201" pitchFamily="34" charset="77"/>
                <a:cs typeface="Calibri"/>
                <a:sym typeface="Calibri"/>
              </a:defRPr>
            </a:lvl1pPr>
            <a:lvl2pPr marL="1088639" marR="0" lvl="1"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2pPr>
            <a:lvl3pPr marL="2177278" marR="0" lvl="2"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3pPr>
            <a:lvl4pPr marL="3265917" marR="0" lvl="3"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4pPr>
            <a:lvl5pPr marL="4354556" marR="0" lvl="4"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5pPr>
            <a:lvl6pPr marL="5443195" marR="0" lvl="5"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6pPr>
            <a:lvl7pPr marL="6531834" marR="0" lvl="6"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7pPr>
            <a:lvl8pPr marL="7620472" marR="0" lvl="7"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8pPr>
            <a:lvl9pPr marL="8709111" marR="0" lvl="8" algn="l" defTabSz="2177278" rtl="0" eaLnBrk="1" latinLnBrk="0" hangingPunct="1">
              <a:lnSpc>
                <a:spcPct val="100000"/>
              </a:lnSpc>
              <a:spcBef>
                <a:spcPts val="0"/>
              </a:spcBef>
              <a:spcAft>
                <a:spcPts val="0"/>
              </a:spcAft>
              <a:buClr>
                <a:srgbClr val="000000"/>
              </a:buClr>
              <a:buSzPts val="1400"/>
              <a:buFont typeface="Arial"/>
              <a:buNone/>
              <a:defRPr sz="3561" b="0" i="0" u="none" strike="noStrike" kern="1200" cap="none">
                <a:solidFill>
                  <a:schemeClr val="dk1"/>
                </a:solidFill>
                <a:latin typeface="Calibri"/>
                <a:ea typeface="Calibri"/>
                <a:cs typeface="Calibri"/>
                <a:sym typeface="Calibri"/>
              </a:defRPr>
            </a:lvl9pPr>
          </a:lstStyle>
          <a:p>
            <a:pPr defTabSz="904603"/>
            <a:r>
              <a:rPr lang="en-GB">
                <a:solidFill>
                  <a:schemeClr val="bg1"/>
                </a:solidFill>
              </a:rPr>
              <a:t>© 2024-2025 Merkator nv/sa. All rights reserved</a:t>
            </a:r>
            <a:endParaRPr lang="en-GB" dirty="0">
              <a:solidFill>
                <a:schemeClr val="bg1"/>
              </a:solidFill>
            </a:endParaRPr>
          </a:p>
        </p:txBody>
      </p:sp>
    </p:spTree>
    <p:extLst>
      <p:ext uri="{BB962C8B-B14F-4D97-AF65-F5344CB8AC3E}">
        <p14:creationId xmlns:p14="http://schemas.microsoft.com/office/powerpoint/2010/main" val="207071466"/>
      </p:ext>
    </p:extLst>
  </p:cSld>
  <p:clrMapOvr>
    <a:masterClrMapping/>
  </p:clrMapOvr>
  <p:transition>
    <p:fade/>
  </p:transition>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1D44252-52C2-D00E-F7C6-4DCE88687644}"/>
            </a:ext>
          </a:extLst>
        </p:cNvPr>
        <p:cNvGrpSpPr/>
        <p:nvPr/>
      </p:nvGrpSpPr>
      <p:grpSpPr>
        <a:xfrm>
          <a:off x="0" y="0"/>
          <a:ext cx="0" cy="0"/>
          <a:chOff x="0" y="0"/>
          <a:chExt cx="0" cy="0"/>
        </a:xfrm>
      </p:grpSpPr>
      <p:pic>
        <p:nvPicPr>
          <p:cNvPr id="16" name="Content Placeholder 15" descr="A diagram of a company's workflow&#10;&#10;Description automatically generated">
            <a:extLst>
              <a:ext uri="{FF2B5EF4-FFF2-40B4-BE49-F238E27FC236}">
                <a16:creationId xmlns:a16="http://schemas.microsoft.com/office/drawing/2014/main" id="{C25E88EC-F09E-7AA6-79ED-92D3DC99B545}"/>
              </a:ext>
            </a:extLst>
          </p:cNvPr>
          <p:cNvPicPr>
            <a:picLocks noGrp="1" noChangeAspect="1"/>
          </p:cNvPicPr>
          <p:nvPr>
            <p:ph idx="1"/>
          </p:nvPr>
        </p:nvPicPr>
        <p:blipFill>
          <a:blip r:embed="rId3">
            <a:extLst>
              <a:ext uri="{28A0092B-C50C-407E-A947-70E740481C1C}">
                <a14:useLocalDpi xmlns:a14="http://schemas.microsoft.com/office/drawing/2010/main"/>
              </a:ext>
            </a:extLst>
          </a:blip>
          <a:srcRect/>
          <a:stretch/>
        </p:blipFill>
        <p:spPr>
          <a:xfrm>
            <a:off x="0" y="2901632"/>
            <a:ext cx="20456435" cy="10777856"/>
          </a:xfrm>
        </p:spPr>
      </p:pic>
      <p:sp>
        <p:nvSpPr>
          <p:cNvPr id="2" name="Title 1">
            <a:extLst>
              <a:ext uri="{FF2B5EF4-FFF2-40B4-BE49-F238E27FC236}">
                <a16:creationId xmlns:a16="http://schemas.microsoft.com/office/drawing/2014/main" id="{AC27CA3D-97E0-4500-1B13-DDC8B38019AB}"/>
              </a:ext>
            </a:extLst>
          </p:cNvPr>
          <p:cNvSpPr>
            <a:spLocks noGrp="1"/>
          </p:cNvSpPr>
          <p:nvPr>
            <p:ph type="title"/>
          </p:nvPr>
        </p:nvSpPr>
        <p:spPr/>
        <p:txBody>
          <a:bodyPr vert="horz" lIns="91440" tIns="45720" rIns="91440" bIns="45720" rtlCol="0" anchor="ctr">
            <a:normAutofit/>
          </a:bodyPr>
          <a:lstStyle/>
          <a:p>
            <a:r>
              <a:rPr lang="en-GB" dirty="0"/>
              <a:t>AI: Typical working day of Vodafone Network Engineering</a:t>
            </a:r>
          </a:p>
        </p:txBody>
      </p:sp>
      <p:sp>
        <p:nvSpPr>
          <p:cNvPr id="17" name="Rectangle 16">
            <a:extLst>
              <a:ext uri="{FF2B5EF4-FFF2-40B4-BE49-F238E27FC236}">
                <a16:creationId xmlns:a16="http://schemas.microsoft.com/office/drawing/2014/main" id="{2101C344-65EB-27D8-0F88-953D5B9E1972}"/>
              </a:ext>
            </a:extLst>
          </p:cNvPr>
          <p:cNvSpPr/>
          <p:nvPr/>
        </p:nvSpPr>
        <p:spPr>
          <a:xfrm>
            <a:off x="14874705" y="11313042"/>
            <a:ext cx="2374848" cy="992967"/>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8" name="Rectangle 17">
            <a:extLst>
              <a:ext uri="{FF2B5EF4-FFF2-40B4-BE49-F238E27FC236}">
                <a16:creationId xmlns:a16="http://schemas.microsoft.com/office/drawing/2014/main" id="{4DB827C2-5A37-509E-66BF-0FD937BEF85E}"/>
              </a:ext>
            </a:extLst>
          </p:cNvPr>
          <p:cNvSpPr/>
          <p:nvPr/>
        </p:nvSpPr>
        <p:spPr>
          <a:xfrm>
            <a:off x="17470157" y="11199628"/>
            <a:ext cx="2416297" cy="1106382"/>
          </a:xfrm>
          <a:prstGeom prst="rect">
            <a:avLst/>
          </a:prstGeom>
          <a:noFill/>
          <a:ln w="38100">
            <a:prstDash val="dash"/>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 name="Title 1">
            <a:hlinkClick r:id="rId4" action="ppaction://hlinksldjump"/>
            <a:extLst>
              <a:ext uri="{FF2B5EF4-FFF2-40B4-BE49-F238E27FC236}">
                <a16:creationId xmlns:a16="http://schemas.microsoft.com/office/drawing/2014/main" id="{E3ED131C-2C1A-2506-5BC3-795F38BCEDF5}"/>
              </a:ext>
            </a:extLst>
          </p:cNvPr>
          <p:cNvSpPr txBox="1">
            <a:spLocks/>
          </p:cNvSpPr>
          <p:nvPr/>
        </p:nvSpPr>
        <p:spPr>
          <a:xfrm>
            <a:off x="21640800" y="12951180"/>
            <a:ext cx="2479676" cy="728308"/>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kumimoji="0" lang="nl-NL" sz="6100" b="1" i="0" u="none" strike="noStrike" kern="0" cap="none" spc="0" normalizeH="0" baseline="0" dirty="0">
                <a:ln>
                  <a:noFill/>
                </a:ln>
                <a:solidFill>
                  <a:srgbClr val="151E36"/>
                </a:solidFill>
                <a:effectLst/>
                <a:uLnTx/>
                <a:uFillTx/>
                <a:latin typeface="+mj-lt"/>
                <a:ea typeface="Bebas Neue" panose="020B0606020202050201" pitchFamily="34" charset="0"/>
                <a:cs typeface="Poppins"/>
                <a:sym typeface="Arial"/>
              </a:defRPr>
            </a:lvl1pPr>
            <a:lvl2pPr marR="0" lvl="1"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9pPr>
          </a:lstStyle>
          <a:p>
            <a:pPr defTabSz="914400"/>
            <a:r>
              <a:rPr lang="en-GB" sz="2000" dirty="0">
                <a:solidFill>
                  <a:schemeClr val="bg1">
                    <a:lumMod val="50000"/>
                  </a:schemeClr>
                </a:solidFill>
                <a:sym typeface="Wingdings" pitchFamily="2" charset="2"/>
              </a:rPr>
              <a:t>BACK: </a:t>
            </a:r>
            <a:r>
              <a:rPr lang="en-GB" sz="2000" dirty="0">
                <a:solidFill>
                  <a:schemeClr val="bg1">
                    <a:lumMod val="50000"/>
                  </a:schemeClr>
                </a:solidFill>
              </a:rPr>
              <a:t>No generative ai</a:t>
            </a:r>
            <a:endParaRPr lang="en-BE" sz="2000">
              <a:solidFill>
                <a:schemeClr val="bg1">
                  <a:lumMod val="50000"/>
                </a:schemeClr>
              </a:solidFill>
            </a:endParaRPr>
          </a:p>
        </p:txBody>
      </p:sp>
    </p:spTree>
    <p:extLst>
      <p:ext uri="{BB962C8B-B14F-4D97-AF65-F5344CB8AC3E}">
        <p14:creationId xmlns:p14="http://schemas.microsoft.com/office/powerpoint/2010/main" val="177044334"/>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C8EF491-9E17-1D54-4038-2B948EEFAAC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3448CFF4-17DA-200E-D48E-97A4FF5DECDA}"/>
              </a:ext>
            </a:extLst>
          </p:cNvPr>
          <p:cNvSpPr>
            <a:spLocks noGrp="1"/>
          </p:cNvSpPr>
          <p:nvPr>
            <p:ph type="title"/>
          </p:nvPr>
        </p:nvSpPr>
        <p:spPr/>
        <p:txBody>
          <a:bodyPr vert="horz" lIns="91440" tIns="45720" rIns="91440" bIns="45720" rtlCol="0" anchor="ctr">
            <a:normAutofit/>
          </a:bodyPr>
          <a:lstStyle/>
          <a:p>
            <a:r>
              <a:rPr lang="en-GB" dirty="0"/>
              <a:t>Generative AI: Vodafone &amp; google Gemini</a:t>
            </a:r>
          </a:p>
        </p:txBody>
      </p:sp>
      <p:pic>
        <p:nvPicPr>
          <p:cNvPr id="11" name="Content Placeholder 10" descr="A diagram of a network&#10;&#10;Description automatically generated">
            <a:extLst>
              <a:ext uri="{FF2B5EF4-FFF2-40B4-BE49-F238E27FC236}">
                <a16:creationId xmlns:a16="http://schemas.microsoft.com/office/drawing/2014/main" id="{C5564ADF-25EE-C99F-5952-C9704467EBC3}"/>
              </a:ext>
            </a:extLst>
          </p:cNvPr>
          <p:cNvPicPr>
            <a:picLocks noGrp="1" noChangeAspect="1"/>
          </p:cNvPicPr>
          <p:nvPr>
            <p:ph idx="1"/>
          </p:nvPr>
        </p:nvPicPr>
        <p:blipFill>
          <a:blip r:embed="rId3">
            <a:extLst>
              <a:ext uri="{28A0092B-C50C-407E-A947-70E740481C1C}">
                <a14:useLocalDpi xmlns:a14="http://schemas.microsoft.com/office/drawing/2010/main" val="0"/>
              </a:ext>
            </a:extLst>
          </a:blip>
          <a:stretch>
            <a:fillRect/>
          </a:stretch>
        </p:blipFill>
        <p:spPr bwMode="auto">
          <a:xfrm>
            <a:off x="-1" y="3145598"/>
            <a:ext cx="21945601" cy="10533889"/>
          </a:xfrm>
          <a:prstGeom prst="rect">
            <a:avLst/>
          </a:prstGeom>
          <a:noFill/>
          <a:extLst>
            <a:ext uri="{909E8E84-426E-40DD-AFC4-6F175D3DCCD1}">
              <a14:hiddenFill xmlns:a14="http://schemas.microsoft.com/office/drawing/2010/main">
                <a:solidFill>
                  <a:srgbClr val="FFFFFF"/>
                </a:solidFill>
              </a14:hiddenFill>
            </a:ext>
          </a:extLst>
        </p:spPr>
      </p:pic>
      <p:sp>
        <p:nvSpPr>
          <p:cNvPr id="3" name="Title 1">
            <a:hlinkClick r:id="rId4" action="ppaction://hlinksldjump"/>
            <a:extLst>
              <a:ext uri="{FF2B5EF4-FFF2-40B4-BE49-F238E27FC236}">
                <a16:creationId xmlns:a16="http://schemas.microsoft.com/office/drawing/2014/main" id="{2DDD77FD-000F-5079-E33E-090B1245D481}"/>
              </a:ext>
            </a:extLst>
          </p:cNvPr>
          <p:cNvSpPr txBox="1">
            <a:spLocks/>
          </p:cNvSpPr>
          <p:nvPr/>
        </p:nvSpPr>
        <p:spPr>
          <a:xfrm>
            <a:off x="21640800" y="12951180"/>
            <a:ext cx="2479676" cy="728308"/>
          </a:xfrm>
          <a:prstGeom prst="rect">
            <a:avLst/>
          </a:prstGeom>
        </p:spPr>
        <p:txBody>
          <a:bodyPr vert="horz" lIns="91440" tIns="45720" rIns="91440" bIns="45720" rtlCol="0" anchor="ctr">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kumimoji="0" lang="nl-NL" sz="6100" b="1" i="0" u="none" strike="noStrike" kern="0" cap="none" spc="0" normalizeH="0" baseline="0" dirty="0">
                <a:ln>
                  <a:noFill/>
                </a:ln>
                <a:solidFill>
                  <a:srgbClr val="151E36"/>
                </a:solidFill>
                <a:effectLst/>
                <a:uLnTx/>
                <a:uFillTx/>
                <a:latin typeface="+mj-lt"/>
                <a:ea typeface="Bebas Neue" panose="020B0606020202050201" pitchFamily="34" charset="0"/>
                <a:cs typeface="Poppins"/>
                <a:sym typeface="Arial"/>
              </a:defRPr>
            </a:lvl1pPr>
            <a:lvl2pPr marR="0" lvl="1"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384" b="0" i="0" u="none" strike="noStrike" cap="none">
                <a:solidFill>
                  <a:srgbClr val="000000"/>
                </a:solidFill>
                <a:latin typeface="Arial"/>
                <a:ea typeface="Arial"/>
                <a:cs typeface="Arial"/>
                <a:sym typeface="Arial"/>
              </a:defRPr>
            </a:lvl9pPr>
          </a:lstStyle>
          <a:p>
            <a:pPr defTabSz="914400"/>
            <a:r>
              <a:rPr lang="en-GB" sz="2000" dirty="0">
                <a:solidFill>
                  <a:schemeClr val="bg1">
                    <a:lumMod val="50000"/>
                  </a:schemeClr>
                </a:solidFill>
                <a:sym typeface="Wingdings" pitchFamily="2" charset="2"/>
              </a:rPr>
              <a:t>BACK: </a:t>
            </a:r>
            <a:r>
              <a:rPr lang="en-GB" sz="2000" dirty="0">
                <a:solidFill>
                  <a:schemeClr val="bg1">
                    <a:lumMod val="50000"/>
                  </a:schemeClr>
                </a:solidFill>
              </a:rPr>
              <a:t>No generative ai</a:t>
            </a:r>
            <a:endParaRPr lang="en-BE" sz="2000">
              <a:solidFill>
                <a:schemeClr val="bg1">
                  <a:lumMod val="50000"/>
                </a:schemeClr>
              </a:solidFill>
            </a:endParaRPr>
          </a:p>
        </p:txBody>
      </p:sp>
    </p:spTree>
    <p:extLst>
      <p:ext uri="{BB962C8B-B14F-4D97-AF65-F5344CB8AC3E}">
        <p14:creationId xmlns:p14="http://schemas.microsoft.com/office/powerpoint/2010/main" val="166850180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6AFE6AB-0F38-B70F-B490-0C9903674300}"/>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0DE1679-4F88-D4DE-AB79-F22F71D6A043}"/>
              </a:ext>
            </a:extLst>
          </p:cNvPr>
          <p:cNvSpPr>
            <a:spLocks noGrp="1"/>
          </p:cNvSpPr>
          <p:nvPr>
            <p:ph type="title"/>
          </p:nvPr>
        </p:nvSpPr>
        <p:spPr/>
        <p:txBody>
          <a:bodyPr/>
          <a:lstStyle/>
          <a:p>
            <a:r>
              <a:rPr lang="en-GB" dirty="0"/>
              <a:t>CLARITY</a:t>
            </a:r>
            <a:endParaRPr lang="en-BE"/>
          </a:p>
        </p:txBody>
      </p:sp>
      <p:sp>
        <p:nvSpPr>
          <p:cNvPr id="3" name="Content Placeholder 2">
            <a:extLst>
              <a:ext uri="{FF2B5EF4-FFF2-40B4-BE49-F238E27FC236}">
                <a16:creationId xmlns:a16="http://schemas.microsoft.com/office/drawing/2014/main" id="{8455DA9D-EAB3-F55B-72F2-D99DC8B6F6CE}"/>
              </a:ext>
            </a:extLst>
          </p:cNvPr>
          <p:cNvSpPr>
            <a:spLocks noGrp="1"/>
          </p:cNvSpPr>
          <p:nvPr>
            <p:ph idx="1"/>
          </p:nvPr>
        </p:nvSpPr>
        <p:spPr>
          <a:xfrm>
            <a:off x="1658281" y="3641531"/>
            <a:ext cx="6412293" cy="5002407"/>
          </a:xfrm>
        </p:spPr>
        <p:txBody>
          <a:bodyPr>
            <a:noAutofit/>
          </a:bodyPr>
          <a:lstStyle/>
          <a:p>
            <a:r>
              <a:rPr lang="en-GB" sz="5400" b="0" dirty="0" err="1">
                <a:solidFill>
                  <a:srgbClr val="172B4D"/>
                </a:solidFill>
                <a:effectLst/>
                <a:latin typeface="-apple-system"/>
              </a:rPr>
              <a:t>MarlinDT</a:t>
            </a:r>
            <a:r>
              <a:rPr lang="en-GB" sz="5400" b="0" dirty="0">
                <a:solidFill>
                  <a:srgbClr val="172B4D"/>
                </a:solidFill>
                <a:effectLst/>
                <a:latin typeface="-apple-system"/>
              </a:rPr>
              <a:t> Network Intelligence uses time-series data powering </a:t>
            </a:r>
            <a:r>
              <a:rPr lang="en-GB" sz="5400" b="1" dirty="0">
                <a:solidFill>
                  <a:srgbClr val="172B4D"/>
                </a:solidFill>
                <a:effectLst/>
                <a:latin typeface="-apple-system"/>
              </a:rPr>
              <a:t>rich</a:t>
            </a:r>
            <a:r>
              <a:rPr lang="en-GB" sz="5400" b="0" dirty="0">
                <a:solidFill>
                  <a:srgbClr val="172B4D"/>
                </a:solidFill>
                <a:effectLst/>
                <a:latin typeface="-apple-system"/>
              </a:rPr>
              <a:t> real-time </a:t>
            </a:r>
            <a:r>
              <a:rPr lang="en-GB" sz="5400" b="1" dirty="0">
                <a:solidFill>
                  <a:srgbClr val="172B4D"/>
                </a:solidFill>
                <a:effectLst/>
                <a:latin typeface="-apple-system"/>
              </a:rPr>
              <a:t>visualizations</a:t>
            </a:r>
            <a:r>
              <a:rPr lang="en-GB" sz="5400" b="0" dirty="0">
                <a:solidFill>
                  <a:srgbClr val="172B4D"/>
                </a:solidFill>
                <a:effectLst/>
                <a:latin typeface="-apple-system"/>
              </a:rPr>
              <a:t> and an </a:t>
            </a:r>
            <a:r>
              <a:rPr lang="en-GB" sz="5400" b="1" dirty="0">
                <a:solidFill>
                  <a:srgbClr val="172B4D"/>
                </a:solidFill>
                <a:effectLst/>
                <a:latin typeface="-apple-system"/>
              </a:rPr>
              <a:t>interactive</a:t>
            </a:r>
            <a:r>
              <a:rPr lang="en-GB" sz="5400" b="0" dirty="0">
                <a:solidFill>
                  <a:srgbClr val="172B4D"/>
                </a:solidFill>
                <a:effectLst/>
                <a:latin typeface="-apple-system"/>
              </a:rPr>
              <a:t> </a:t>
            </a:r>
            <a:r>
              <a:rPr lang="en-GB" sz="5400" dirty="0">
                <a:solidFill>
                  <a:srgbClr val="172B4D"/>
                </a:solidFill>
                <a:latin typeface="-apple-system"/>
              </a:rPr>
              <a:t>dashboard including the </a:t>
            </a:r>
            <a:r>
              <a:rPr lang="en-GB" sz="5400" b="0" dirty="0">
                <a:solidFill>
                  <a:srgbClr val="172B4D"/>
                </a:solidFill>
                <a:effectLst/>
                <a:latin typeface="-apple-system"/>
              </a:rPr>
              <a:t>reporting of analytical </a:t>
            </a:r>
            <a:r>
              <a:rPr lang="en-GB" sz="5400" b="1" dirty="0">
                <a:solidFill>
                  <a:srgbClr val="172B4D"/>
                </a:solidFill>
                <a:effectLst/>
                <a:latin typeface="-apple-system"/>
              </a:rPr>
              <a:t>trends</a:t>
            </a:r>
            <a:r>
              <a:rPr lang="en-GB" sz="5400" b="0" dirty="0">
                <a:solidFill>
                  <a:srgbClr val="172B4D"/>
                </a:solidFill>
                <a:effectLst/>
                <a:latin typeface="-apple-system"/>
              </a:rPr>
              <a:t> and </a:t>
            </a:r>
            <a:r>
              <a:rPr lang="en-GB" sz="5400" b="1" dirty="0">
                <a:solidFill>
                  <a:srgbClr val="172B4D"/>
                </a:solidFill>
                <a:effectLst/>
                <a:latin typeface="-apple-system"/>
              </a:rPr>
              <a:t>predictions</a:t>
            </a:r>
            <a:r>
              <a:rPr lang="en-GB" sz="5400" b="0" dirty="0">
                <a:solidFill>
                  <a:srgbClr val="172B4D"/>
                </a:solidFill>
                <a:effectLst/>
                <a:latin typeface="-apple-system"/>
              </a:rPr>
              <a:t>.</a:t>
            </a:r>
          </a:p>
        </p:txBody>
      </p:sp>
      <p:pic>
        <p:nvPicPr>
          <p:cNvPr id="1237" name="Graphic 1236">
            <a:extLst>
              <a:ext uri="{FF2B5EF4-FFF2-40B4-BE49-F238E27FC236}">
                <a16:creationId xmlns:a16="http://schemas.microsoft.com/office/drawing/2014/main" id="{A080906E-21A4-6447-CEAE-5A6C52E3DE4F}"/>
              </a:ext>
            </a:extLst>
          </p:cNvPr>
          <p:cNvPicPr>
            <a:picLocks noChangeAspect="1"/>
          </p:cNvPicPr>
          <p:nvPr/>
        </p:nvPicPr>
        <p:blipFill>
          <a:blip r:embed="rId2">
            <a:extLst>
              <a:ext uri="{96DAC541-7B7A-43D3-8B79-37D633B846F1}">
                <asvg:svgBlip xmlns:asvg="http://schemas.microsoft.com/office/drawing/2016/SVG/main" r:embed="rId3"/>
              </a:ext>
            </a:extLst>
          </a:blip>
          <a:stretch>
            <a:fillRect/>
          </a:stretch>
        </p:blipFill>
        <p:spPr>
          <a:xfrm>
            <a:off x="6597479" y="3141468"/>
            <a:ext cx="17254709" cy="9147369"/>
          </a:xfrm>
          <a:prstGeom prst="rect">
            <a:avLst/>
          </a:prstGeom>
        </p:spPr>
      </p:pic>
      <p:sp>
        <p:nvSpPr>
          <p:cNvPr id="5" name="Google Shape;45;p9">
            <a:extLst>
              <a:ext uri="{FF2B5EF4-FFF2-40B4-BE49-F238E27FC236}">
                <a16:creationId xmlns:a16="http://schemas.microsoft.com/office/drawing/2014/main" id="{10A3386B-C279-DE18-73FF-4151DB6E5105}"/>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3285730904"/>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854237D-75E8-1987-C6E0-B205DAAB33F8}"/>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5E7329CA-4C67-EF5A-26DE-9A767B2BCA9D}"/>
              </a:ext>
            </a:extLst>
          </p:cNvPr>
          <p:cNvSpPr>
            <a:spLocks noGrp="1"/>
          </p:cNvSpPr>
          <p:nvPr>
            <p:ph type="title"/>
          </p:nvPr>
        </p:nvSpPr>
        <p:spPr/>
        <p:txBody>
          <a:bodyPr/>
          <a:lstStyle/>
          <a:p>
            <a:r>
              <a:rPr lang="en-GB" dirty="0"/>
              <a:t>connect &amp; feed it</a:t>
            </a:r>
            <a:endParaRPr lang="en-BE"/>
          </a:p>
        </p:txBody>
      </p:sp>
      <p:sp>
        <p:nvSpPr>
          <p:cNvPr id="3" name="Content Placeholder 2">
            <a:extLst>
              <a:ext uri="{FF2B5EF4-FFF2-40B4-BE49-F238E27FC236}">
                <a16:creationId xmlns:a16="http://schemas.microsoft.com/office/drawing/2014/main" id="{2AA12B44-75BD-E595-E5FF-1D9D1F88591C}"/>
              </a:ext>
            </a:extLst>
          </p:cNvPr>
          <p:cNvSpPr>
            <a:spLocks noGrp="1"/>
          </p:cNvSpPr>
          <p:nvPr>
            <p:ph idx="1"/>
          </p:nvPr>
        </p:nvSpPr>
        <p:spPr>
          <a:xfrm>
            <a:off x="1658282" y="3641532"/>
            <a:ext cx="20803986" cy="5478620"/>
          </a:xfrm>
        </p:spPr>
        <p:txBody>
          <a:bodyPr>
            <a:noAutofit/>
          </a:bodyPr>
          <a:lstStyle/>
          <a:p>
            <a:pPr algn="l"/>
            <a:r>
              <a:rPr lang="en-GB" b="0" dirty="0">
                <a:solidFill>
                  <a:srgbClr val="172B4D"/>
                </a:solidFill>
                <a:effectLst/>
                <a:latin typeface="-apple-system"/>
              </a:rPr>
              <a:t>Existing customers of </a:t>
            </a:r>
            <a:r>
              <a:rPr lang="en-GB" b="0" dirty="0" err="1">
                <a:solidFill>
                  <a:srgbClr val="172B4D"/>
                </a:solidFill>
                <a:effectLst/>
                <a:latin typeface="-apple-system"/>
              </a:rPr>
              <a:t>MarlinDT</a:t>
            </a:r>
            <a:r>
              <a:rPr lang="en-GB" b="0" dirty="0">
                <a:solidFill>
                  <a:srgbClr val="172B4D"/>
                </a:solidFill>
                <a:effectLst/>
                <a:latin typeface="-apple-system"/>
              </a:rPr>
              <a:t> can deploy an additional probe to push PNI and LNI metadata to </a:t>
            </a:r>
            <a:r>
              <a:rPr lang="en-GB" b="0" dirty="0" err="1">
                <a:solidFill>
                  <a:srgbClr val="172B4D"/>
                </a:solidFill>
                <a:effectLst/>
                <a:latin typeface="-apple-system"/>
              </a:rPr>
              <a:t>MarlinDT</a:t>
            </a:r>
            <a:r>
              <a:rPr lang="en-GB" b="0" dirty="0">
                <a:solidFill>
                  <a:srgbClr val="172B4D"/>
                </a:solidFill>
                <a:effectLst/>
                <a:latin typeface="-apple-system"/>
              </a:rPr>
              <a:t> Network Intelligence for processing</a:t>
            </a:r>
          </a:p>
          <a:p>
            <a:pPr algn="l"/>
            <a:r>
              <a:rPr lang="en-GB" b="0" dirty="0">
                <a:solidFill>
                  <a:srgbClr val="172B4D"/>
                </a:solidFill>
                <a:effectLst/>
                <a:latin typeface="-apple-system"/>
              </a:rPr>
              <a:t>Those currently without </a:t>
            </a:r>
            <a:r>
              <a:rPr lang="en-GB" b="0" dirty="0" err="1">
                <a:solidFill>
                  <a:srgbClr val="172B4D"/>
                </a:solidFill>
                <a:effectLst/>
                <a:latin typeface="-apple-system"/>
              </a:rPr>
              <a:t>MarlinDT</a:t>
            </a:r>
            <a:r>
              <a:rPr lang="en-GB" b="0" dirty="0">
                <a:solidFill>
                  <a:srgbClr val="172B4D"/>
                </a:solidFill>
                <a:effectLst/>
                <a:latin typeface="-apple-system"/>
              </a:rPr>
              <a:t> PNI and/or LNI products, can generate and send their metadata to </a:t>
            </a:r>
            <a:r>
              <a:rPr lang="en-GB" b="0" dirty="0" err="1">
                <a:solidFill>
                  <a:srgbClr val="172B4D"/>
                </a:solidFill>
                <a:effectLst/>
                <a:latin typeface="-apple-system"/>
              </a:rPr>
              <a:t>MarlinDT</a:t>
            </a:r>
            <a:r>
              <a:rPr lang="en-GB" b="0" dirty="0">
                <a:solidFill>
                  <a:srgbClr val="172B4D"/>
                </a:solidFill>
                <a:effectLst/>
                <a:latin typeface="-apple-system"/>
              </a:rPr>
              <a:t> Network Intelligence for processing</a:t>
            </a:r>
          </a:p>
          <a:p>
            <a:pPr algn="l"/>
            <a:r>
              <a:rPr lang="en-GB" dirty="0" err="1">
                <a:solidFill>
                  <a:srgbClr val="172B4D"/>
                </a:solidFill>
                <a:latin typeface="-apple-system"/>
              </a:rPr>
              <a:t>MarlinDT</a:t>
            </a:r>
            <a:r>
              <a:rPr lang="en-GB" dirty="0">
                <a:solidFill>
                  <a:srgbClr val="172B4D"/>
                </a:solidFill>
                <a:latin typeface="-apple-system"/>
              </a:rPr>
              <a:t> </a:t>
            </a:r>
            <a:r>
              <a:rPr lang="en-GB" b="0" dirty="0">
                <a:solidFill>
                  <a:srgbClr val="172B4D"/>
                </a:solidFill>
                <a:effectLst/>
                <a:latin typeface="-apple-system"/>
              </a:rPr>
              <a:t>Network Intelligence</a:t>
            </a:r>
            <a:r>
              <a:rPr lang="en-GB" dirty="0">
                <a:solidFill>
                  <a:srgbClr val="172B4D"/>
                </a:solidFill>
                <a:latin typeface="-apple-system"/>
              </a:rPr>
              <a:t> makes use of industry leading</a:t>
            </a:r>
            <a:r>
              <a:rPr lang="en-GB" b="0" dirty="0">
                <a:solidFill>
                  <a:srgbClr val="172B4D"/>
                </a:solidFill>
                <a:effectLst/>
                <a:latin typeface="-apple-system"/>
              </a:rPr>
              <a:t> </a:t>
            </a:r>
            <a:r>
              <a:rPr lang="en-GB" b="0" dirty="0" err="1">
                <a:solidFill>
                  <a:srgbClr val="172B4D"/>
                </a:solidFill>
                <a:effectLst/>
                <a:latin typeface="-apple-system"/>
              </a:rPr>
              <a:t>tm</a:t>
            </a:r>
            <a:r>
              <a:rPr lang="en-GB" b="0" dirty="0" err="1">
                <a:solidFill>
                  <a:srgbClr val="E9242C"/>
                </a:solidFill>
                <a:effectLst/>
                <a:latin typeface="-apple-system"/>
              </a:rPr>
              <a:t>forum</a:t>
            </a:r>
            <a:r>
              <a:rPr lang="en-GB" b="0" dirty="0">
                <a:solidFill>
                  <a:srgbClr val="172B4D"/>
                </a:solidFill>
                <a:effectLst/>
                <a:latin typeface="-apple-system"/>
              </a:rPr>
              <a:t> open APIs</a:t>
            </a:r>
            <a:r>
              <a:rPr lang="en-GB" dirty="0">
                <a:solidFill>
                  <a:srgbClr val="172B4D"/>
                </a:solidFill>
                <a:latin typeface="-apple-system"/>
              </a:rPr>
              <a:t> to allow rich, faster and more flexible integration to existing OSS/BSS</a:t>
            </a:r>
            <a:endParaRPr lang="en-GB" b="0" dirty="0">
              <a:solidFill>
                <a:srgbClr val="172B4D"/>
              </a:solidFill>
              <a:effectLst/>
              <a:latin typeface="-apple-system"/>
            </a:endParaRPr>
          </a:p>
        </p:txBody>
      </p:sp>
      <p:pic>
        <p:nvPicPr>
          <p:cNvPr id="9" name="Picture 8">
            <a:extLst>
              <a:ext uri="{FF2B5EF4-FFF2-40B4-BE49-F238E27FC236}">
                <a16:creationId xmlns:a16="http://schemas.microsoft.com/office/drawing/2014/main" id="{4ABA3D3A-37C4-5779-5D06-FBCBB4B14878}"/>
              </a:ext>
            </a:extLst>
          </p:cNvPr>
          <p:cNvPicPr>
            <a:picLocks noChangeAspect="1"/>
          </p:cNvPicPr>
          <p:nvPr/>
        </p:nvPicPr>
        <p:blipFill>
          <a:blip r:embed="rId3"/>
          <a:stretch>
            <a:fillRect/>
          </a:stretch>
        </p:blipFill>
        <p:spPr>
          <a:xfrm>
            <a:off x="9299575" y="12226170"/>
            <a:ext cx="2908300" cy="1028700"/>
          </a:xfrm>
          <a:prstGeom prst="rect">
            <a:avLst/>
          </a:prstGeom>
        </p:spPr>
      </p:pic>
      <p:pic>
        <p:nvPicPr>
          <p:cNvPr id="10" name="Picture 9">
            <a:extLst>
              <a:ext uri="{FF2B5EF4-FFF2-40B4-BE49-F238E27FC236}">
                <a16:creationId xmlns:a16="http://schemas.microsoft.com/office/drawing/2014/main" id="{95056B81-F8BD-47E5-1D71-C89181913F02}"/>
              </a:ext>
            </a:extLst>
          </p:cNvPr>
          <p:cNvPicPr>
            <a:picLocks noChangeAspect="1"/>
          </p:cNvPicPr>
          <p:nvPr/>
        </p:nvPicPr>
        <p:blipFill>
          <a:blip r:embed="rId4"/>
          <a:stretch>
            <a:fillRect/>
          </a:stretch>
        </p:blipFill>
        <p:spPr>
          <a:xfrm>
            <a:off x="9299575" y="9630410"/>
            <a:ext cx="2908300" cy="1028700"/>
          </a:xfrm>
          <a:prstGeom prst="rect">
            <a:avLst/>
          </a:prstGeom>
        </p:spPr>
      </p:pic>
      <p:pic>
        <p:nvPicPr>
          <p:cNvPr id="11" name="Picture 10">
            <a:extLst>
              <a:ext uri="{FF2B5EF4-FFF2-40B4-BE49-F238E27FC236}">
                <a16:creationId xmlns:a16="http://schemas.microsoft.com/office/drawing/2014/main" id="{DE4274E6-0D45-A2EC-7E35-DFEA92952855}"/>
              </a:ext>
            </a:extLst>
          </p:cNvPr>
          <p:cNvPicPr>
            <a:picLocks noChangeAspect="1"/>
          </p:cNvPicPr>
          <p:nvPr/>
        </p:nvPicPr>
        <p:blipFill>
          <a:blip r:embed="rId5" cstate="hqprint">
            <a:extLst>
              <a:ext uri="{28A0092B-C50C-407E-A947-70E740481C1C}">
                <a14:useLocalDpi xmlns:a14="http://schemas.microsoft.com/office/drawing/2010/main"/>
              </a:ext>
            </a:extLst>
          </a:blip>
          <a:srcRect/>
          <a:stretch/>
        </p:blipFill>
        <p:spPr>
          <a:xfrm>
            <a:off x="9299575" y="10928290"/>
            <a:ext cx="2908300" cy="943035"/>
          </a:xfrm>
          <a:prstGeom prst="rect">
            <a:avLst/>
          </a:prstGeom>
        </p:spPr>
      </p:pic>
      <p:pic>
        <p:nvPicPr>
          <p:cNvPr id="12" name="Picture 11">
            <a:extLst>
              <a:ext uri="{FF2B5EF4-FFF2-40B4-BE49-F238E27FC236}">
                <a16:creationId xmlns:a16="http://schemas.microsoft.com/office/drawing/2014/main" id="{4DF69ADE-CB4A-E82E-6BB0-D6B25B8D2DB6}"/>
              </a:ext>
            </a:extLst>
          </p:cNvPr>
          <p:cNvPicPr>
            <a:picLocks noChangeAspect="1"/>
          </p:cNvPicPr>
          <p:nvPr/>
        </p:nvPicPr>
        <p:blipFill>
          <a:blip r:embed="rId6" cstate="hqprint">
            <a:extLst>
              <a:ext uri="{28A0092B-C50C-407E-A947-70E740481C1C}">
                <a14:useLocalDpi xmlns:a14="http://schemas.microsoft.com/office/drawing/2010/main"/>
              </a:ext>
            </a:extLst>
          </a:blip>
          <a:srcRect/>
          <a:stretch/>
        </p:blipFill>
        <p:spPr>
          <a:xfrm>
            <a:off x="12645369" y="9620092"/>
            <a:ext cx="2908300" cy="1000283"/>
          </a:xfrm>
          <a:prstGeom prst="rect">
            <a:avLst/>
          </a:prstGeom>
        </p:spPr>
      </p:pic>
      <p:pic>
        <p:nvPicPr>
          <p:cNvPr id="13" name="Picture 12">
            <a:extLst>
              <a:ext uri="{FF2B5EF4-FFF2-40B4-BE49-F238E27FC236}">
                <a16:creationId xmlns:a16="http://schemas.microsoft.com/office/drawing/2014/main" id="{873050E5-EB9C-42BF-966B-DFDC5DC67528}"/>
              </a:ext>
            </a:extLst>
          </p:cNvPr>
          <p:cNvPicPr>
            <a:picLocks noChangeAspect="1"/>
          </p:cNvPicPr>
          <p:nvPr/>
        </p:nvPicPr>
        <p:blipFill>
          <a:blip r:embed="rId7" cstate="hqprint">
            <a:extLst>
              <a:ext uri="{28A0092B-C50C-407E-A947-70E740481C1C}">
                <a14:useLocalDpi xmlns:a14="http://schemas.microsoft.com/office/drawing/2010/main"/>
              </a:ext>
            </a:extLst>
          </a:blip>
          <a:srcRect/>
          <a:stretch/>
        </p:blipFill>
        <p:spPr>
          <a:xfrm>
            <a:off x="15991163" y="9630410"/>
            <a:ext cx="3098800" cy="1000283"/>
          </a:xfrm>
          <a:prstGeom prst="rect">
            <a:avLst/>
          </a:prstGeom>
        </p:spPr>
      </p:pic>
      <p:pic>
        <p:nvPicPr>
          <p:cNvPr id="14" name="Picture 13">
            <a:extLst>
              <a:ext uri="{FF2B5EF4-FFF2-40B4-BE49-F238E27FC236}">
                <a16:creationId xmlns:a16="http://schemas.microsoft.com/office/drawing/2014/main" id="{84E1CEE2-B7A1-088D-A9CA-89B154B835F6}"/>
              </a:ext>
            </a:extLst>
          </p:cNvPr>
          <p:cNvPicPr>
            <a:picLocks noChangeAspect="1"/>
          </p:cNvPicPr>
          <p:nvPr/>
        </p:nvPicPr>
        <p:blipFill>
          <a:blip r:embed="rId8"/>
          <a:stretch>
            <a:fillRect/>
          </a:stretch>
        </p:blipFill>
        <p:spPr>
          <a:xfrm>
            <a:off x="12616793" y="12230851"/>
            <a:ext cx="3098800" cy="1028700"/>
          </a:xfrm>
          <a:prstGeom prst="rect">
            <a:avLst/>
          </a:prstGeom>
        </p:spPr>
      </p:pic>
      <p:pic>
        <p:nvPicPr>
          <p:cNvPr id="15" name="Picture 14">
            <a:extLst>
              <a:ext uri="{FF2B5EF4-FFF2-40B4-BE49-F238E27FC236}">
                <a16:creationId xmlns:a16="http://schemas.microsoft.com/office/drawing/2014/main" id="{2B29E2B7-2807-68A8-92B9-F7BBEA48775D}"/>
              </a:ext>
            </a:extLst>
          </p:cNvPr>
          <p:cNvPicPr>
            <a:picLocks noChangeAspect="1"/>
          </p:cNvPicPr>
          <p:nvPr/>
        </p:nvPicPr>
        <p:blipFill>
          <a:blip r:embed="rId9"/>
          <a:stretch>
            <a:fillRect/>
          </a:stretch>
        </p:blipFill>
        <p:spPr>
          <a:xfrm>
            <a:off x="16138799" y="12222201"/>
            <a:ext cx="3098800" cy="1028700"/>
          </a:xfrm>
          <a:prstGeom prst="rect">
            <a:avLst/>
          </a:prstGeom>
        </p:spPr>
      </p:pic>
      <p:pic>
        <p:nvPicPr>
          <p:cNvPr id="16" name="Picture 15">
            <a:extLst>
              <a:ext uri="{FF2B5EF4-FFF2-40B4-BE49-F238E27FC236}">
                <a16:creationId xmlns:a16="http://schemas.microsoft.com/office/drawing/2014/main" id="{547B4BFE-7547-A437-D95D-73812C9650B8}"/>
              </a:ext>
            </a:extLst>
          </p:cNvPr>
          <p:cNvPicPr>
            <a:picLocks noChangeAspect="1"/>
          </p:cNvPicPr>
          <p:nvPr/>
        </p:nvPicPr>
        <p:blipFill>
          <a:blip r:embed="rId10"/>
          <a:stretch>
            <a:fillRect/>
          </a:stretch>
        </p:blipFill>
        <p:spPr>
          <a:xfrm>
            <a:off x="9299575" y="8601710"/>
            <a:ext cx="3098800" cy="1028700"/>
          </a:xfrm>
          <a:prstGeom prst="rect">
            <a:avLst/>
          </a:prstGeom>
        </p:spPr>
      </p:pic>
      <p:pic>
        <p:nvPicPr>
          <p:cNvPr id="22" name="Picture 21">
            <a:extLst>
              <a:ext uri="{FF2B5EF4-FFF2-40B4-BE49-F238E27FC236}">
                <a16:creationId xmlns:a16="http://schemas.microsoft.com/office/drawing/2014/main" id="{0306161F-69B8-8DD3-7B84-82EB8F12ACE9}"/>
              </a:ext>
            </a:extLst>
          </p:cNvPr>
          <p:cNvPicPr>
            <a:picLocks noChangeAspect="1"/>
          </p:cNvPicPr>
          <p:nvPr/>
        </p:nvPicPr>
        <p:blipFill>
          <a:blip r:embed="rId11"/>
          <a:stretch>
            <a:fillRect/>
          </a:stretch>
        </p:blipFill>
        <p:spPr>
          <a:xfrm>
            <a:off x="7040562" y="8874760"/>
            <a:ext cx="1828800" cy="482600"/>
          </a:xfrm>
          <a:prstGeom prst="rect">
            <a:avLst/>
          </a:prstGeom>
        </p:spPr>
      </p:pic>
      <p:pic>
        <p:nvPicPr>
          <p:cNvPr id="23" name="Picture 22">
            <a:extLst>
              <a:ext uri="{FF2B5EF4-FFF2-40B4-BE49-F238E27FC236}">
                <a16:creationId xmlns:a16="http://schemas.microsoft.com/office/drawing/2014/main" id="{AC0507C0-282E-7683-04F3-835CAD7A48D6}"/>
              </a:ext>
            </a:extLst>
          </p:cNvPr>
          <p:cNvPicPr>
            <a:picLocks noChangeAspect="1"/>
          </p:cNvPicPr>
          <p:nvPr/>
        </p:nvPicPr>
        <p:blipFill>
          <a:blip r:embed="rId12"/>
          <a:stretch>
            <a:fillRect/>
          </a:stretch>
        </p:blipFill>
        <p:spPr>
          <a:xfrm>
            <a:off x="7173912" y="9867325"/>
            <a:ext cx="1562100" cy="482600"/>
          </a:xfrm>
          <a:prstGeom prst="rect">
            <a:avLst/>
          </a:prstGeom>
        </p:spPr>
      </p:pic>
      <p:pic>
        <p:nvPicPr>
          <p:cNvPr id="24" name="Picture 23">
            <a:extLst>
              <a:ext uri="{FF2B5EF4-FFF2-40B4-BE49-F238E27FC236}">
                <a16:creationId xmlns:a16="http://schemas.microsoft.com/office/drawing/2014/main" id="{F083E4C7-ED01-F933-33B1-FD6F32191B95}"/>
              </a:ext>
            </a:extLst>
          </p:cNvPr>
          <p:cNvPicPr>
            <a:picLocks noChangeAspect="1"/>
          </p:cNvPicPr>
          <p:nvPr/>
        </p:nvPicPr>
        <p:blipFill>
          <a:blip r:embed="rId13"/>
          <a:stretch>
            <a:fillRect/>
          </a:stretch>
        </p:blipFill>
        <p:spPr>
          <a:xfrm>
            <a:off x="7173912" y="11201340"/>
            <a:ext cx="1727200" cy="482600"/>
          </a:xfrm>
          <a:prstGeom prst="rect">
            <a:avLst/>
          </a:prstGeom>
        </p:spPr>
      </p:pic>
      <p:pic>
        <p:nvPicPr>
          <p:cNvPr id="26" name="Picture 25">
            <a:extLst>
              <a:ext uri="{FF2B5EF4-FFF2-40B4-BE49-F238E27FC236}">
                <a16:creationId xmlns:a16="http://schemas.microsoft.com/office/drawing/2014/main" id="{82861699-94C1-9E45-4ADF-8BF6B1924F18}"/>
              </a:ext>
            </a:extLst>
          </p:cNvPr>
          <p:cNvPicPr>
            <a:picLocks noChangeAspect="1"/>
          </p:cNvPicPr>
          <p:nvPr/>
        </p:nvPicPr>
        <p:blipFill>
          <a:blip r:embed="rId14"/>
          <a:stretch>
            <a:fillRect/>
          </a:stretch>
        </p:blipFill>
        <p:spPr>
          <a:xfrm>
            <a:off x="7173912" y="12495251"/>
            <a:ext cx="1727200" cy="482600"/>
          </a:xfrm>
          <a:prstGeom prst="rect">
            <a:avLst/>
          </a:prstGeom>
        </p:spPr>
      </p:pic>
      <p:sp>
        <p:nvSpPr>
          <p:cNvPr id="28" name="Rounded Rectangle 27">
            <a:extLst>
              <a:ext uri="{FF2B5EF4-FFF2-40B4-BE49-F238E27FC236}">
                <a16:creationId xmlns:a16="http://schemas.microsoft.com/office/drawing/2014/main" id="{15A8A9D5-EC20-873C-AE39-7151950DC840}"/>
              </a:ext>
            </a:extLst>
          </p:cNvPr>
          <p:cNvSpPr/>
          <p:nvPr/>
        </p:nvSpPr>
        <p:spPr>
          <a:xfrm>
            <a:off x="8991271" y="8769350"/>
            <a:ext cx="85725" cy="4490201"/>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 name="Google Shape;45;p9">
            <a:extLst>
              <a:ext uri="{FF2B5EF4-FFF2-40B4-BE49-F238E27FC236}">
                <a16:creationId xmlns:a16="http://schemas.microsoft.com/office/drawing/2014/main" id="{79C46D7C-EE6E-C31D-113E-0FE2A9B89235}"/>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1532428569"/>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A580A41E-DD28-C37D-A214-57E18629F17F}"/>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648AC37B-B0A1-A36F-798B-372F71CF6815}"/>
              </a:ext>
            </a:extLst>
          </p:cNvPr>
          <p:cNvSpPr>
            <a:spLocks noGrp="1"/>
          </p:cNvSpPr>
          <p:nvPr>
            <p:ph type="title"/>
          </p:nvPr>
        </p:nvSpPr>
        <p:spPr/>
        <p:txBody>
          <a:bodyPr vert="horz" lIns="91440" tIns="45720" rIns="91440" bIns="45720" rtlCol="0" anchor="ctr">
            <a:normAutofit/>
          </a:bodyPr>
          <a:lstStyle/>
          <a:p>
            <a:r>
              <a:rPr lang="en-GB" dirty="0"/>
              <a:t>One Size Fits All</a:t>
            </a:r>
          </a:p>
        </p:txBody>
      </p:sp>
      <p:pic>
        <p:nvPicPr>
          <p:cNvPr id="8194" name="Picture 2">
            <a:extLst>
              <a:ext uri="{FF2B5EF4-FFF2-40B4-BE49-F238E27FC236}">
                <a16:creationId xmlns:a16="http://schemas.microsoft.com/office/drawing/2014/main" id="{BADD14A3-6D02-2A4C-B476-A0ED05130B02}"/>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05747" y="5391158"/>
            <a:ext cx="6865699" cy="7199086"/>
          </a:xfrm>
          <a:prstGeom prst="rect">
            <a:avLst/>
          </a:prstGeom>
          <a:noFill/>
          <a:extLst>
            <a:ext uri="{909E8E84-426E-40DD-AFC4-6F175D3DCCD1}">
              <a14:hiddenFill xmlns:a14="http://schemas.microsoft.com/office/drawing/2010/main">
                <a:solidFill>
                  <a:srgbClr val="FFFFFF"/>
                </a:solidFill>
              </a14:hiddenFill>
            </a:ext>
          </a:extLst>
        </p:spPr>
      </p:pic>
      <p:sp>
        <p:nvSpPr>
          <p:cNvPr id="3" name="Content Placeholder 2">
            <a:extLst>
              <a:ext uri="{FF2B5EF4-FFF2-40B4-BE49-F238E27FC236}">
                <a16:creationId xmlns:a16="http://schemas.microsoft.com/office/drawing/2014/main" id="{9D995E22-73AD-D137-C140-49EA11815FEE}"/>
              </a:ext>
            </a:extLst>
          </p:cNvPr>
          <p:cNvSpPr>
            <a:spLocks noGrp="1"/>
          </p:cNvSpPr>
          <p:nvPr>
            <p:ph idx="1"/>
          </p:nvPr>
        </p:nvSpPr>
        <p:spPr>
          <a:xfrm>
            <a:off x="1658282" y="3641531"/>
            <a:ext cx="20803986" cy="8679533"/>
          </a:xfrm>
        </p:spPr>
        <p:txBody>
          <a:bodyPr>
            <a:normAutofit/>
          </a:bodyPr>
          <a:lstStyle/>
          <a:p>
            <a:pPr algn="l"/>
            <a:r>
              <a:rPr lang="en-GB" b="0" dirty="0" err="1">
                <a:solidFill>
                  <a:srgbClr val="172B4D"/>
                </a:solidFill>
                <a:effectLst/>
                <a:latin typeface="-apple-system"/>
              </a:rPr>
              <a:t>MarlinDT</a:t>
            </a:r>
            <a:r>
              <a:rPr lang="en-GB" b="0" dirty="0">
                <a:solidFill>
                  <a:srgbClr val="172B4D"/>
                </a:solidFill>
                <a:effectLst/>
                <a:latin typeface="-apple-system"/>
              </a:rPr>
              <a:t> Network Intelligence can be deployed </a:t>
            </a:r>
            <a:r>
              <a:rPr lang="en-GB" b="1" dirty="0">
                <a:solidFill>
                  <a:srgbClr val="172B4D"/>
                </a:solidFill>
                <a:effectLst/>
                <a:latin typeface="-apple-system"/>
              </a:rPr>
              <a:t>on-premise</a:t>
            </a:r>
            <a:r>
              <a:rPr lang="en-GB" b="0" dirty="0">
                <a:solidFill>
                  <a:srgbClr val="172B4D"/>
                </a:solidFill>
                <a:effectLst/>
                <a:latin typeface="-apple-system"/>
              </a:rPr>
              <a:t> or to a </a:t>
            </a:r>
            <a:r>
              <a:rPr lang="en-GB" b="1" dirty="0">
                <a:solidFill>
                  <a:srgbClr val="172B4D"/>
                </a:solidFill>
                <a:effectLst/>
                <a:latin typeface="-apple-system"/>
              </a:rPr>
              <a:t>public cloud</a:t>
            </a:r>
          </a:p>
        </p:txBody>
      </p:sp>
      <p:pic>
        <p:nvPicPr>
          <p:cNvPr id="4" name="Picture 2">
            <a:extLst>
              <a:ext uri="{FF2B5EF4-FFF2-40B4-BE49-F238E27FC236}">
                <a16:creationId xmlns:a16="http://schemas.microsoft.com/office/drawing/2014/main" id="{02B62D65-C1EB-FF44-E7C8-DE5033D494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237112" y="4584700"/>
            <a:ext cx="15403513" cy="8189342"/>
          </a:xfrm>
          <a:prstGeom prst="rect">
            <a:avLst/>
          </a:prstGeom>
          <a:noFill/>
          <a:extLst>
            <a:ext uri="{909E8E84-426E-40DD-AFC4-6F175D3DCCD1}">
              <a14:hiddenFill xmlns:a14="http://schemas.microsoft.com/office/drawing/2010/main">
                <a:solidFill>
                  <a:srgbClr val="FFFFFF"/>
                </a:solidFill>
              </a14:hiddenFill>
            </a:ext>
          </a:extLst>
        </p:spPr>
      </p:pic>
      <p:sp>
        <p:nvSpPr>
          <p:cNvPr id="5" name="Rounded Rectangle 4">
            <a:extLst>
              <a:ext uri="{FF2B5EF4-FFF2-40B4-BE49-F238E27FC236}">
                <a16:creationId xmlns:a16="http://schemas.microsoft.com/office/drawing/2014/main" id="{6522FECD-7959-9EEE-9BDF-627234814C8A}"/>
              </a:ext>
            </a:extLst>
          </p:cNvPr>
          <p:cNvSpPr/>
          <p:nvPr/>
        </p:nvSpPr>
        <p:spPr>
          <a:xfrm>
            <a:off x="7866179" y="5721119"/>
            <a:ext cx="85725" cy="6721045"/>
          </a:xfrm>
          <a:prstGeom prst="roundRect">
            <a:avLst/>
          </a:prstGeom>
          <a:solidFill>
            <a:srgbClr val="08C7D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 name="Google Shape;45;p9">
            <a:extLst>
              <a:ext uri="{FF2B5EF4-FFF2-40B4-BE49-F238E27FC236}">
                <a16:creationId xmlns:a16="http://schemas.microsoft.com/office/drawing/2014/main" id="{A5944D44-36C6-0EF1-3CFF-50F0DC73BD16}"/>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2593195803"/>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602C994-579A-0F86-4AE4-86AADCEEA981}"/>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717983D3-6F9D-8A99-6CD4-40E5FBDB51BC}"/>
              </a:ext>
            </a:extLst>
          </p:cNvPr>
          <p:cNvSpPr>
            <a:spLocks noGrp="1"/>
          </p:cNvSpPr>
          <p:nvPr>
            <p:ph type="title"/>
          </p:nvPr>
        </p:nvSpPr>
        <p:spPr/>
        <p:txBody>
          <a:bodyPr/>
          <a:lstStyle/>
          <a:p>
            <a:r>
              <a:rPr lang="en-GB" dirty="0"/>
              <a:t>CUSTOMIZIABLE BY ALL</a:t>
            </a:r>
            <a:endParaRPr lang="en-BE"/>
          </a:p>
        </p:txBody>
      </p:sp>
      <p:sp>
        <p:nvSpPr>
          <p:cNvPr id="3" name="Content Placeholder 2">
            <a:extLst>
              <a:ext uri="{FF2B5EF4-FFF2-40B4-BE49-F238E27FC236}">
                <a16:creationId xmlns:a16="http://schemas.microsoft.com/office/drawing/2014/main" id="{0B5ABCE4-4058-FC60-B1B6-A89F35C1FBEB}"/>
              </a:ext>
            </a:extLst>
          </p:cNvPr>
          <p:cNvSpPr>
            <a:spLocks noGrp="1"/>
          </p:cNvSpPr>
          <p:nvPr>
            <p:ph idx="1"/>
          </p:nvPr>
        </p:nvSpPr>
        <p:spPr>
          <a:xfrm>
            <a:off x="1658281" y="3641531"/>
            <a:ext cx="9407413" cy="9514632"/>
          </a:xfrm>
        </p:spPr>
        <p:txBody>
          <a:bodyPr>
            <a:normAutofit fontScale="92500" lnSpcReduction="20000"/>
          </a:bodyPr>
          <a:lstStyle/>
          <a:p>
            <a:pPr algn="l"/>
            <a:r>
              <a:rPr lang="en-GB" b="0" dirty="0" err="1">
                <a:solidFill>
                  <a:srgbClr val="172B4D"/>
                </a:solidFill>
                <a:effectLst/>
                <a:latin typeface="-apple-system"/>
              </a:rPr>
              <a:t>MarlinDT</a:t>
            </a:r>
            <a:r>
              <a:rPr lang="en-GB" b="0" dirty="0">
                <a:solidFill>
                  <a:srgbClr val="172B4D"/>
                </a:solidFill>
                <a:effectLst/>
                <a:latin typeface="-apple-system"/>
              </a:rPr>
              <a:t> Network Intelligence provides a blank canvas, allowing infographic panels to be selected from a catalogue and placed upon it</a:t>
            </a:r>
          </a:p>
          <a:p>
            <a:pPr algn="l"/>
            <a:r>
              <a:rPr lang="en-GB" dirty="0">
                <a:solidFill>
                  <a:srgbClr val="172B4D"/>
                </a:solidFill>
                <a:latin typeface="-apple-system"/>
              </a:rPr>
              <a:t>Each canvas can be saved and re-displayed to provide for role-based personas</a:t>
            </a:r>
            <a:endParaRPr lang="en-GB" b="0" dirty="0">
              <a:solidFill>
                <a:srgbClr val="172B4D"/>
              </a:solidFill>
              <a:effectLst/>
              <a:latin typeface="-apple-system"/>
            </a:endParaRPr>
          </a:p>
          <a:p>
            <a:pPr algn="l"/>
            <a:r>
              <a:rPr lang="en-GB" dirty="0">
                <a:solidFill>
                  <a:srgbClr val="172B4D"/>
                </a:solidFill>
                <a:latin typeface="-apple-system"/>
              </a:rPr>
              <a:t>Some panels are context-sensitive, i.e. when another panel content/selector is changed, the panel will update to match the newly selected key data</a:t>
            </a:r>
          </a:p>
          <a:p>
            <a:pPr algn="l"/>
            <a:r>
              <a:rPr lang="en-GB" dirty="0">
                <a:solidFill>
                  <a:srgbClr val="172B4D"/>
                </a:solidFill>
                <a:effectLst/>
                <a:latin typeface="-apple-system"/>
              </a:rPr>
              <a:t>In addition to the ever-growing </a:t>
            </a:r>
            <a:r>
              <a:rPr lang="en-GB" dirty="0" err="1">
                <a:solidFill>
                  <a:srgbClr val="172B4D"/>
                </a:solidFill>
                <a:effectLst/>
                <a:latin typeface="-apple-system"/>
              </a:rPr>
              <a:t>MarlinD</a:t>
            </a:r>
            <a:r>
              <a:rPr lang="en-GB" dirty="0" err="1">
                <a:solidFill>
                  <a:srgbClr val="172B4D"/>
                </a:solidFill>
                <a:latin typeface="-apple-system"/>
              </a:rPr>
              <a:t>T</a:t>
            </a:r>
            <a:r>
              <a:rPr lang="en-GB" dirty="0">
                <a:solidFill>
                  <a:srgbClr val="172B4D"/>
                </a:solidFill>
                <a:latin typeface="-apple-system"/>
              </a:rPr>
              <a:t> </a:t>
            </a:r>
            <a:r>
              <a:rPr lang="en-GB" b="0" dirty="0">
                <a:solidFill>
                  <a:srgbClr val="172B4D"/>
                </a:solidFill>
                <a:effectLst/>
                <a:latin typeface="-apple-system"/>
              </a:rPr>
              <a:t>Network Intelligence</a:t>
            </a:r>
            <a:r>
              <a:rPr lang="en-GB" dirty="0">
                <a:solidFill>
                  <a:srgbClr val="172B4D"/>
                </a:solidFill>
                <a:latin typeface="-apple-system"/>
              </a:rPr>
              <a:t> panel catalogue, additional panels can be created by the user</a:t>
            </a:r>
            <a:endParaRPr lang="en-GB" dirty="0">
              <a:solidFill>
                <a:srgbClr val="172B4D"/>
              </a:solidFill>
              <a:effectLst/>
              <a:latin typeface="-apple-system"/>
            </a:endParaRPr>
          </a:p>
        </p:txBody>
      </p:sp>
      <p:pic>
        <p:nvPicPr>
          <p:cNvPr id="5" name="Graphic 4">
            <a:extLst>
              <a:ext uri="{FF2B5EF4-FFF2-40B4-BE49-F238E27FC236}">
                <a16:creationId xmlns:a16="http://schemas.microsoft.com/office/drawing/2014/main" id="{F575284F-DE0F-B4DB-82E9-63B96E5D1CC3}"/>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10798981" y="4481901"/>
            <a:ext cx="11520018" cy="6107195"/>
          </a:xfrm>
          <a:prstGeom prst="rect">
            <a:avLst/>
          </a:prstGeom>
        </p:spPr>
      </p:pic>
      <p:pic>
        <p:nvPicPr>
          <p:cNvPr id="26" name="Picture 25">
            <a:extLst>
              <a:ext uri="{FF2B5EF4-FFF2-40B4-BE49-F238E27FC236}">
                <a16:creationId xmlns:a16="http://schemas.microsoft.com/office/drawing/2014/main" id="{EF9D88F4-3D5E-7FB5-A43D-64B8050D4324}"/>
              </a:ext>
            </a:extLst>
          </p:cNvPr>
          <p:cNvPicPr>
            <a:picLocks noChangeAspect="1"/>
          </p:cNvPicPr>
          <p:nvPr/>
        </p:nvPicPr>
        <p:blipFill>
          <a:blip r:embed="rId5"/>
          <a:stretch>
            <a:fillRect/>
          </a:stretch>
        </p:blipFill>
        <p:spPr>
          <a:xfrm>
            <a:off x="18243129" y="8123306"/>
            <a:ext cx="2811740" cy="1427952"/>
          </a:xfrm>
          <a:prstGeom prst="rect">
            <a:avLst/>
          </a:prstGeom>
        </p:spPr>
      </p:pic>
      <p:pic>
        <p:nvPicPr>
          <p:cNvPr id="28" name="Picture 27">
            <a:extLst>
              <a:ext uri="{FF2B5EF4-FFF2-40B4-BE49-F238E27FC236}">
                <a16:creationId xmlns:a16="http://schemas.microsoft.com/office/drawing/2014/main" id="{3361A26F-1290-B58A-D1B2-AA23872CFFDE}"/>
              </a:ext>
            </a:extLst>
          </p:cNvPr>
          <p:cNvPicPr>
            <a:picLocks noChangeAspect="1"/>
          </p:cNvPicPr>
          <p:nvPr/>
        </p:nvPicPr>
        <p:blipFill>
          <a:blip r:embed="rId6"/>
          <a:stretch>
            <a:fillRect/>
          </a:stretch>
        </p:blipFill>
        <p:spPr>
          <a:xfrm>
            <a:off x="14761905" y="8189158"/>
            <a:ext cx="1623899" cy="1092861"/>
          </a:xfrm>
          <a:prstGeom prst="rect">
            <a:avLst/>
          </a:prstGeom>
        </p:spPr>
      </p:pic>
      <p:pic>
        <p:nvPicPr>
          <p:cNvPr id="29" name="Picture 28">
            <a:extLst>
              <a:ext uri="{FF2B5EF4-FFF2-40B4-BE49-F238E27FC236}">
                <a16:creationId xmlns:a16="http://schemas.microsoft.com/office/drawing/2014/main" id="{FF6AF2A3-7C65-04E5-8B93-DEAD66E68284}"/>
              </a:ext>
            </a:extLst>
          </p:cNvPr>
          <p:cNvPicPr>
            <a:picLocks noChangeAspect="1"/>
          </p:cNvPicPr>
          <p:nvPr/>
        </p:nvPicPr>
        <p:blipFill>
          <a:blip r:embed="rId7"/>
          <a:stretch>
            <a:fillRect/>
          </a:stretch>
        </p:blipFill>
        <p:spPr>
          <a:xfrm>
            <a:off x="12417319" y="8189158"/>
            <a:ext cx="2344586" cy="1323782"/>
          </a:xfrm>
          <a:prstGeom prst="rect">
            <a:avLst/>
          </a:prstGeom>
        </p:spPr>
      </p:pic>
      <p:pic>
        <p:nvPicPr>
          <p:cNvPr id="31" name="Picture 30">
            <a:extLst>
              <a:ext uri="{FF2B5EF4-FFF2-40B4-BE49-F238E27FC236}">
                <a16:creationId xmlns:a16="http://schemas.microsoft.com/office/drawing/2014/main" id="{5F02E19B-72D0-B29A-4AAB-A1F503CD02AC}"/>
              </a:ext>
            </a:extLst>
          </p:cNvPr>
          <p:cNvPicPr>
            <a:picLocks noChangeAspect="1"/>
          </p:cNvPicPr>
          <p:nvPr/>
        </p:nvPicPr>
        <p:blipFill>
          <a:blip r:embed="rId8"/>
          <a:stretch>
            <a:fillRect/>
          </a:stretch>
        </p:blipFill>
        <p:spPr>
          <a:xfrm>
            <a:off x="16864145" y="6630248"/>
            <a:ext cx="1320679" cy="1451849"/>
          </a:xfrm>
          <a:prstGeom prst="rect">
            <a:avLst/>
          </a:prstGeom>
        </p:spPr>
      </p:pic>
      <p:pic>
        <p:nvPicPr>
          <p:cNvPr id="32" name="Picture 31">
            <a:extLst>
              <a:ext uri="{FF2B5EF4-FFF2-40B4-BE49-F238E27FC236}">
                <a16:creationId xmlns:a16="http://schemas.microsoft.com/office/drawing/2014/main" id="{67C7A45E-E4CD-47A4-CED9-F61A43193650}"/>
              </a:ext>
            </a:extLst>
          </p:cNvPr>
          <p:cNvPicPr>
            <a:picLocks noChangeAspect="1"/>
          </p:cNvPicPr>
          <p:nvPr/>
        </p:nvPicPr>
        <p:blipFill>
          <a:blip r:embed="rId9"/>
          <a:stretch>
            <a:fillRect/>
          </a:stretch>
        </p:blipFill>
        <p:spPr>
          <a:xfrm>
            <a:off x="18224923" y="6630248"/>
            <a:ext cx="1015715" cy="1427952"/>
          </a:xfrm>
          <a:prstGeom prst="rect">
            <a:avLst/>
          </a:prstGeom>
        </p:spPr>
      </p:pic>
      <p:pic>
        <p:nvPicPr>
          <p:cNvPr id="33" name="Picture 32">
            <a:extLst>
              <a:ext uri="{FF2B5EF4-FFF2-40B4-BE49-F238E27FC236}">
                <a16:creationId xmlns:a16="http://schemas.microsoft.com/office/drawing/2014/main" id="{24D407FE-127B-E028-6812-108B5E6E6446}"/>
              </a:ext>
            </a:extLst>
          </p:cNvPr>
          <p:cNvPicPr>
            <a:picLocks noChangeAspect="1"/>
          </p:cNvPicPr>
          <p:nvPr/>
        </p:nvPicPr>
        <p:blipFill>
          <a:blip r:embed="rId10"/>
          <a:stretch>
            <a:fillRect/>
          </a:stretch>
        </p:blipFill>
        <p:spPr>
          <a:xfrm>
            <a:off x="19240638" y="6481370"/>
            <a:ext cx="1862751" cy="1600727"/>
          </a:xfrm>
          <a:prstGeom prst="rect">
            <a:avLst/>
          </a:prstGeom>
        </p:spPr>
      </p:pic>
      <p:pic>
        <p:nvPicPr>
          <p:cNvPr id="34" name="Picture 33">
            <a:extLst>
              <a:ext uri="{FF2B5EF4-FFF2-40B4-BE49-F238E27FC236}">
                <a16:creationId xmlns:a16="http://schemas.microsoft.com/office/drawing/2014/main" id="{9E81E32C-36F7-358A-3AF2-C992C7EAF80B}"/>
              </a:ext>
            </a:extLst>
          </p:cNvPr>
          <p:cNvPicPr>
            <a:picLocks noChangeAspect="1"/>
          </p:cNvPicPr>
          <p:nvPr/>
        </p:nvPicPr>
        <p:blipFill>
          <a:blip r:embed="rId11"/>
          <a:stretch>
            <a:fillRect/>
          </a:stretch>
        </p:blipFill>
        <p:spPr>
          <a:xfrm>
            <a:off x="16728200" y="5462678"/>
            <a:ext cx="2593697" cy="1127260"/>
          </a:xfrm>
          <a:prstGeom prst="rect">
            <a:avLst/>
          </a:prstGeom>
        </p:spPr>
      </p:pic>
      <p:pic>
        <p:nvPicPr>
          <p:cNvPr id="35" name="Picture 34">
            <a:extLst>
              <a:ext uri="{FF2B5EF4-FFF2-40B4-BE49-F238E27FC236}">
                <a16:creationId xmlns:a16="http://schemas.microsoft.com/office/drawing/2014/main" id="{71C9BC3F-9561-031D-AF92-8448887B20E5}"/>
              </a:ext>
            </a:extLst>
          </p:cNvPr>
          <p:cNvPicPr>
            <a:picLocks noChangeAspect="1"/>
          </p:cNvPicPr>
          <p:nvPr/>
        </p:nvPicPr>
        <p:blipFill>
          <a:blip r:embed="rId12"/>
          <a:stretch>
            <a:fillRect/>
          </a:stretch>
        </p:blipFill>
        <p:spPr>
          <a:xfrm>
            <a:off x="19390886" y="5462678"/>
            <a:ext cx="1712503" cy="966805"/>
          </a:xfrm>
          <a:prstGeom prst="rect">
            <a:avLst/>
          </a:prstGeom>
        </p:spPr>
      </p:pic>
      <p:pic>
        <p:nvPicPr>
          <p:cNvPr id="30" name="Picture 29">
            <a:extLst>
              <a:ext uri="{FF2B5EF4-FFF2-40B4-BE49-F238E27FC236}">
                <a16:creationId xmlns:a16="http://schemas.microsoft.com/office/drawing/2014/main" id="{945C1D91-113A-43A5-C72C-0BA8289A7F27}"/>
              </a:ext>
            </a:extLst>
          </p:cNvPr>
          <p:cNvPicPr>
            <a:picLocks noChangeAspect="1"/>
          </p:cNvPicPr>
          <p:nvPr/>
        </p:nvPicPr>
        <p:blipFill>
          <a:blip r:embed="rId13"/>
          <a:stretch>
            <a:fillRect/>
          </a:stretch>
        </p:blipFill>
        <p:spPr>
          <a:xfrm>
            <a:off x="12329825" y="5518904"/>
            <a:ext cx="4147421" cy="2604401"/>
          </a:xfrm>
          <a:prstGeom prst="rect">
            <a:avLst/>
          </a:prstGeom>
        </p:spPr>
      </p:pic>
      <p:pic>
        <p:nvPicPr>
          <p:cNvPr id="27" name="Picture 26">
            <a:extLst>
              <a:ext uri="{FF2B5EF4-FFF2-40B4-BE49-F238E27FC236}">
                <a16:creationId xmlns:a16="http://schemas.microsoft.com/office/drawing/2014/main" id="{BABD6BB7-8587-E606-0A3E-A5994A6EEB1F}"/>
              </a:ext>
            </a:extLst>
          </p:cNvPr>
          <p:cNvPicPr>
            <a:picLocks noChangeAspect="1"/>
          </p:cNvPicPr>
          <p:nvPr/>
        </p:nvPicPr>
        <p:blipFill>
          <a:blip r:embed="rId14"/>
          <a:stretch>
            <a:fillRect/>
          </a:stretch>
        </p:blipFill>
        <p:spPr>
          <a:xfrm>
            <a:off x="16477247" y="8123306"/>
            <a:ext cx="1787402" cy="1427952"/>
          </a:xfrm>
          <a:prstGeom prst="rect">
            <a:avLst/>
          </a:prstGeom>
        </p:spPr>
      </p:pic>
      <p:sp>
        <p:nvSpPr>
          <p:cNvPr id="6" name="Google Shape;45;p9">
            <a:extLst>
              <a:ext uri="{FF2B5EF4-FFF2-40B4-BE49-F238E27FC236}">
                <a16:creationId xmlns:a16="http://schemas.microsoft.com/office/drawing/2014/main" id="{69DF4ADC-4C17-AE9C-3385-7BD55C9A52DE}"/>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Tree>
    <p:extLst>
      <p:ext uri="{BB962C8B-B14F-4D97-AF65-F5344CB8AC3E}">
        <p14:creationId xmlns:p14="http://schemas.microsoft.com/office/powerpoint/2010/main" val="2847771497"/>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9" presetClass="entr" presetSubtype="0" fill="hold" nodeType="afterEffect">
                                  <p:stCondLst>
                                    <p:cond delay="0"/>
                                  </p:stCondLst>
                                  <p:childTnLst>
                                    <p:set>
                                      <p:cBhvr>
                                        <p:cTn id="6" dur="1" fill="hold">
                                          <p:stCondLst>
                                            <p:cond delay="0"/>
                                          </p:stCondLst>
                                        </p:cTn>
                                        <p:tgtEl>
                                          <p:spTgt spid="30"/>
                                        </p:tgtEl>
                                        <p:attrNameLst>
                                          <p:attrName>style.visibility</p:attrName>
                                        </p:attrNameLst>
                                      </p:cBhvr>
                                      <p:to>
                                        <p:strVal val="visible"/>
                                      </p:to>
                                    </p:set>
                                    <p:animEffect transition="in" filter="dissolve">
                                      <p:cBhvr>
                                        <p:cTn id="7" dur="5000"/>
                                        <p:tgtEl>
                                          <p:spTgt spid="30"/>
                                        </p:tgtEl>
                                      </p:cBhvr>
                                    </p:animEffect>
                                  </p:childTnLst>
                                </p:cTn>
                              </p:par>
                            </p:childTnLst>
                          </p:cTn>
                        </p:par>
                        <p:par>
                          <p:cTn id="8" fill="hold">
                            <p:stCondLst>
                              <p:cond delay="5000"/>
                            </p:stCondLst>
                            <p:childTnLst>
                              <p:par>
                                <p:cTn id="9" presetID="9" presetClass="entr" presetSubtype="0" fill="hold" nodeType="afterEffect">
                                  <p:stCondLst>
                                    <p:cond delay="0"/>
                                  </p:stCondLst>
                                  <p:childTnLst>
                                    <p:set>
                                      <p:cBhvr>
                                        <p:cTn id="10" dur="1" fill="hold">
                                          <p:stCondLst>
                                            <p:cond delay="0"/>
                                          </p:stCondLst>
                                        </p:cTn>
                                        <p:tgtEl>
                                          <p:spTgt spid="34"/>
                                        </p:tgtEl>
                                        <p:attrNameLst>
                                          <p:attrName>style.visibility</p:attrName>
                                        </p:attrNameLst>
                                      </p:cBhvr>
                                      <p:to>
                                        <p:strVal val="visible"/>
                                      </p:to>
                                    </p:set>
                                    <p:animEffect transition="in" filter="dissolve">
                                      <p:cBhvr>
                                        <p:cTn id="11" dur="500"/>
                                        <p:tgtEl>
                                          <p:spTgt spid="34"/>
                                        </p:tgtEl>
                                      </p:cBhvr>
                                    </p:animEffect>
                                  </p:childTnLst>
                                </p:cTn>
                              </p:par>
                            </p:childTnLst>
                          </p:cTn>
                        </p:par>
                        <p:par>
                          <p:cTn id="12" fill="hold">
                            <p:stCondLst>
                              <p:cond delay="5500"/>
                            </p:stCondLst>
                            <p:childTnLst>
                              <p:par>
                                <p:cTn id="13" presetID="9" presetClass="entr" presetSubtype="0" fill="hold" nodeType="afterEffect">
                                  <p:stCondLst>
                                    <p:cond delay="0"/>
                                  </p:stCondLst>
                                  <p:childTnLst>
                                    <p:set>
                                      <p:cBhvr>
                                        <p:cTn id="14" dur="1" fill="hold">
                                          <p:stCondLst>
                                            <p:cond delay="0"/>
                                          </p:stCondLst>
                                        </p:cTn>
                                        <p:tgtEl>
                                          <p:spTgt spid="35"/>
                                        </p:tgtEl>
                                        <p:attrNameLst>
                                          <p:attrName>style.visibility</p:attrName>
                                        </p:attrNameLst>
                                      </p:cBhvr>
                                      <p:to>
                                        <p:strVal val="visible"/>
                                      </p:to>
                                    </p:set>
                                    <p:animEffect transition="in" filter="dissolve">
                                      <p:cBhvr>
                                        <p:cTn id="15" dur="500"/>
                                        <p:tgtEl>
                                          <p:spTgt spid="35"/>
                                        </p:tgtEl>
                                      </p:cBhvr>
                                    </p:animEffect>
                                  </p:childTnLst>
                                </p:cTn>
                              </p:par>
                            </p:childTnLst>
                          </p:cTn>
                        </p:par>
                        <p:par>
                          <p:cTn id="16" fill="hold">
                            <p:stCondLst>
                              <p:cond delay="6000"/>
                            </p:stCondLst>
                            <p:childTnLst>
                              <p:par>
                                <p:cTn id="17" presetID="9" presetClass="entr" presetSubtype="0" fill="hold" nodeType="afterEffect">
                                  <p:stCondLst>
                                    <p:cond delay="0"/>
                                  </p:stCondLst>
                                  <p:childTnLst>
                                    <p:set>
                                      <p:cBhvr>
                                        <p:cTn id="18" dur="1" fill="hold">
                                          <p:stCondLst>
                                            <p:cond delay="0"/>
                                          </p:stCondLst>
                                        </p:cTn>
                                        <p:tgtEl>
                                          <p:spTgt spid="31"/>
                                        </p:tgtEl>
                                        <p:attrNameLst>
                                          <p:attrName>style.visibility</p:attrName>
                                        </p:attrNameLst>
                                      </p:cBhvr>
                                      <p:to>
                                        <p:strVal val="visible"/>
                                      </p:to>
                                    </p:set>
                                    <p:animEffect transition="in" filter="dissolve">
                                      <p:cBhvr>
                                        <p:cTn id="19" dur="500"/>
                                        <p:tgtEl>
                                          <p:spTgt spid="31"/>
                                        </p:tgtEl>
                                      </p:cBhvr>
                                    </p:animEffect>
                                  </p:childTnLst>
                                </p:cTn>
                              </p:par>
                            </p:childTnLst>
                          </p:cTn>
                        </p:par>
                        <p:par>
                          <p:cTn id="20" fill="hold">
                            <p:stCondLst>
                              <p:cond delay="6500"/>
                            </p:stCondLst>
                            <p:childTnLst>
                              <p:par>
                                <p:cTn id="21" presetID="9" presetClass="entr" presetSubtype="0" fill="hold" nodeType="afterEffect">
                                  <p:stCondLst>
                                    <p:cond delay="0"/>
                                  </p:stCondLst>
                                  <p:childTnLst>
                                    <p:set>
                                      <p:cBhvr>
                                        <p:cTn id="22" dur="1" fill="hold">
                                          <p:stCondLst>
                                            <p:cond delay="0"/>
                                          </p:stCondLst>
                                        </p:cTn>
                                        <p:tgtEl>
                                          <p:spTgt spid="32"/>
                                        </p:tgtEl>
                                        <p:attrNameLst>
                                          <p:attrName>style.visibility</p:attrName>
                                        </p:attrNameLst>
                                      </p:cBhvr>
                                      <p:to>
                                        <p:strVal val="visible"/>
                                      </p:to>
                                    </p:set>
                                    <p:animEffect transition="in" filter="dissolve">
                                      <p:cBhvr>
                                        <p:cTn id="23" dur="500"/>
                                        <p:tgtEl>
                                          <p:spTgt spid="32"/>
                                        </p:tgtEl>
                                      </p:cBhvr>
                                    </p:animEffect>
                                  </p:childTnLst>
                                </p:cTn>
                              </p:par>
                            </p:childTnLst>
                          </p:cTn>
                        </p:par>
                        <p:par>
                          <p:cTn id="24" fill="hold">
                            <p:stCondLst>
                              <p:cond delay="7000"/>
                            </p:stCondLst>
                            <p:childTnLst>
                              <p:par>
                                <p:cTn id="25" presetID="9" presetClass="entr" presetSubtype="0" fill="hold" nodeType="afterEffect">
                                  <p:stCondLst>
                                    <p:cond delay="0"/>
                                  </p:stCondLst>
                                  <p:childTnLst>
                                    <p:set>
                                      <p:cBhvr>
                                        <p:cTn id="26" dur="1" fill="hold">
                                          <p:stCondLst>
                                            <p:cond delay="0"/>
                                          </p:stCondLst>
                                        </p:cTn>
                                        <p:tgtEl>
                                          <p:spTgt spid="33"/>
                                        </p:tgtEl>
                                        <p:attrNameLst>
                                          <p:attrName>style.visibility</p:attrName>
                                        </p:attrNameLst>
                                      </p:cBhvr>
                                      <p:to>
                                        <p:strVal val="visible"/>
                                      </p:to>
                                    </p:set>
                                    <p:animEffect transition="in" filter="dissolve">
                                      <p:cBhvr>
                                        <p:cTn id="27" dur="500"/>
                                        <p:tgtEl>
                                          <p:spTgt spid="33"/>
                                        </p:tgtEl>
                                      </p:cBhvr>
                                    </p:animEffect>
                                  </p:childTnLst>
                                </p:cTn>
                              </p:par>
                            </p:childTnLst>
                          </p:cTn>
                        </p:par>
                        <p:par>
                          <p:cTn id="28" fill="hold">
                            <p:stCondLst>
                              <p:cond delay="7500"/>
                            </p:stCondLst>
                            <p:childTnLst>
                              <p:par>
                                <p:cTn id="29" presetID="9" presetClass="entr" presetSubtype="0" fill="hold" nodeType="afterEffect">
                                  <p:stCondLst>
                                    <p:cond delay="0"/>
                                  </p:stCondLst>
                                  <p:childTnLst>
                                    <p:set>
                                      <p:cBhvr>
                                        <p:cTn id="30" dur="1" fill="hold">
                                          <p:stCondLst>
                                            <p:cond delay="0"/>
                                          </p:stCondLst>
                                        </p:cTn>
                                        <p:tgtEl>
                                          <p:spTgt spid="29"/>
                                        </p:tgtEl>
                                        <p:attrNameLst>
                                          <p:attrName>style.visibility</p:attrName>
                                        </p:attrNameLst>
                                      </p:cBhvr>
                                      <p:to>
                                        <p:strVal val="visible"/>
                                      </p:to>
                                    </p:set>
                                    <p:animEffect transition="in" filter="dissolve">
                                      <p:cBhvr>
                                        <p:cTn id="31" dur="500"/>
                                        <p:tgtEl>
                                          <p:spTgt spid="29"/>
                                        </p:tgtEl>
                                      </p:cBhvr>
                                    </p:animEffect>
                                  </p:childTnLst>
                                </p:cTn>
                              </p:par>
                            </p:childTnLst>
                          </p:cTn>
                        </p:par>
                        <p:par>
                          <p:cTn id="32" fill="hold">
                            <p:stCondLst>
                              <p:cond delay="8000"/>
                            </p:stCondLst>
                            <p:childTnLst>
                              <p:par>
                                <p:cTn id="33" presetID="9" presetClass="entr" presetSubtype="0" fill="hold" nodeType="afterEffect">
                                  <p:stCondLst>
                                    <p:cond delay="0"/>
                                  </p:stCondLst>
                                  <p:childTnLst>
                                    <p:set>
                                      <p:cBhvr>
                                        <p:cTn id="34" dur="1" fill="hold">
                                          <p:stCondLst>
                                            <p:cond delay="0"/>
                                          </p:stCondLst>
                                        </p:cTn>
                                        <p:tgtEl>
                                          <p:spTgt spid="28"/>
                                        </p:tgtEl>
                                        <p:attrNameLst>
                                          <p:attrName>style.visibility</p:attrName>
                                        </p:attrNameLst>
                                      </p:cBhvr>
                                      <p:to>
                                        <p:strVal val="visible"/>
                                      </p:to>
                                    </p:set>
                                    <p:animEffect transition="in" filter="dissolve">
                                      <p:cBhvr>
                                        <p:cTn id="35" dur="500"/>
                                        <p:tgtEl>
                                          <p:spTgt spid="28"/>
                                        </p:tgtEl>
                                      </p:cBhvr>
                                    </p:animEffect>
                                  </p:childTnLst>
                                </p:cTn>
                              </p:par>
                            </p:childTnLst>
                          </p:cTn>
                        </p:par>
                        <p:par>
                          <p:cTn id="36" fill="hold">
                            <p:stCondLst>
                              <p:cond delay="8500"/>
                            </p:stCondLst>
                            <p:childTnLst>
                              <p:par>
                                <p:cTn id="37" presetID="9" presetClass="entr" presetSubtype="0" fill="hold" nodeType="afterEffect">
                                  <p:stCondLst>
                                    <p:cond delay="0"/>
                                  </p:stCondLst>
                                  <p:childTnLst>
                                    <p:set>
                                      <p:cBhvr>
                                        <p:cTn id="38" dur="1" fill="hold">
                                          <p:stCondLst>
                                            <p:cond delay="0"/>
                                          </p:stCondLst>
                                        </p:cTn>
                                        <p:tgtEl>
                                          <p:spTgt spid="27"/>
                                        </p:tgtEl>
                                        <p:attrNameLst>
                                          <p:attrName>style.visibility</p:attrName>
                                        </p:attrNameLst>
                                      </p:cBhvr>
                                      <p:to>
                                        <p:strVal val="visible"/>
                                      </p:to>
                                    </p:set>
                                    <p:animEffect transition="in" filter="dissolve">
                                      <p:cBhvr>
                                        <p:cTn id="39" dur="500"/>
                                        <p:tgtEl>
                                          <p:spTgt spid="27"/>
                                        </p:tgtEl>
                                      </p:cBhvr>
                                    </p:animEffect>
                                  </p:childTnLst>
                                </p:cTn>
                              </p:par>
                            </p:childTnLst>
                          </p:cTn>
                        </p:par>
                        <p:par>
                          <p:cTn id="40" fill="hold">
                            <p:stCondLst>
                              <p:cond delay="9000"/>
                            </p:stCondLst>
                            <p:childTnLst>
                              <p:par>
                                <p:cTn id="41" presetID="9" presetClass="entr" presetSubtype="0" fill="hold" nodeType="afterEffect">
                                  <p:stCondLst>
                                    <p:cond delay="0"/>
                                  </p:stCondLst>
                                  <p:childTnLst>
                                    <p:set>
                                      <p:cBhvr>
                                        <p:cTn id="42" dur="1" fill="hold">
                                          <p:stCondLst>
                                            <p:cond delay="0"/>
                                          </p:stCondLst>
                                        </p:cTn>
                                        <p:tgtEl>
                                          <p:spTgt spid="26"/>
                                        </p:tgtEl>
                                        <p:attrNameLst>
                                          <p:attrName>style.visibility</p:attrName>
                                        </p:attrNameLst>
                                      </p:cBhvr>
                                      <p:to>
                                        <p:strVal val="visible"/>
                                      </p:to>
                                    </p:set>
                                    <p:animEffect transition="in" filter="dissolve">
                                      <p:cBhvr>
                                        <p:cTn id="43" dur="500"/>
                                        <p:tgtEl>
                                          <p:spTgt spid="26"/>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43D364-E6F4-C78B-81A2-D3CAF498F0BB}"/>
            </a:ext>
          </a:extLst>
        </p:cNvPr>
        <p:cNvGrpSpPr/>
        <p:nvPr/>
      </p:nvGrpSpPr>
      <p:grpSpPr>
        <a:xfrm>
          <a:off x="0" y="0"/>
          <a:ext cx="0" cy="0"/>
          <a:chOff x="0" y="0"/>
          <a:chExt cx="0" cy="0"/>
        </a:xfrm>
      </p:grpSpPr>
      <p:sp>
        <p:nvSpPr>
          <p:cNvPr id="2" name="Title 1">
            <a:extLst>
              <a:ext uri="{FF2B5EF4-FFF2-40B4-BE49-F238E27FC236}">
                <a16:creationId xmlns:a16="http://schemas.microsoft.com/office/drawing/2014/main" id="{8A0388E6-198C-9152-B7A8-334934722AB9}"/>
              </a:ext>
            </a:extLst>
          </p:cNvPr>
          <p:cNvSpPr>
            <a:spLocks noGrp="1"/>
          </p:cNvSpPr>
          <p:nvPr>
            <p:ph type="title"/>
          </p:nvPr>
        </p:nvSpPr>
        <p:spPr/>
        <p:txBody>
          <a:bodyPr/>
          <a:lstStyle/>
          <a:p>
            <a:r>
              <a:rPr lang="en-GB" dirty="0"/>
              <a:t>No generative ai</a:t>
            </a:r>
            <a:endParaRPr lang="en-BE"/>
          </a:p>
        </p:txBody>
      </p:sp>
      <p:sp>
        <p:nvSpPr>
          <p:cNvPr id="3" name="Content Placeholder 2">
            <a:extLst>
              <a:ext uri="{FF2B5EF4-FFF2-40B4-BE49-F238E27FC236}">
                <a16:creationId xmlns:a16="http://schemas.microsoft.com/office/drawing/2014/main" id="{69397699-4C8A-F85B-D360-E7ADB8AAA133}"/>
              </a:ext>
            </a:extLst>
          </p:cNvPr>
          <p:cNvSpPr>
            <a:spLocks noGrp="1"/>
          </p:cNvSpPr>
          <p:nvPr>
            <p:ph idx="1"/>
          </p:nvPr>
        </p:nvSpPr>
        <p:spPr>
          <a:xfrm>
            <a:off x="1658282" y="2729127"/>
            <a:ext cx="10401955" cy="5312214"/>
          </a:xfrm>
        </p:spPr>
        <p:txBody>
          <a:bodyPr>
            <a:normAutofit fontScale="85000" lnSpcReduction="20000"/>
          </a:bodyPr>
          <a:lstStyle/>
          <a:p>
            <a:r>
              <a:rPr lang="en-GB" dirty="0" err="1">
                <a:solidFill>
                  <a:srgbClr val="161616"/>
                </a:solidFill>
                <a:latin typeface="IBM Plex Sans" panose="020B0503050203000203" pitchFamily="34" charset="0"/>
              </a:rPr>
              <a:t>MarlinDT</a:t>
            </a:r>
            <a:r>
              <a:rPr lang="en-GB" dirty="0">
                <a:solidFill>
                  <a:srgbClr val="161616"/>
                </a:solidFill>
                <a:latin typeface="IBM Plex Sans" panose="020B0503050203000203" pitchFamily="34" charset="0"/>
              </a:rPr>
              <a:t> </a:t>
            </a:r>
            <a:r>
              <a:rPr lang="en-GB" b="0" dirty="0">
                <a:solidFill>
                  <a:srgbClr val="172B4D"/>
                </a:solidFill>
                <a:effectLst/>
                <a:latin typeface="-apple-system"/>
              </a:rPr>
              <a:t>Network Intelligence</a:t>
            </a:r>
            <a:r>
              <a:rPr lang="en-GB" dirty="0">
                <a:solidFill>
                  <a:srgbClr val="161616"/>
                </a:solidFill>
                <a:latin typeface="IBM Plex Sans" panose="020B0503050203000203" pitchFamily="34" charset="0"/>
              </a:rPr>
              <a:t> will </a:t>
            </a:r>
            <a:r>
              <a:rPr lang="en-GB" b="1" dirty="0">
                <a:solidFill>
                  <a:srgbClr val="161616"/>
                </a:solidFill>
                <a:latin typeface="IBM Plex Sans" panose="020B0503050203000203" pitchFamily="34" charset="0"/>
              </a:rPr>
              <a:t>not</a:t>
            </a:r>
            <a:r>
              <a:rPr lang="en-GB" dirty="0">
                <a:solidFill>
                  <a:srgbClr val="161616"/>
                </a:solidFill>
                <a:latin typeface="IBM Plex Sans" panose="020B0503050203000203" pitchFamily="34" charset="0"/>
              </a:rPr>
              <a:t> include any form of </a:t>
            </a:r>
            <a:r>
              <a:rPr lang="en-GB" b="1" dirty="0">
                <a:solidFill>
                  <a:srgbClr val="161616"/>
                </a:solidFill>
                <a:latin typeface="IBM Plex Sans" panose="020B0503050203000203" pitchFamily="34" charset="0"/>
              </a:rPr>
              <a:t>Generative AI</a:t>
            </a:r>
            <a:r>
              <a:rPr lang="en-GB" dirty="0">
                <a:solidFill>
                  <a:srgbClr val="161616"/>
                </a:solidFill>
                <a:latin typeface="IBM Plex Sans" panose="020B0503050203000203" pitchFamily="34" charset="0"/>
              </a:rPr>
              <a:t> but can provide the necessary datasets that it may require for training purposes.</a:t>
            </a:r>
          </a:p>
          <a:p>
            <a:endParaRPr lang="en-GB" dirty="0">
              <a:solidFill>
                <a:srgbClr val="161616"/>
              </a:solidFill>
              <a:latin typeface="IBM Plex Sans" panose="020B0503050203000203" pitchFamily="34" charset="0"/>
            </a:endParaRPr>
          </a:p>
          <a:p>
            <a:r>
              <a:rPr lang="en-GB" b="0" i="0" dirty="0">
                <a:solidFill>
                  <a:srgbClr val="161616"/>
                </a:solidFill>
                <a:effectLst/>
                <a:latin typeface="IBM Plex Sans" panose="020B0503050203000203" pitchFamily="34" charset="0"/>
              </a:rPr>
              <a:t>Instead, </a:t>
            </a:r>
            <a:r>
              <a:rPr lang="en-GB" b="0" i="0" dirty="0" err="1">
                <a:solidFill>
                  <a:srgbClr val="161616"/>
                </a:solidFill>
                <a:effectLst/>
                <a:latin typeface="IBM Plex Sans" panose="020B0503050203000203" pitchFamily="34" charset="0"/>
              </a:rPr>
              <a:t>MarlinDT</a:t>
            </a:r>
            <a:r>
              <a:rPr lang="en-GB" b="0" i="0" dirty="0">
                <a:solidFill>
                  <a:srgbClr val="161616"/>
                </a:solidFill>
                <a:effectLst/>
                <a:latin typeface="IBM Plex Sans" panose="020B0503050203000203" pitchFamily="34" charset="0"/>
              </a:rPr>
              <a:t> </a:t>
            </a:r>
            <a:r>
              <a:rPr lang="en-GB" b="0" dirty="0">
                <a:solidFill>
                  <a:srgbClr val="172B4D"/>
                </a:solidFill>
                <a:effectLst/>
                <a:latin typeface="-apple-system"/>
              </a:rPr>
              <a:t>Network Intelligence</a:t>
            </a:r>
            <a:r>
              <a:rPr lang="en-GB" b="0" i="0" dirty="0">
                <a:solidFill>
                  <a:srgbClr val="161616"/>
                </a:solidFill>
                <a:effectLst/>
                <a:latin typeface="IBM Plex Sans" panose="020B0503050203000203" pitchFamily="34" charset="0"/>
              </a:rPr>
              <a:t> will make use of </a:t>
            </a:r>
            <a:r>
              <a:rPr lang="en-GB" b="1" i="0" dirty="0">
                <a:solidFill>
                  <a:srgbClr val="161616"/>
                </a:solidFill>
                <a:effectLst/>
                <a:latin typeface="IBM Plex Sans" panose="020B0503050203000203" pitchFamily="34" charset="0"/>
              </a:rPr>
              <a:t>Machine Learning </a:t>
            </a:r>
            <a:r>
              <a:rPr lang="en-GB" b="0" i="0" dirty="0">
                <a:solidFill>
                  <a:srgbClr val="161616"/>
                </a:solidFill>
                <a:effectLst/>
                <a:latin typeface="IBM Plex Sans" panose="020B0503050203000203" pitchFamily="34" charset="0"/>
              </a:rPr>
              <a:t>for the purposes of </a:t>
            </a:r>
            <a:r>
              <a:rPr lang="en-GB" b="1" i="0" dirty="0">
                <a:solidFill>
                  <a:srgbClr val="161616"/>
                </a:solidFill>
                <a:effectLst/>
                <a:latin typeface="IBM Plex Sans" panose="020B0503050203000203" pitchFamily="34" charset="0"/>
              </a:rPr>
              <a:t>prediction</a:t>
            </a:r>
            <a:r>
              <a:rPr lang="en-GB" b="0" i="0" dirty="0">
                <a:solidFill>
                  <a:srgbClr val="161616"/>
                </a:solidFill>
                <a:effectLst/>
                <a:latin typeface="IBM Plex Sans" panose="020B0503050203000203" pitchFamily="34" charset="0"/>
              </a:rPr>
              <a:t>, </a:t>
            </a:r>
            <a:r>
              <a:rPr lang="en-GB" b="1" i="0" dirty="0">
                <a:solidFill>
                  <a:srgbClr val="161616"/>
                </a:solidFill>
                <a:effectLst/>
                <a:latin typeface="IBM Plex Sans" panose="020B0503050203000203" pitchFamily="34" charset="0"/>
              </a:rPr>
              <a:t>forecasting</a:t>
            </a:r>
            <a:r>
              <a:rPr lang="en-GB" b="0" i="0" dirty="0">
                <a:solidFill>
                  <a:srgbClr val="161616"/>
                </a:solidFill>
                <a:effectLst/>
                <a:latin typeface="IBM Plex Sans" panose="020B0503050203000203" pitchFamily="34" charset="0"/>
              </a:rPr>
              <a:t> and </a:t>
            </a:r>
            <a:r>
              <a:rPr lang="en-GB" b="1" i="0" dirty="0">
                <a:solidFill>
                  <a:srgbClr val="161616"/>
                </a:solidFill>
                <a:effectLst/>
                <a:latin typeface="IBM Plex Sans" panose="020B0503050203000203" pitchFamily="34" charset="0"/>
              </a:rPr>
              <a:t>decision intelligence</a:t>
            </a:r>
            <a:endParaRPr lang="en-GB" b="1" i="0" dirty="0">
              <a:solidFill>
                <a:schemeClr val="tx1"/>
              </a:solidFill>
              <a:effectLst/>
              <a:latin typeface="Inter"/>
            </a:endParaRPr>
          </a:p>
        </p:txBody>
      </p:sp>
      <p:pic>
        <p:nvPicPr>
          <p:cNvPr id="4106" name="Picture 10" descr="Is Generative AI Right for You? Explore Alternatives &amp; Limitations">
            <a:extLst>
              <a:ext uri="{FF2B5EF4-FFF2-40B4-BE49-F238E27FC236}">
                <a16:creationId xmlns:a16="http://schemas.microsoft.com/office/drawing/2014/main" id="{02FB8A36-E5E0-9E10-8310-AE5B919FAB95}"/>
              </a:ext>
            </a:extLst>
          </p:cNvPr>
          <p:cNvPicPr>
            <a:picLocks noChangeAspect="1" noChangeArrowheads="1"/>
          </p:cNvPicPr>
          <p:nvPr/>
        </p:nvPicPr>
        <p:blipFill>
          <a:blip r:embed="rId3">
            <a:extLst>
              <a:ext uri="{28A0092B-C50C-407E-A947-70E740481C1C}">
                <a14:useLocalDpi xmlns:a14="http://schemas.microsoft.com/office/drawing/2010/main"/>
              </a:ext>
            </a:extLst>
          </a:blip>
          <a:srcRect/>
          <a:stretch>
            <a:fillRect/>
          </a:stretch>
        </p:blipFill>
        <p:spPr bwMode="auto">
          <a:xfrm>
            <a:off x="12759581" y="2729127"/>
            <a:ext cx="6951761" cy="10427036"/>
          </a:xfrm>
          <a:prstGeom prst="rect">
            <a:avLst/>
          </a:prstGeom>
          <a:noFill/>
          <a:ln w="63500">
            <a:solidFill>
              <a:srgbClr val="F15722"/>
            </a:solidFill>
          </a:ln>
          <a:effectLst>
            <a:outerShdw blurRad="76200" dir="18900000" sy="23000" kx="-1200000" algn="bl" rotWithShape="0">
              <a:prstClr val="black">
                <a:alpha val="20000"/>
              </a:prstClr>
            </a:outerShdw>
          </a:effectLst>
          <a:extLst>
            <a:ext uri="{909E8E84-426E-40DD-AFC4-6F175D3DCCD1}">
              <a14:hiddenFill xmlns:a14="http://schemas.microsoft.com/office/drawing/2010/main">
                <a:solidFill>
                  <a:srgbClr val="FFFFFF"/>
                </a:solidFill>
              </a14:hiddenFill>
            </a:ext>
          </a:extLst>
        </p:spPr>
      </p:pic>
      <p:grpSp>
        <p:nvGrpSpPr>
          <p:cNvPr id="5" name="Group 4">
            <a:extLst>
              <a:ext uri="{FF2B5EF4-FFF2-40B4-BE49-F238E27FC236}">
                <a16:creationId xmlns:a16="http://schemas.microsoft.com/office/drawing/2014/main" id="{F0F12C69-B05A-ECA4-D5CF-41DADD731C4D}"/>
              </a:ext>
            </a:extLst>
          </p:cNvPr>
          <p:cNvGrpSpPr/>
          <p:nvPr/>
        </p:nvGrpSpPr>
        <p:grpSpPr>
          <a:xfrm>
            <a:off x="3035858" y="7849580"/>
            <a:ext cx="6653494" cy="5704308"/>
            <a:chOff x="3035858" y="7849580"/>
            <a:chExt cx="6653494" cy="5704308"/>
          </a:xfrm>
        </p:grpSpPr>
        <p:graphicFrame>
          <p:nvGraphicFramePr>
            <p:cNvPr id="9" name="Diagram 8">
              <a:extLst>
                <a:ext uri="{FF2B5EF4-FFF2-40B4-BE49-F238E27FC236}">
                  <a16:creationId xmlns:a16="http://schemas.microsoft.com/office/drawing/2014/main" id="{F5E2A3AE-00BF-C5BE-0991-DFB32ED58537}"/>
                </a:ext>
              </a:extLst>
            </p:cNvPr>
            <p:cNvGraphicFramePr/>
            <p:nvPr>
              <p:extLst>
                <p:ext uri="{D42A27DB-BD31-4B8C-83A1-F6EECF244321}">
                  <p14:modId xmlns:p14="http://schemas.microsoft.com/office/powerpoint/2010/main" val="1050937927"/>
                </p:ext>
              </p:extLst>
            </p:nvPr>
          </p:nvGraphicFramePr>
          <p:xfrm>
            <a:off x="3035858" y="7849580"/>
            <a:ext cx="6653494" cy="5704308"/>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4" name="Right Arrow 3">
              <a:extLst>
                <a:ext uri="{FF2B5EF4-FFF2-40B4-BE49-F238E27FC236}">
                  <a16:creationId xmlns:a16="http://schemas.microsoft.com/office/drawing/2014/main" id="{EE229D48-3EF1-9238-4294-485A985E8F1C}"/>
                </a:ext>
              </a:extLst>
            </p:cNvPr>
            <p:cNvSpPr/>
            <p:nvPr/>
          </p:nvSpPr>
          <p:spPr>
            <a:xfrm>
              <a:off x="4052807" y="9497536"/>
              <a:ext cx="1825146" cy="781050"/>
            </a:xfrm>
            <a:prstGeom prst="rightArrow">
              <a:avLst/>
            </a:prstGeom>
            <a:gradFill>
              <a:gsLst>
                <a:gs pos="0">
                  <a:schemeClr val="accent1">
                    <a:lumMod val="5000"/>
                    <a:lumOff val="95000"/>
                  </a:schemeClr>
                </a:gs>
                <a:gs pos="74000">
                  <a:schemeClr val="accent1">
                    <a:lumMod val="45000"/>
                    <a:lumOff val="55000"/>
                  </a:schemeClr>
                </a:gs>
                <a:gs pos="83000">
                  <a:schemeClr val="accent1">
                    <a:lumMod val="45000"/>
                    <a:lumOff val="55000"/>
                  </a:schemeClr>
                </a:gs>
                <a:gs pos="100000">
                  <a:schemeClr val="accent1">
                    <a:lumMod val="30000"/>
                    <a:lumOff val="70000"/>
                  </a:schemeClr>
                </a:gs>
              </a:gsLst>
              <a:lin ang="5400000" scaled="1"/>
            </a:gradFill>
            <a:ln cap="rnd">
              <a:extLst>
                <a:ext uri="{C807C97D-BFC1-408E-A445-0C87EB9F89A2}">
                  <ask:lineSketchStyleProps xmlns:ask="http://schemas.microsoft.com/office/drawing/2018/sketchyshapes" sd="1219033472">
                    <a:custGeom>
                      <a:avLst/>
                      <a:gdLst>
                        <a:gd name="connsiteX0" fmla="*/ 0 w 3276600"/>
                        <a:gd name="connsiteY0" fmla="*/ 195263 h 781050"/>
                        <a:gd name="connsiteX1" fmla="*/ 548354 w 3276600"/>
                        <a:gd name="connsiteY1" fmla="*/ 195263 h 781050"/>
                        <a:gd name="connsiteX2" fmla="*/ 1038987 w 3276600"/>
                        <a:gd name="connsiteY2" fmla="*/ 195263 h 781050"/>
                        <a:gd name="connsiteX3" fmla="*/ 1558481 w 3276600"/>
                        <a:gd name="connsiteY3" fmla="*/ 195263 h 781050"/>
                        <a:gd name="connsiteX4" fmla="*/ 2164556 w 3276600"/>
                        <a:gd name="connsiteY4" fmla="*/ 195263 h 781050"/>
                        <a:gd name="connsiteX5" fmla="*/ 2886075 w 3276600"/>
                        <a:gd name="connsiteY5" fmla="*/ 195263 h 781050"/>
                        <a:gd name="connsiteX6" fmla="*/ 2886075 w 3276600"/>
                        <a:gd name="connsiteY6" fmla="*/ 0 h 781050"/>
                        <a:gd name="connsiteX7" fmla="*/ 3276600 w 3276600"/>
                        <a:gd name="connsiteY7" fmla="*/ 390525 h 781050"/>
                        <a:gd name="connsiteX8" fmla="*/ 2886075 w 3276600"/>
                        <a:gd name="connsiteY8" fmla="*/ 781050 h 781050"/>
                        <a:gd name="connsiteX9" fmla="*/ 2886075 w 3276600"/>
                        <a:gd name="connsiteY9" fmla="*/ 585788 h 781050"/>
                        <a:gd name="connsiteX10" fmla="*/ 2366582 w 3276600"/>
                        <a:gd name="connsiteY10" fmla="*/ 585788 h 781050"/>
                        <a:gd name="connsiteX11" fmla="*/ 1875949 w 3276600"/>
                        <a:gd name="connsiteY11" fmla="*/ 585788 h 781050"/>
                        <a:gd name="connsiteX12" fmla="*/ 1269873 w 3276600"/>
                        <a:gd name="connsiteY12" fmla="*/ 585788 h 781050"/>
                        <a:gd name="connsiteX13" fmla="*/ 750379 w 3276600"/>
                        <a:gd name="connsiteY13" fmla="*/ 585788 h 781050"/>
                        <a:gd name="connsiteX14" fmla="*/ 0 w 3276600"/>
                        <a:gd name="connsiteY14" fmla="*/ 585788 h 781050"/>
                        <a:gd name="connsiteX15" fmla="*/ 0 w 3276600"/>
                        <a:gd name="connsiteY15" fmla="*/ 195263 h 78105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Lst>
                      <a:rect l="l" t="t" r="r" b="b"/>
                      <a:pathLst>
                        <a:path w="3276600" h="781050" fill="none" extrusionOk="0">
                          <a:moveTo>
                            <a:pt x="0" y="195263"/>
                          </a:moveTo>
                          <a:cubicBezTo>
                            <a:pt x="267565" y="208194"/>
                            <a:pt x="319968" y="196895"/>
                            <a:pt x="548354" y="195263"/>
                          </a:cubicBezTo>
                          <a:cubicBezTo>
                            <a:pt x="776740" y="193631"/>
                            <a:pt x="873367" y="174829"/>
                            <a:pt x="1038987" y="195263"/>
                          </a:cubicBezTo>
                          <a:cubicBezTo>
                            <a:pt x="1204607" y="215697"/>
                            <a:pt x="1410304" y="215228"/>
                            <a:pt x="1558481" y="195263"/>
                          </a:cubicBezTo>
                          <a:cubicBezTo>
                            <a:pt x="1706658" y="175298"/>
                            <a:pt x="1980348" y="175074"/>
                            <a:pt x="2164556" y="195263"/>
                          </a:cubicBezTo>
                          <a:cubicBezTo>
                            <a:pt x="2348764" y="215452"/>
                            <a:pt x="2589002" y="175430"/>
                            <a:pt x="2886075" y="195263"/>
                          </a:cubicBezTo>
                          <a:cubicBezTo>
                            <a:pt x="2884396" y="133623"/>
                            <a:pt x="2880320" y="78732"/>
                            <a:pt x="2886075" y="0"/>
                          </a:cubicBezTo>
                          <a:cubicBezTo>
                            <a:pt x="3082464" y="183931"/>
                            <a:pt x="3081674" y="198081"/>
                            <a:pt x="3276600" y="390525"/>
                          </a:cubicBezTo>
                          <a:cubicBezTo>
                            <a:pt x="3155754" y="537268"/>
                            <a:pt x="3041089" y="641063"/>
                            <a:pt x="2886075" y="781050"/>
                          </a:cubicBezTo>
                          <a:cubicBezTo>
                            <a:pt x="2885479" y="707169"/>
                            <a:pt x="2887778" y="666053"/>
                            <a:pt x="2886075" y="585788"/>
                          </a:cubicBezTo>
                          <a:cubicBezTo>
                            <a:pt x="2770685" y="579715"/>
                            <a:pt x="2559965" y="566981"/>
                            <a:pt x="2366582" y="585788"/>
                          </a:cubicBezTo>
                          <a:cubicBezTo>
                            <a:pt x="2173199" y="604595"/>
                            <a:pt x="2025984" y="586197"/>
                            <a:pt x="1875949" y="585788"/>
                          </a:cubicBezTo>
                          <a:cubicBezTo>
                            <a:pt x="1725914" y="585379"/>
                            <a:pt x="1485792" y="615443"/>
                            <a:pt x="1269873" y="585788"/>
                          </a:cubicBezTo>
                          <a:cubicBezTo>
                            <a:pt x="1053954" y="556133"/>
                            <a:pt x="937181" y="591813"/>
                            <a:pt x="750379" y="585788"/>
                          </a:cubicBezTo>
                          <a:cubicBezTo>
                            <a:pt x="563577" y="579763"/>
                            <a:pt x="153689" y="622627"/>
                            <a:pt x="0" y="585788"/>
                          </a:cubicBezTo>
                          <a:cubicBezTo>
                            <a:pt x="-8945" y="422384"/>
                            <a:pt x="-4077" y="369378"/>
                            <a:pt x="0" y="195263"/>
                          </a:cubicBezTo>
                          <a:close/>
                        </a:path>
                        <a:path w="3276600" h="781050" stroke="0" extrusionOk="0">
                          <a:moveTo>
                            <a:pt x="0" y="195263"/>
                          </a:moveTo>
                          <a:cubicBezTo>
                            <a:pt x="235711" y="181130"/>
                            <a:pt x="362863" y="176509"/>
                            <a:pt x="548354" y="195263"/>
                          </a:cubicBezTo>
                          <a:cubicBezTo>
                            <a:pt x="733845" y="214017"/>
                            <a:pt x="843902" y="216521"/>
                            <a:pt x="1038987" y="195263"/>
                          </a:cubicBezTo>
                          <a:cubicBezTo>
                            <a:pt x="1234072" y="174005"/>
                            <a:pt x="1357700" y="179292"/>
                            <a:pt x="1673924" y="195263"/>
                          </a:cubicBezTo>
                          <a:cubicBezTo>
                            <a:pt x="1990148" y="211234"/>
                            <a:pt x="1976768" y="219591"/>
                            <a:pt x="2222278" y="195263"/>
                          </a:cubicBezTo>
                          <a:cubicBezTo>
                            <a:pt x="2467788" y="170935"/>
                            <a:pt x="2741264" y="169544"/>
                            <a:pt x="2886075" y="195263"/>
                          </a:cubicBezTo>
                          <a:cubicBezTo>
                            <a:pt x="2892396" y="134911"/>
                            <a:pt x="2892642" y="92220"/>
                            <a:pt x="2886075" y="0"/>
                          </a:cubicBezTo>
                          <a:cubicBezTo>
                            <a:pt x="3040510" y="179153"/>
                            <a:pt x="3195479" y="313624"/>
                            <a:pt x="3276600" y="390525"/>
                          </a:cubicBezTo>
                          <a:cubicBezTo>
                            <a:pt x="3171078" y="470733"/>
                            <a:pt x="2967442" y="697484"/>
                            <a:pt x="2886075" y="781050"/>
                          </a:cubicBezTo>
                          <a:cubicBezTo>
                            <a:pt x="2894819" y="738177"/>
                            <a:pt x="2882403" y="655495"/>
                            <a:pt x="2886075" y="585788"/>
                          </a:cubicBezTo>
                          <a:cubicBezTo>
                            <a:pt x="2587927" y="609014"/>
                            <a:pt x="2413926" y="607859"/>
                            <a:pt x="2279999" y="585788"/>
                          </a:cubicBezTo>
                          <a:cubicBezTo>
                            <a:pt x="2146072" y="563717"/>
                            <a:pt x="1794090" y="611955"/>
                            <a:pt x="1645063" y="585788"/>
                          </a:cubicBezTo>
                          <a:cubicBezTo>
                            <a:pt x="1496036" y="559621"/>
                            <a:pt x="1154861" y="594389"/>
                            <a:pt x="1010126" y="585788"/>
                          </a:cubicBezTo>
                          <a:cubicBezTo>
                            <a:pt x="865391" y="577187"/>
                            <a:pt x="344897" y="620594"/>
                            <a:pt x="0" y="585788"/>
                          </a:cubicBezTo>
                          <a:cubicBezTo>
                            <a:pt x="17032" y="410769"/>
                            <a:pt x="2159" y="285727"/>
                            <a:pt x="0" y="195263"/>
                          </a:cubicBezTo>
                          <a:close/>
                        </a:path>
                      </a:pathLst>
                    </a:custGeom>
                    <ask:type>
                      <ask:lineSketchNone/>
                    </ask:type>
                  </ask:lineSketchStyleProps>
                </a:ext>
              </a:extLst>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grpSp>
        <p:nvGrpSpPr>
          <p:cNvPr id="12" name="Group 11">
            <a:extLst>
              <a:ext uri="{FF2B5EF4-FFF2-40B4-BE49-F238E27FC236}">
                <a16:creationId xmlns:a16="http://schemas.microsoft.com/office/drawing/2014/main" id="{BB27140A-A896-8BEB-B2F9-4E53C8688A2E}"/>
              </a:ext>
            </a:extLst>
          </p:cNvPr>
          <p:cNvGrpSpPr/>
          <p:nvPr/>
        </p:nvGrpSpPr>
        <p:grpSpPr>
          <a:xfrm>
            <a:off x="6111748" y="13275916"/>
            <a:ext cx="670054" cy="286483"/>
            <a:chOff x="6087935" y="12594861"/>
            <a:chExt cx="670054" cy="286483"/>
          </a:xfrm>
        </p:grpSpPr>
        <p:pic>
          <p:nvPicPr>
            <p:cNvPr id="8" name="Graphic 7">
              <a:hlinkClick r:id="rId9" action="ppaction://hlinksldjump"/>
              <a:extLst>
                <a:ext uri="{FF2B5EF4-FFF2-40B4-BE49-F238E27FC236}">
                  <a16:creationId xmlns:a16="http://schemas.microsoft.com/office/drawing/2014/main" id="{0C4879F3-EC10-DC75-B3FD-5684E8168CF0}"/>
                </a:ext>
              </a:extLst>
            </p:cNvPr>
            <p:cNvPicPr>
              <a:picLocks noChangeAspect="1"/>
            </p:cNvPicPr>
            <p:nvPr/>
          </p:nvPicPr>
          <p:blipFill>
            <a:blip r:embed="rId10">
              <a:extLst>
                <a:ext uri="{96DAC541-7B7A-43D3-8B79-37D633B846F1}">
                  <asvg:svgBlip xmlns:asvg="http://schemas.microsoft.com/office/drawing/2016/SVG/main" r:embed="rId11"/>
                </a:ext>
              </a:extLst>
            </a:blip>
            <a:stretch>
              <a:fillRect/>
            </a:stretch>
          </p:blipFill>
          <p:spPr>
            <a:xfrm>
              <a:off x="6087935" y="12594861"/>
              <a:ext cx="284975" cy="286483"/>
            </a:xfrm>
            <a:prstGeom prst="rect">
              <a:avLst/>
            </a:prstGeom>
          </p:spPr>
        </p:pic>
        <p:pic>
          <p:nvPicPr>
            <p:cNvPr id="11" name="Graphic 10">
              <a:hlinkClick r:id="rId9" action="ppaction://hlinksldjump"/>
              <a:extLst>
                <a:ext uri="{FF2B5EF4-FFF2-40B4-BE49-F238E27FC236}">
                  <a16:creationId xmlns:a16="http://schemas.microsoft.com/office/drawing/2014/main" id="{546AF35E-DF30-47C3-B926-B16D8696F22B}"/>
                </a:ext>
              </a:extLst>
            </p:cNvPr>
            <p:cNvPicPr>
              <a:picLocks noChangeAspect="1"/>
            </p:cNvPicPr>
            <p:nvPr/>
          </p:nvPicPr>
          <p:blipFill>
            <a:blip r:embed="rId12">
              <a:extLst>
                <a:ext uri="{96DAC541-7B7A-43D3-8B79-37D633B846F1}">
                  <asvg:svgBlip xmlns:asvg="http://schemas.microsoft.com/office/drawing/2016/SVG/main" r:embed="rId13"/>
                </a:ext>
              </a:extLst>
            </a:blip>
            <a:srcRect r="79657"/>
            <a:stretch/>
          </p:blipFill>
          <p:spPr>
            <a:xfrm>
              <a:off x="6387980" y="12596637"/>
              <a:ext cx="370009" cy="282930"/>
            </a:xfrm>
            <a:prstGeom prst="rect">
              <a:avLst/>
            </a:prstGeom>
          </p:spPr>
        </p:pic>
      </p:grpSp>
      <p:sp>
        <p:nvSpPr>
          <p:cNvPr id="7" name="Google Shape;45;p9">
            <a:extLst>
              <a:ext uri="{FF2B5EF4-FFF2-40B4-BE49-F238E27FC236}">
                <a16:creationId xmlns:a16="http://schemas.microsoft.com/office/drawing/2014/main" id="{ED625ABE-7B73-8F32-4B6E-F6037B51DA03}"/>
              </a:ext>
            </a:extLst>
          </p:cNvPr>
          <p:cNvSpPr txBox="1">
            <a:spLocks noGrp="1"/>
          </p:cNvSpPr>
          <p:nvPr>
            <p:ph type="ftr" idx="11"/>
          </p:nvPr>
        </p:nvSpPr>
        <p:spPr>
          <a:xfrm rot="5400000">
            <a:off x="19895894" y="7281425"/>
            <a:ext cx="8030301" cy="406401"/>
          </a:xfrm>
          <a:prstGeom prst="rect">
            <a:avLst/>
          </a:prstGeom>
          <a:noFill/>
          <a:ln>
            <a:noFill/>
          </a:ln>
        </p:spPr>
        <p:txBody>
          <a:bodyPr spcFirstLastPara="1" wrap="square" lIns="91425" tIns="45700" rIns="91425" bIns="45700" anchor="ctr" anchorCtr="0">
            <a:noAutofit/>
          </a:bodyPr>
          <a:lstStyle>
            <a:lvl1pPr marR="0" lvl="0" algn="ctr" rtl="0">
              <a:lnSpc>
                <a:spcPct val="100000"/>
              </a:lnSpc>
              <a:spcBef>
                <a:spcPts val="0"/>
              </a:spcBef>
              <a:spcAft>
                <a:spcPts val="0"/>
              </a:spcAft>
              <a:buClr>
                <a:srgbClr val="000000"/>
              </a:buClr>
              <a:buSzPts val="1400"/>
              <a:buFont typeface="Arial"/>
              <a:buNone/>
              <a:defRPr sz="2400" b="0" i="0" u="none" strike="noStrike" cap="none">
                <a:solidFill>
                  <a:schemeClr val="accent6"/>
                </a:solidFill>
                <a:latin typeface="Bebas Neue" panose="020B0606020202050201" pitchFamily="34" charset="77"/>
                <a:ea typeface="Bebas Neue" panose="020B0606020202050201" pitchFamily="34" charset="77"/>
                <a:cs typeface="Calibri"/>
                <a:sym typeface="Calibri"/>
              </a:defRPr>
            </a:lvl1pPr>
            <a:lvl2pPr marR="0" lvl="1"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2pPr>
            <a:lvl3pPr marR="0" lvl="2"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3pPr>
            <a:lvl4pPr marR="0" lvl="3"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4pPr>
            <a:lvl5pPr marR="0" lvl="4"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5pPr>
            <a:lvl6pPr marR="0" lvl="5"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6pPr>
            <a:lvl7pPr marR="0" lvl="6"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7pPr>
            <a:lvl8pPr marR="0" lvl="7"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8pPr>
            <a:lvl9pPr marR="0" lvl="8" algn="l" rtl="0">
              <a:lnSpc>
                <a:spcPct val="100000"/>
              </a:lnSpc>
              <a:spcBef>
                <a:spcPts val="0"/>
              </a:spcBef>
              <a:spcAft>
                <a:spcPts val="0"/>
              </a:spcAft>
              <a:buClr>
                <a:srgbClr val="000000"/>
              </a:buClr>
              <a:buSzPts val="1400"/>
              <a:buFont typeface="Arial"/>
              <a:buNone/>
              <a:defRPr sz="3561" b="0" i="0" u="none" strike="noStrike" cap="none">
                <a:solidFill>
                  <a:schemeClr val="dk1"/>
                </a:solidFill>
                <a:latin typeface="Calibri"/>
                <a:ea typeface="Calibri"/>
                <a:cs typeface="Calibri"/>
                <a:sym typeface="Calibri"/>
              </a:defRPr>
            </a:lvl9pPr>
          </a:lstStyle>
          <a:p>
            <a:pPr defTabSz="904603"/>
            <a:r>
              <a:rPr lang="en-GB" dirty="0"/>
              <a:t>© 2024-2025 Merkator </a:t>
            </a:r>
            <a:r>
              <a:rPr lang="en-GB" dirty="0" err="1"/>
              <a:t>nv</a:t>
            </a:r>
            <a:r>
              <a:rPr lang="en-GB" dirty="0"/>
              <a:t>/</a:t>
            </a:r>
            <a:r>
              <a:rPr lang="en-GB" dirty="0" err="1"/>
              <a:t>sa</a:t>
            </a:r>
            <a:r>
              <a:rPr lang="en-GB" dirty="0"/>
              <a:t>. All rights reserved</a:t>
            </a:r>
          </a:p>
        </p:txBody>
      </p:sp>
      <p:sp>
        <p:nvSpPr>
          <p:cNvPr id="10" name="TextBox 9">
            <a:extLst>
              <a:ext uri="{FF2B5EF4-FFF2-40B4-BE49-F238E27FC236}">
                <a16:creationId xmlns:a16="http://schemas.microsoft.com/office/drawing/2014/main" id="{2333D7D4-A388-8C4D-829B-E4D52652CF32}"/>
              </a:ext>
            </a:extLst>
          </p:cNvPr>
          <p:cNvSpPr txBox="1"/>
          <p:nvPr/>
        </p:nvSpPr>
        <p:spPr>
          <a:xfrm>
            <a:off x="4052806" y="9780339"/>
            <a:ext cx="1825145" cy="230832"/>
          </a:xfrm>
          <a:prstGeom prst="rect">
            <a:avLst/>
          </a:prstGeom>
          <a:noFill/>
        </p:spPr>
        <p:txBody>
          <a:bodyPr wrap="square" rtlCol="0">
            <a:spAutoFit/>
          </a:bodyPr>
          <a:lstStyle/>
          <a:p>
            <a:pPr algn="ctr"/>
            <a:r>
              <a:rPr lang="en-US" sz="900" b="1" dirty="0" err="1">
                <a:solidFill>
                  <a:schemeClr val="bg1"/>
                </a:solidFill>
              </a:rPr>
              <a:t>MarlinDT</a:t>
            </a:r>
            <a:r>
              <a:rPr lang="en-US" sz="900" b="1" dirty="0">
                <a:solidFill>
                  <a:schemeClr val="bg1"/>
                </a:solidFill>
              </a:rPr>
              <a:t> Network Intelligence</a:t>
            </a:r>
          </a:p>
        </p:txBody>
      </p:sp>
    </p:spTree>
    <p:extLst>
      <p:ext uri="{BB962C8B-B14F-4D97-AF65-F5344CB8AC3E}">
        <p14:creationId xmlns:p14="http://schemas.microsoft.com/office/powerpoint/2010/main" val="2877158345"/>
      </p:ext>
    </p:extLst>
  </p:cSld>
  <p:clrMapOvr>
    <a:masterClrMapping/>
  </p:clrMapOvr>
</p:sld>
</file>

<file path=ppt/theme/theme1.xml><?xml version="1.0" encoding="utf-8"?>
<a:theme xmlns:a="http://schemas.openxmlformats.org/drawingml/2006/main" name="Office Theme">
  <a:themeElements>
    <a:clrScheme name="MERKATOR STYLE">
      <a:dk1>
        <a:srgbClr val="000100"/>
      </a:dk1>
      <a:lt1>
        <a:srgbClr val="FFFFFF"/>
      </a:lt1>
      <a:dk2>
        <a:srgbClr val="44546A"/>
      </a:dk2>
      <a:lt2>
        <a:srgbClr val="E7E6E6"/>
      </a:lt2>
      <a:accent1>
        <a:srgbClr val="151E36"/>
      </a:accent1>
      <a:accent2>
        <a:srgbClr val="D5EBDB"/>
      </a:accent2>
      <a:accent3>
        <a:srgbClr val="027375"/>
      </a:accent3>
      <a:accent4>
        <a:srgbClr val="D0D0D0"/>
      </a:accent4>
      <a:accent5>
        <a:srgbClr val="151E36"/>
      </a:accent5>
      <a:accent6>
        <a:srgbClr val="151E36"/>
      </a:accent6>
      <a:hlink>
        <a:srgbClr val="027375"/>
      </a:hlink>
      <a:folHlink>
        <a:srgbClr val="954F72"/>
      </a:folHlink>
    </a:clrScheme>
    <a:fontScheme name="Custom 2">
      <a:majorFont>
        <a:latin typeface="Bebas Neue"/>
        <a:ea typeface=""/>
        <a:cs typeface=""/>
      </a:majorFont>
      <a:minorFont>
        <a:latin typeface="La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name="Default Theme">
  <a:themeElements>
    <a:clrScheme name="MERKATOR STYLE">
      <a:dk1>
        <a:srgbClr val="000100"/>
      </a:dk1>
      <a:lt1>
        <a:srgbClr val="FFFFFF"/>
      </a:lt1>
      <a:dk2>
        <a:srgbClr val="44546A"/>
      </a:dk2>
      <a:lt2>
        <a:srgbClr val="E7E6E6"/>
      </a:lt2>
      <a:accent1>
        <a:srgbClr val="151E36"/>
      </a:accent1>
      <a:accent2>
        <a:srgbClr val="D5EBDB"/>
      </a:accent2>
      <a:accent3>
        <a:srgbClr val="027375"/>
      </a:accent3>
      <a:accent4>
        <a:srgbClr val="D0D0D0"/>
      </a:accent4>
      <a:accent5>
        <a:srgbClr val="151E36"/>
      </a:accent5>
      <a:accent6>
        <a:srgbClr val="151E36"/>
      </a:accent6>
      <a:hlink>
        <a:srgbClr val="027375"/>
      </a:hlink>
      <a:folHlink>
        <a:srgbClr val="954F72"/>
      </a:folHlink>
    </a:clrScheme>
    <a:fontScheme name="Custom 2">
      <a:majorFont>
        <a:latin typeface="Bebas Neue"/>
        <a:ea typeface=""/>
        <a:cs typeface=""/>
      </a:majorFont>
      <a:minorFont>
        <a:latin typeface="La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3.xml><?xml version="1.0" encoding="utf-8"?>
<a:theme xmlns:a="http://schemas.openxmlformats.org/drawingml/2006/main" name="Intergraph Templat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Custom 2">
      <a:majorFont>
        <a:latin typeface="Bebas Neue"/>
        <a:ea typeface=""/>
        <a:cs typeface=""/>
      </a:majorFont>
      <a:minorFont>
        <a:latin typeface="Lato Light"/>
        <a:ea typeface=""/>
        <a:cs typeface=""/>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txDef>
      <a:spPr>
        <a:noFill/>
      </a:spPr>
      <a:bodyPr wrap="none" rtlCol="0">
        <a:spAutoFit/>
      </a:bodyPr>
      <a:lstStyle>
        <a:defPPr>
          <a:defRPr sz="1500" dirty="0" smtClean="0"/>
        </a:defPPr>
      </a:lstStyle>
    </a:txDef>
  </a:objectDefaults>
  <a:extraClrSchemeLst/>
  <a:extLst>
    <a:ext uri="{05A4C25C-085E-4340-85A3-A5531E510DB2}">
      <thm15:themeFamily xmlns:thm15="http://schemas.microsoft.com/office/thememl/2012/main" name="Merkator-ORES_MarlinArchitecture_20171117.pptx" id="{66AF5665-1963-41D8-B973-C149E28B262F}" vid="{E4D8683F-E8BB-4CA0-AB06-8D609DFBEBD0}"/>
    </a:ext>
  </a:extLst>
</a:theme>
</file>

<file path=ppt/theme/theme4.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Office Them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Override1.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ppt/theme/themeOverride2.xml><?xml version="1.0" encoding="utf-8"?>
<a:themeOverride xmlns:a="http://schemas.openxmlformats.org/drawingml/2006/main">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Overrid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p:properties xmlns:p="http://schemas.microsoft.com/office/2006/metadata/properties" xmlns:xsi="http://www.w3.org/2001/XMLSchema-instance">
  <documentManagement>
    <TaxCatchAll xmlns="59c61f55-42a5-49b9-8d9c-5f76b3a86a69" xsi:nil="true"/>
    <lcf76f155ced4ddcb4097134ff3c332f xmlns="42e24c89-ba3f-4949-8363-2c863c8af9d8">
      <Terms xmlns="http://schemas.microsoft.com/office/infopath/2007/PartnerControls"/>
    </lcf76f155ced4ddcb4097134ff3c332f>
    <Tag xmlns="42e24c89-ba3f-4949-8363-2c863c8af9d8" xsi:nil="true"/>
  </documentManagement>
</p:properties>
</file>

<file path=customXml/item2.xml><?xml version="1.0" encoding="utf-8"?>
<?mso-contentType ?>
<FormTemplates xmlns="http://schemas.microsoft.com/sharepoint/v3/contenttype/forms">
  <Display>DocumentLibraryForm</Display>
  <Edit>DocumentLibraryForm</Edit>
  <New>DocumentLibraryForm</New>
</FormTemplates>
</file>

<file path=customXml/item3.xml><?xml version="1.0" encoding="utf-8"?>
<ct:contentTypeSchema xmlns:ct="http://schemas.microsoft.com/office/2006/metadata/contentType" xmlns:ma="http://schemas.microsoft.com/office/2006/metadata/properties/metaAttributes" ct:_="" ma:_="" ma:contentTypeName="Document" ma:contentTypeID="0x01010051034A33C5D41A4C90EF28F12252587A" ma:contentTypeVersion="19" ma:contentTypeDescription="Een nieuw document maken." ma:contentTypeScope="" ma:versionID="02a9bc99cf94394bfb84107f1948ded3">
  <xsd:schema xmlns:xsd="http://www.w3.org/2001/XMLSchema" xmlns:xs="http://www.w3.org/2001/XMLSchema" xmlns:p="http://schemas.microsoft.com/office/2006/metadata/properties" xmlns:ns2="42e24c89-ba3f-4949-8363-2c863c8af9d8" xmlns:ns3="59c61f55-42a5-49b9-8d9c-5f76b3a86a69" targetNamespace="http://schemas.microsoft.com/office/2006/metadata/properties" ma:root="true" ma:fieldsID="737dd1812bdde891a4055fa8bfabf887" ns2:_="" ns3:_="">
    <xsd:import namespace="42e24c89-ba3f-4949-8363-2c863c8af9d8"/>
    <xsd:import namespace="59c61f55-42a5-49b9-8d9c-5f76b3a86a69"/>
    <xsd:element name="properties">
      <xsd:complexType>
        <xsd:sequence>
          <xsd:element name="documentManagement">
            <xsd:complexType>
              <xsd:all>
                <xsd:element ref="ns2:MediaServiceMetadata" minOccurs="0"/>
                <xsd:element ref="ns2:MediaServiceFastMetadata" minOccurs="0"/>
                <xsd:element ref="ns2:MediaServiceDateTaken" minOccurs="0"/>
                <xsd:element ref="ns2:MediaServiceAutoKeyPoints" minOccurs="0"/>
                <xsd:element ref="ns2:MediaServiceKeyPoints" minOccurs="0"/>
                <xsd:element ref="ns2:MediaServiceAutoTags" minOccurs="0"/>
                <xsd:element ref="ns2:MediaServiceOCR" minOccurs="0"/>
                <xsd:element ref="ns2:MediaServiceGenerationTime" minOccurs="0"/>
                <xsd:element ref="ns2:MediaServiceEventHashCode" minOccurs="0"/>
                <xsd:element ref="ns2:MediaLengthInSeconds" minOccurs="0"/>
                <xsd:element ref="ns2:MediaServiceLocation" minOccurs="0"/>
                <xsd:element ref="ns3:SharedWithUsers" minOccurs="0"/>
                <xsd:element ref="ns3:SharedWithDetails" minOccurs="0"/>
                <xsd:element ref="ns2:lcf76f155ced4ddcb4097134ff3c332f" minOccurs="0"/>
                <xsd:element ref="ns3:TaxCatchAll" minOccurs="0"/>
                <xsd:element ref="ns2:MediaServiceObjectDetectorVersions" minOccurs="0"/>
                <xsd:element ref="ns2:MediaServiceSearchProperties" minOccurs="0"/>
                <xsd:element ref="ns2:Tag"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42e24c89-ba3f-4949-8363-2c863c8af9d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DateTaken" ma:index="10" nillable="true" ma:displayName="MediaServiceDateTaken" ma:hidden="true" ma:internalName="MediaServiceDateTaken" ma:readOnly="true">
      <xsd:simpleType>
        <xsd:restriction base="dms:Text"/>
      </xsd:simpleType>
    </xsd:element>
    <xsd:element name="MediaServiceAutoKeyPoints" ma:index="11" nillable="true" ma:displayName="MediaServiceAutoKeyPoints" ma:hidden="true" ma:internalName="MediaServiceAutoKeyPoints" ma:readOnly="true">
      <xsd:simpleType>
        <xsd:restriction base="dms:Note"/>
      </xsd:simpleType>
    </xsd:element>
    <xsd:element name="MediaServiceKeyPoints" ma:index="12" nillable="true" ma:displayName="KeyPoints" ma:internalName="MediaServiceKeyPoints" ma:readOnly="true">
      <xsd:simpleType>
        <xsd:restriction base="dms:Note">
          <xsd:maxLength value="255"/>
        </xsd:restriction>
      </xsd:simpleType>
    </xsd:element>
    <xsd:element name="MediaServiceAutoTags" ma:index="13" nillable="true" ma:displayName="Tags" ma:internalName="MediaServiceAutoTags" ma:readOnly="true">
      <xsd:simpleType>
        <xsd:restriction base="dms:Text"/>
      </xsd:simpleType>
    </xsd:element>
    <xsd:element name="MediaServiceOCR" ma:index="14" nillable="true" ma:displayName="Extracted Text" ma:internalName="MediaServiceOCR" ma:readOnly="true">
      <xsd:simpleType>
        <xsd:restriction base="dms:Note">
          <xsd:maxLength value="255"/>
        </xsd:restriction>
      </xsd:simpleType>
    </xsd:element>
    <xsd:element name="MediaServiceGenerationTime" ma:index="15" nillable="true" ma:displayName="MediaServiceGenerationTime" ma:hidden="true" ma:internalName="MediaServiceGenerationTime" ma:readOnly="true">
      <xsd:simpleType>
        <xsd:restriction base="dms:Text"/>
      </xsd:simpleType>
    </xsd:element>
    <xsd:element name="MediaServiceEventHashCode" ma:index="16" nillable="true" ma:displayName="MediaServiceEventHashCode" ma:hidden="true" ma:internalName="MediaServiceEventHashCode" ma:readOnly="true">
      <xsd:simpleType>
        <xsd:restriction base="dms:Text"/>
      </xsd:simpleType>
    </xsd:element>
    <xsd:element name="MediaLengthInSeconds" ma:index="17" nillable="true" ma:displayName="Length (seconds)" ma:internalName="MediaLengthInSeconds" ma:readOnly="true">
      <xsd:simpleType>
        <xsd:restriction base="dms:Unknown"/>
      </xsd:simpleType>
    </xsd:element>
    <xsd:element name="MediaServiceLocation" ma:index="18" nillable="true" ma:displayName="Location" ma:internalName="MediaServiceLocation" ma:readOnly="true">
      <xsd:simpleType>
        <xsd:restriction base="dms:Text"/>
      </xsd:simpleType>
    </xsd:element>
    <xsd:element name="lcf76f155ced4ddcb4097134ff3c332f" ma:index="22" nillable="true" ma:taxonomy="true" ma:internalName="lcf76f155ced4ddcb4097134ff3c332f" ma:taxonomyFieldName="MediaServiceImageTags" ma:displayName="Afbeeldingtags" ma:readOnly="false" ma:fieldId="{5cf76f15-5ced-4ddc-b409-7134ff3c332f}" ma:taxonomyMulti="true" ma:sspId="f09c811f-9472-4571-ac67-66dada2d4f86" ma:termSetId="09814cd3-568e-fe90-9814-8d621ff8fb84" ma:anchorId="fba54fb3-c3e1-fe81-a776-ca4b69148c4d" ma:open="true" ma:isKeyword="false">
      <xsd:complexType>
        <xsd:sequence>
          <xsd:element ref="pc:Terms" minOccurs="0" maxOccurs="1"/>
        </xsd:sequence>
      </xsd:complexType>
    </xsd:element>
    <xsd:element name="MediaServiceObjectDetectorVersions" ma:index="24" nillable="true" ma:displayName="MediaServiceObjectDetectorVersions" ma:hidden="true" ma:indexed="true" ma:internalName="MediaServiceObjectDetectorVersions" ma:readOnly="true">
      <xsd:simpleType>
        <xsd:restriction base="dms:Text"/>
      </xsd:simpleType>
    </xsd:element>
    <xsd:element name="MediaServiceSearchProperties" ma:index="25" nillable="true" ma:displayName="MediaServiceSearchProperties" ma:hidden="true" ma:internalName="MediaServiceSearchProperties" ma:readOnly="true">
      <xsd:simpleType>
        <xsd:restriction base="dms:Note"/>
      </xsd:simpleType>
    </xsd:element>
    <xsd:element name="Tag" ma:index="26" nillable="true" ma:displayName="Tag" ma:format="Dropdown" ma:internalName="Tag">
      <xsd:simpleType>
        <xsd:restriction base="dms:Text">
          <xsd:maxLength value="255"/>
        </xsd:restriction>
      </xsd:simpleType>
    </xsd:element>
  </xsd:schema>
  <xsd:schema xmlns:xsd="http://www.w3.org/2001/XMLSchema" xmlns:xs="http://www.w3.org/2001/XMLSchema" xmlns:dms="http://schemas.microsoft.com/office/2006/documentManagement/types" xmlns:pc="http://schemas.microsoft.com/office/infopath/2007/PartnerControls" targetNamespace="59c61f55-42a5-49b9-8d9c-5f76b3a86a69" elementFormDefault="qualified">
    <xsd:import namespace="http://schemas.microsoft.com/office/2006/documentManagement/types"/>
    <xsd:import namespace="http://schemas.microsoft.com/office/infopath/2007/PartnerControls"/>
    <xsd:element name="SharedWithUsers" ma:index="19" nillable="true" ma:displayName="Gedeeld met"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20" nillable="true" ma:displayName="Gedeeld met details" ma:internalName="SharedWithDetails" ma:readOnly="true">
      <xsd:simpleType>
        <xsd:restriction base="dms:Note">
          <xsd:maxLength value="255"/>
        </xsd:restriction>
      </xsd:simpleType>
    </xsd:element>
    <xsd:element name="TaxCatchAll" ma:index="23" nillable="true" ma:displayName="Taxonomy Catch All Column" ma:hidden="true" ma:list="{8e5db2dc-4c6a-4f2c-8cba-087692753f4c}" ma:internalName="TaxCatchAll" ma:showField="CatchAllData" ma:web="59c61f55-42a5-49b9-8d9c-5f76b3a86a69">
      <xsd:complexType>
        <xsd:complexContent>
          <xsd:extension base="dms:MultiChoiceLookup">
            <xsd:sequence>
              <xsd:element name="Value" type="dms:Lookup" maxOccurs="unbounded" minOccurs="0" nillable="true"/>
            </xsd:sequence>
          </xsd:extension>
        </xsd:complexContent>
      </xsd:complex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Inhoudstype"/>
        <xsd:element ref="dc:title" minOccurs="0" maxOccurs="1" ma:index="4" ma:displayName="Titel"/>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Props1.xml><?xml version="1.0" encoding="utf-8"?>
<ds:datastoreItem xmlns:ds="http://schemas.openxmlformats.org/officeDocument/2006/customXml" ds:itemID="{E1382376-FA93-4375-8A98-B63633DBF790}">
  <ds:schemaRefs>
    <ds:schemaRef ds:uri="42e24c89-ba3f-4949-8363-2c863c8af9d8"/>
    <ds:schemaRef ds:uri="59c61f55-42a5-49b9-8d9c-5f76b3a86a69"/>
    <ds:schemaRef ds:uri="http://purl.org/dc/dcmitype/"/>
    <ds:schemaRef ds:uri="http://purl.org/dc/elements/1.1/"/>
    <ds:schemaRef ds:uri="http://purl.org/dc/terms/"/>
    <ds:schemaRef ds:uri="http://schemas.microsoft.com/office/2006/documentManagement/types"/>
    <ds:schemaRef ds:uri="http://schemas.microsoft.com/office/2006/metadata/properties"/>
    <ds:schemaRef ds:uri="http://schemas.microsoft.com/office/infopath/2007/PartnerControls"/>
    <ds:schemaRef ds:uri="http://schemas.openxmlformats.org/package/2006/metadata/core-properties"/>
    <ds:schemaRef ds:uri="http://www.w3.org/XML/1998/namespace"/>
  </ds:schemaRefs>
</ds:datastoreItem>
</file>

<file path=customXml/itemProps2.xml><?xml version="1.0" encoding="utf-8"?>
<ds:datastoreItem xmlns:ds="http://schemas.openxmlformats.org/officeDocument/2006/customXml" ds:itemID="{EB35C22F-7F2F-48D7-AF66-93C86E2611D0}">
  <ds:schemaRefs>
    <ds:schemaRef ds:uri="http://schemas.microsoft.com/sharepoint/v3/contenttype/forms"/>
  </ds:schemaRefs>
</ds:datastoreItem>
</file>

<file path=customXml/itemProps3.xml><?xml version="1.0" encoding="utf-8"?>
<ds:datastoreItem xmlns:ds="http://schemas.openxmlformats.org/officeDocument/2006/customXml" ds:itemID="{4B26494D-7E13-4439-A827-B2A4AE7B561F}">
  <ds:schemaRefs>
    <ds:schemaRef ds:uri="42e24c89-ba3f-4949-8363-2c863c8af9d8"/>
    <ds:schemaRef ds:uri="59c61f55-42a5-49b9-8d9c-5f76b3a86a69"/>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docProps/app.xml><?xml version="1.0" encoding="utf-8"?>
<Properties xmlns="http://schemas.openxmlformats.org/officeDocument/2006/extended-properties" xmlns:vt="http://schemas.openxmlformats.org/officeDocument/2006/docPropsVTypes">
  <Template>Merkator_16-9_marlin</Template>
  <TotalTime>4366</TotalTime>
  <Words>3711</Words>
  <Application>Microsoft Macintosh PowerPoint</Application>
  <PresentationFormat>Custom</PresentationFormat>
  <Paragraphs>567</Paragraphs>
  <Slides>43</Slides>
  <Notes>40</Notes>
  <HiddenSlides>0</HiddenSlides>
  <MMClips>0</MMClips>
  <ScaleCrop>false</ScaleCrop>
  <HeadingPairs>
    <vt:vector size="6" baseType="variant">
      <vt:variant>
        <vt:lpstr>Fonts Used</vt:lpstr>
      </vt:variant>
      <vt:variant>
        <vt:i4>21</vt:i4>
      </vt:variant>
      <vt:variant>
        <vt:lpstr>Theme</vt:lpstr>
      </vt:variant>
      <vt:variant>
        <vt:i4>3</vt:i4>
      </vt:variant>
      <vt:variant>
        <vt:lpstr>Slide Titles</vt:lpstr>
      </vt:variant>
      <vt:variant>
        <vt:i4>43</vt:i4>
      </vt:variant>
    </vt:vector>
  </HeadingPairs>
  <TitlesOfParts>
    <vt:vector size="67" baseType="lpstr">
      <vt:lpstr>-apple-system</vt:lpstr>
      <vt:lpstr>Aptos</vt:lpstr>
      <vt:lpstr>Aptos Narrow</vt:lpstr>
      <vt:lpstr>Arial</vt:lpstr>
      <vt:lpstr>Bebas Neue</vt:lpstr>
      <vt:lpstr>Calibri</vt:lpstr>
      <vt:lpstr>Calibri Light</vt:lpstr>
      <vt:lpstr>Comfortaa</vt:lpstr>
      <vt:lpstr>Consolas</vt:lpstr>
      <vt:lpstr>Google Sans</vt:lpstr>
      <vt:lpstr>IBM Plex Sans</vt:lpstr>
      <vt:lpstr>Inter</vt:lpstr>
      <vt:lpstr>Lato</vt:lpstr>
      <vt:lpstr>Lato Light</vt:lpstr>
      <vt:lpstr>Lato Light (Body)</vt:lpstr>
      <vt:lpstr>Open Sans</vt:lpstr>
      <vt:lpstr>Poppins</vt:lpstr>
      <vt:lpstr>Poppins Light</vt:lpstr>
      <vt:lpstr>Spline Sans</vt:lpstr>
      <vt:lpstr>TrSah Dungeon</vt:lpstr>
      <vt:lpstr>Wingdings</vt:lpstr>
      <vt:lpstr>Office Theme</vt:lpstr>
      <vt:lpstr>Default Theme</vt:lpstr>
      <vt:lpstr>Intergraph Template</vt:lpstr>
      <vt:lpstr>PowerPoint Presentation</vt:lpstr>
      <vt:lpstr>Introduction</vt:lpstr>
      <vt:lpstr>CHALLENGES</vt:lpstr>
      <vt:lpstr>Product portfolio (journey)</vt:lpstr>
      <vt:lpstr>CLARITY</vt:lpstr>
      <vt:lpstr>connect &amp; feed it</vt:lpstr>
      <vt:lpstr>One Size Fits All</vt:lpstr>
      <vt:lpstr>CUSTOMIZIABLE BY ALL</vt:lpstr>
      <vt:lpstr>No generative ai</vt:lpstr>
      <vt:lpstr>INDUSTRY PLUGGABLE - tmforum open APIs (proposed) </vt:lpstr>
      <vt:lpstr>DEVELOPER FRIENDLY</vt:lpstr>
      <vt:lpstr>api-first Methodology</vt:lpstr>
      <vt:lpstr>Network Intelligence Catalogue</vt:lpstr>
      <vt:lpstr>AVAILABLE KPI</vt:lpstr>
      <vt:lpstr>Near Real-Time Alerts</vt:lpstr>
      <vt:lpstr>Near real-time alerts</vt:lpstr>
      <vt:lpstr>LOW-CODE/NO-CODE: NEAR REAL-TIME ALERT</vt:lpstr>
      <vt:lpstr>WEBHOOK: NEAR REAL-TIME ALERT</vt:lpstr>
      <vt:lpstr>Architecture &amp; Data Model</vt:lpstr>
      <vt:lpstr>Architecture: functional</vt:lpstr>
      <vt:lpstr>Architecture: Application</vt:lpstr>
      <vt:lpstr>Architecture: Data</vt:lpstr>
      <vt:lpstr>Architecture: Security</vt:lpstr>
      <vt:lpstr>Architecture: Integration</vt:lpstr>
      <vt:lpstr>Architecture: DevOps Pipeline (Proposed)</vt:lpstr>
      <vt:lpstr>DATA MODEL: HIGH-LEVEL</vt:lpstr>
      <vt:lpstr>DATA MODEL (Fine-Grain)</vt:lpstr>
      <vt:lpstr>Database: duckdb vs. snowflake</vt:lpstr>
      <vt:lpstr>Network Intelligence Proposed Panels</vt:lpstr>
      <vt:lpstr>PANEL: PHYSICAL TRENCH UTILIZATION</vt:lpstr>
      <vt:lpstr>PANEL: GEOGRAPHICAL TRENCH UTILIZATION</vt:lpstr>
      <vt:lpstr>PANEL: PHYSICAL DUCT/FIBER UTILIZATION</vt:lpstr>
      <vt:lpstr>PANEL: TRANSMISSION CAPACITY</vt:lpstr>
      <vt:lpstr>PANEL: RACK CAPACITY</vt:lpstr>
      <vt:lpstr>PANEL: NETWORK EQUIPMENT INTERFACE UTILIZATION</vt:lpstr>
      <vt:lpstr>PANEL: NETWORK EQUIPMENT INTERFACE UTILIZATION</vt:lpstr>
      <vt:lpstr>PANEL: NETWORK EQUIPMENT BANDWIDTH</vt:lpstr>
      <vt:lpstr>PANEL: NETWORK EQUIPMENT INTERFACE ERROR RATES</vt:lpstr>
      <vt:lpstr>PANEL: Switching/routing classifiers</vt:lpstr>
      <vt:lpstr>PANEL: Network equipment service impact</vt:lpstr>
      <vt:lpstr>PowerPoint Presentation</vt:lpstr>
      <vt:lpstr>AI: Typical working day of Vodafone Network Engineering</vt:lpstr>
      <vt:lpstr>Generative AI: Vodafone &amp; google Gemini</vt:lpstr>
    </vt:vector>
  </TitlesOfParts>
  <Manager/>
  <Company/>
  <LinksUpToDate>false</LinksUpToDate>
  <SharedDoc>false</SharedDoc>
  <HyperlinkBase/>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subject>Merkator Template</dc:subject>
  <dc:creator>Mathijs Dumon</dc:creator>
  <cp:keywords>Merkator PowerPoint Template</cp:keywords>
  <dc:description/>
  <cp:lastModifiedBy>Lee Cowdrey</cp:lastModifiedBy>
  <cp:revision>44</cp:revision>
  <cp:lastPrinted>2016-11-07T13:14:16Z</cp:lastPrinted>
  <dcterms:created xsi:type="dcterms:W3CDTF">2024-09-23T20:28:17Z</dcterms:created>
  <dcterms:modified xsi:type="dcterms:W3CDTF">2025-02-06T13:24:41Z</dcterms:modified>
  <cp:category>Merkator Template</cp:category>
  <cp:contentStatus>version 1.0</cp:contentStatus>
</cp:coreProperties>
</file>

<file path=docProps/custom.xml><?xml version="1.0" encoding="utf-8"?>
<Properties xmlns="http://schemas.openxmlformats.org/officeDocument/2006/custom-properties" xmlns:vt="http://schemas.openxmlformats.org/officeDocument/2006/docPropsVTypes">
  <property fmtid="{D5CDD505-2E9C-101B-9397-08002B2CF9AE}" pid="2" name="Language">
    <vt:lpwstr>en_US</vt:lpwstr>
  </property>
</Properties>
</file>